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256" r:id="rId3"/>
    <p:sldId id="330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3" r:id="rId32"/>
    <p:sldId id="286" r:id="rId33"/>
    <p:sldId id="287" r:id="rId34"/>
    <p:sldId id="289" r:id="rId35"/>
    <p:sldId id="288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54" autoAdjust="0"/>
  </p:normalViewPr>
  <p:slideViewPr>
    <p:cSldViewPr>
      <p:cViewPr>
        <p:scale>
          <a:sx n="120" d="100"/>
          <a:sy n="120" d="100"/>
        </p:scale>
        <p:origin x="-137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1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7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2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1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8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7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2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2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6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7E8B6-7BBA-42C1-B8C0-CA1C7EECA3D4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65AF-EF49-4D18-BA49-F161821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hanylaursen.com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apl.wisc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publicdomain/mark/1.0/" TargetMode="Externa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9154583" cy="1143000"/>
          </a:xfrm>
          <a:solidFill>
            <a:srgbClr val="012894"/>
          </a:solidFill>
        </p:spPr>
        <p:txBody>
          <a:bodyPr/>
          <a:lstStyle/>
          <a:p>
            <a:pPr marL="233363" algn="l"/>
            <a:r>
              <a:rPr lang="en-US" dirty="0" smtClean="0">
                <a:solidFill>
                  <a:schemeClr val="bg1"/>
                </a:solidFill>
              </a:rPr>
              <a:t>The Wisconsin Maps PowerPoint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 smtClean="0"/>
              <a:t>Created by </a:t>
            </a:r>
            <a:r>
              <a:rPr lang="en-US" sz="2100" b="1" dirty="0" err="1" smtClean="0">
                <a:hlinkClick r:id="rId2"/>
              </a:rPr>
              <a:t>Rozalynn</a:t>
            </a:r>
            <a:r>
              <a:rPr lang="en-US" sz="2100" b="1" dirty="0" smtClean="0">
                <a:hlinkClick r:id="rId2"/>
              </a:rPr>
              <a:t> M. </a:t>
            </a:r>
            <a:r>
              <a:rPr lang="en-US" sz="2100" b="1" dirty="0" err="1" smtClean="0">
                <a:hlinkClick r:id="rId2"/>
              </a:rPr>
              <a:t>Klaas</a:t>
            </a:r>
            <a:r>
              <a:rPr lang="en-US" sz="2100" b="1" dirty="0" smtClean="0"/>
              <a:t>, </a:t>
            </a:r>
            <a:r>
              <a:rPr lang="en-US" sz="2100" dirty="0" smtClean="0"/>
              <a:t>UW-Madison Applied Population Lab</a:t>
            </a:r>
          </a:p>
          <a:p>
            <a:pPr marL="0" indent="0">
              <a:buNone/>
            </a:pPr>
            <a:r>
              <a:rPr lang="en-US" sz="2100" dirty="0" smtClean="0"/>
              <a:t>In cooperation with </a:t>
            </a:r>
            <a:r>
              <a:rPr lang="en-US" sz="2100" b="1" dirty="0" smtClean="0">
                <a:hlinkClick r:id="rId3"/>
              </a:rPr>
              <a:t>Bethany Laursen</a:t>
            </a:r>
            <a:r>
              <a:rPr lang="en-US" sz="2100" dirty="0" smtClean="0"/>
              <a:t>, UW-Extension’s SHWEC </a:t>
            </a:r>
          </a:p>
          <a:p>
            <a:pPr marL="0" indent="0">
              <a:buNone/>
            </a:pPr>
            <a:r>
              <a:rPr lang="en-US" sz="2100" dirty="0" smtClean="0"/>
              <a:t>February 2015</a:t>
            </a:r>
          </a:p>
          <a:p>
            <a:pPr marL="0" indent="0">
              <a:buNone/>
            </a:pPr>
            <a:endParaRPr lang="en-US" sz="1900" dirty="0" smtClean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Each picture is fully customizable in PowerPoint and other Microsoft Office programs (e.g., fill, line, size, labels).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You can copy and paste each picture across software programs.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You can save each picture as its own file </a:t>
            </a:r>
            <a:r>
              <a:rPr lang="en-US" sz="1700" dirty="0" smtClean="0"/>
              <a:t>(right click, Save as Picture).</a:t>
            </a:r>
            <a:endParaRPr lang="en-US" dirty="0" smtClean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Please share this file widely in Wisconsin so we can all share our work in beautiful, visual detail.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600200"/>
            <a:ext cx="457200" cy="294194"/>
          </a:xfrm>
          <a:prstGeom prst="rect">
            <a:avLst/>
          </a:prstGeom>
        </p:spPr>
      </p:pic>
      <p:pic>
        <p:nvPicPr>
          <p:cNvPr id="5" name="Picture 4" descr="UWEX-Logo-2C-smal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905000"/>
            <a:ext cx="1143000" cy="393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6248400"/>
            <a:ext cx="586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</a:t>
            </a:r>
            <a:r>
              <a:rPr lang="en-US" sz="1200" dirty="0"/>
              <a:t>work (The Wisconsin Maps </a:t>
            </a:r>
            <a:r>
              <a:rPr lang="en-US" sz="1200" dirty="0" smtClean="0"/>
              <a:t>PowerPoint) is </a:t>
            </a:r>
            <a:r>
              <a:rPr lang="en-US" sz="1200" dirty="0"/>
              <a:t>free of known copyright restrictions.</a:t>
            </a:r>
          </a:p>
        </p:txBody>
      </p:sp>
      <p:pic>
        <p:nvPicPr>
          <p:cNvPr id="8" name="Picture 7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" y="61722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8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57"/>
          <p:cNvSpPr>
            <a:spLocks/>
          </p:cNvSpPr>
          <p:nvPr/>
        </p:nvSpPr>
        <p:spPr bwMode="auto">
          <a:xfrm>
            <a:off x="1219200" y="808469"/>
            <a:ext cx="5257800" cy="4555249"/>
          </a:xfrm>
          <a:custGeom>
            <a:avLst/>
            <a:gdLst>
              <a:gd name="T0" fmla="*/ 455 w 464"/>
              <a:gd name="T1" fmla="*/ 98 h 402"/>
              <a:gd name="T2" fmla="*/ 456 w 464"/>
              <a:gd name="T3" fmla="*/ 128 h 402"/>
              <a:gd name="T4" fmla="*/ 461 w 464"/>
              <a:gd name="T5" fmla="*/ 143 h 402"/>
              <a:gd name="T6" fmla="*/ 464 w 464"/>
              <a:gd name="T7" fmla="*/ 172 h 402"/>
              <a:gd name="T8" fmla="*/ 459 w 464"/>
              <a:gd name="T9" fmla="*/ 363 h 402"/>
              <a:gd name="T10" fmla="*/ 456 w 464"/>
              <a:gd name="T11" fmla="*/ 390 h 402"/>
              <a:gd name="T12" fmla="*/ 454 w 464"/>
              <a:gd name="T13" fmla="*/ 397 h 402"/>
              <a:gd name="T14" fmla="*/ 440 w 464"/>
              <a:gd name="T15" fmla="*/ 402 h 402"/>
              <a:gd name="T16" fmla="*/ 416 w 464"/>
              <a:gd name="T17" fmla="*/ 402 h 402"/>
              <a:gd name="T18" fmla="*/ 400 w 464"/>
              <a:gd name="T19" fmla="*/ 397 h 402"/>
              <a:gd name="T20" fmla="*/ 394 w 464"/>
              <a:gd name="T21" fmla="*/ 390 h 402"/>
              <a:gd name="T22" fmla="*/ 392 w 464"/>
              <a:gd name="T23" fmla="*/ 360 h 402"/>
              <a:gd name="T24" fmla="*/ 390 w 464"/>
              <a:gd name="T25" fmla="*/ 342 h 402"/>
              <a:gd name="T26" fmla="*/ 384 w 464"/>
              <a:gd name="T27" fmla="*/ 336 h 402"/>
              <a:gd name="T28" fmla="*/ 369 w 464"/>
              <a:gd name="T29" fmla="*/ 332 h 402"/>
              <a:gd name="T30" fmla="*/ 257 w 464"/>
              <a:gd name="T31" fmla="*/ 329 h 402"/>
              <a:gd name="T32" fmla="*/ 208 w 464"/>
              <a:gd name="T33" fmla="*/ 328 h 402"/>
              <a:gd name="T34" fmla="*/ 197 w 464"/>
              <a:gd name="T35" fmla="*/ 331 h 402"/>
              <a:gd name="T36" fmla="*/ 193 w 464"/>
              <a:gd name="T37" fmla="*/ 339 h 402"/>
              <a:gd name="T38" fmla="*/ 190 w 464"/>
              <a:gd name="T39" fmla="*/ 364 h 402"/>
              <a:gd name="T40" fmla="*/ 187 w 464"/>
              <a:gd name="T41" fmla="*/ 381 h 402"/>
              <a:gd name="T42" fmla="*/ 181 w 464"/>
              <a:gd name="T43" fmla="*/ 390 h 402"/>
              <a:gd name="T44" fmla="*/ 173 w 464"/>
              <a:gd name="T45" fmla="*/ 392 h 402"/>
              <a:gd name="T46" fmla="*/ 120 w 464"/>
              <a:gd name="T47" fmla="*/ 390 h 402"/>
              <a:gd name="T48" fmla="*/ 16 w 464"/>
              <a:gd name="T49" fmla="*/ 386 h 402"/>
              <a:gd name="T50" fmla="*/ 3 w 464"/>
              <a:gd name="T51" fmla="*/ 381 h 402"/>
              <a:gd name="T52" fmla="*/ 0 w 464"/>
              <a:gd name="T53" fmla="*/ 373 h 402"/>
              <a:gd name="T54" fmla="*/ 3 w 464"/>
              <a:gd name="T55" fmla="*/ 358 h 402"/>
              <a:gd name="T56" fmla="*/ 7 w 464"/>
              <a:gd name="T57" fmla="*/ 339 h 402"/>
              <a:gd name="T58" fmla="*/ 13 w 464"/>
              <a:gd name="T59" fmla="*/ 328 h 402"/>
              <a:gd name="T60" fmla="*/ 32 w 464"/>
              <a:gd name="T61" fmla="*/ 315 h 402"/>
              <a:gd name="T62" fmla="*/ 48 w 464"/>
              <a:gd name="T63" fmla="*/ 299 h 402"/>
              <a:gd name="T64" fmla="*/ 65 w 464"/>
              <a:gd name="T65" fmla="*/ 269 h 402"/>
              <a:gd name="T66" fmla="*/ 69 w 464"/>
              <a:gd name="T67" fmla="*/ 252 h 402"/>
              <a:gd name="T68" fmla="*/ 78 w 464"/>
              <a:gd name="T69" fmla="*/ 232 h 402"/>
              <a:gd name="T70" fmla="*/ 87 w 464"/>
              <a:gd name="T71" fmla="*/ 214 h 402"/>
              <a:gd name="T72" fmla="*/ 100 w 464"/>
              <a:gd name="T73" fmla="*/ 198 h 402"/>
              <a:gd name="T74" fmla="*/ 126 w 464"/>
              <a:gd name="T75" fmla="*/ 176 h 402"/>
              <a:gd name="T76" fmla="*/ 145 w 464"/>
              <a:gd name="T77" fmla="*/ 166 h 402"/>
              <a:gd name="T78" fmla="*/ 180 w 464"/>
              <a:gd name="T79" fmla="*/ 152 h 402"/>
              <a:gd name="T80" fmla="*/ 193 w 464"/>
              <a:gd name="T81" fmla="*/ 139 h 402"/>
              <a:gd name="T82" fmla="*/ 203 w 464"/>
              <a:gd name="T83" fmla="*/ 134 h 402"/>
              <a:gd name="T84" fmla="*/ 218 w 464"/>
              <a:gd name="T85" fmla="*/ 134 h 402"/>
              <a:gd name="T86" fmla="*/ 228 w 464"/>
              <a:gd name="T87" fmla="*/ 133 h 402"/>
              <a:gd name="T88" fmla="*/ 235 w 464"/>
              <a:gd name="T89" fmla="*/ 127 h 402"/>
              <a:gd name="T90" fmla="*/ 246 w 464"/>
              <a:gd name="T91" fmla="*/ 111 h 402"/>
              <a:gd name="T92" fmla="*/ 254 w 464"/>
              <a:gd name="T93" fmla="*/ 104 h 402"/>
              <a:gd name="T94" fmla="*/ 264 w 464"/>
              <a:gd name="T95" fmla="*/ 102 h 402"/>
              <a:gd name="T96" fmla="*/ 280 w 464"/>
              <a:gd name="T97" fmla="*/ 105 h 402"/>
              <a:gd name="T98" fmla="*/ 291 w 464"/>
              <a:gd name="T99" fmla="*/ 104 h 402"/>
              <a:gd name="T100" fmla="*/ 296 w 464"/>
              <a:gd name="T101" fmla="*/ 96 h 402"/>
              <a:gd name="T102" fmla="*/ 308 w 464"/>
              <a:gd name="T103" fmla="*/ 77 h 402"/>
              <a:gd name="T104" fmla="*/ 320 w 464"/>
              <a:gd name="T105" fmla="*/ 63 h 402"/>
              <a:gd name="T106" fmla="*/ 323 w 464"/>
              <a:gd name="T107" fmla="*/ 56 h 402"/>
              <a:gd name="T108" fmla="*/ 327 w 464"/>
              <a:gd name="T109" fmla="*/ 25 h 402"/>
              <a:gd name="T110" fmla="*/ 331 w 464"/>
              <a:gd name="T111" fmla="*/ 8 h 402"/>
              <a:gd name="T112" fmla="*/ 340 w 464"/>
              <a:gd name="T113" fmla="*/ 2 h 402"/>
              <a:gd name="T114" fmla="*/ 358 w 464"/>
              <a:gd name="T115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4" h="402">
                <a:moveTo>
                  <a:pt x="458" y="3"/>
                </a:moveTo>
                <a:lnTo>
                  <a:pt x="456" y="43"/>
                </a:lnTo>
                <a:lnTo>
                  <a:pt x="456" y="57"/>
                </a:lnTo>
                <a:lnTo>
                  <a:pt x="456" y="70"/>
                </a:lnTo>
                <a:lnTo>
                  <a:pt x="455" y="98"/>
                </a:lnTo>
                <a:lnTo>
                  <a:pt x="455" y="108"/>
                </a:lnTo>
                <a:lnTo>
                  <a:pt x="455" y="115"/>
                </a:lnTo>
                <a:lnTo>
                  <a:pt x="456" y="120"/>
                </a:lnTo>
                <a:lnTo>
                  <a:pt x="456" y="123"/>
                </a:lnTo>
                <a:lnTo>
                  <a:pt x="456" y="128"/>
                </a:lnTo>
                <a:lnTo>
                  <a:pt x="458" y="133"/>
                </a:lnTo>
                <a:lnTo>
                  <a:pt x="458" y="134"/>
                </a:lnTo>
                <a:lnTo>
                  <a:pt x="461" y="140"/>
                </a:lnTo>
                <a:lnTo>
                  <a:pt x="461" y="141"/>
                </a:lnTo>
                <a:lnTo>
                  <a:pt x="461" y="143"/>
                </a:lnTo>
                <a:lnTo>
                  <a:pt x="462" y="147"/>
                </a:lnTo>
                <a:lnTo>
                  <a:pt x="462" y="153"/>
                </a:lnTo>
                <a:lnTo>
                  <a:pt x="464" y="157"/>
                </a:lnTo>
                <a:lnTo>
                  <a:pt x="464" y="165"/>
                </a:lnTo>
                <a:lnTo>
                  <a:pt x="464" y="172"/>
                </a:lnTo>
                <a:lnTo>
                  <a:pt x="464" y="184"/>
                </a:lnTo>
                <a:lnTo>
                  <a:pt x="462" y="204"/>
                </a:lnTo>
                <a:lnTo>
                  <a:pt x="462" y="243"/>
                </a:lnTo>
                <a:lnTo>
                  <a:pt x="459" y="348"/>
                </a:lnTo>
                <a:lnTo>
                  <a:pt x="459" y="363"/>
                </a:lnTo>
                <a:lnTo>
                  <a:pt x="459" y="370"/>
                </a:lnTo>
                <a:lnTo>
                  <a:pt x="459" y="376"/>
                </a:lnTo>
                <a:lnTo>
                  <a:pt x="458" y="381"/>
                </a:lnTo>
                <a:lnTo>
                  <a:pt x="458" y="386"/>
                </a:lnTo>
                <a:lnTo>
                  <a:pt x="456" y="390"/>
                </a:lnTo>
                <a:lnTo>
                  <a:pt x="456" y="392"/>
                </a:lnTo>
                <a:lnTo>
                  <a:pt x="456" y="393"/>
                </a:lnTo>
                <a:lnTo>
                  <a:pt x="455" y="395"/>
                </a:lnTo>
                <a:lnTo>
                  <a:pt x="455" y="396"/>
                </a:lnTo>
                <a:lnTo>
                  <a:pt x="454" y="397"/>
                </a:lnTo>
                <a:lnTo>
                  <a:pt x="452" y="397"/>
                </a:lnTo>
                <a:lnTo>
                  <a:pt x="451" y="399"/>
                </a:lnTo>
                <a:lnTo>
                  <a:pt x="448" y="400"/>
                </a:lnTo>
                <a:lnTo>
                  <a:pt x="445" y="402"/>
                </a:lnTo>
                <a:lnTo>
                  <a:pt x="440" y="402"/>
                </a:lnTo>
                <a:lnTo>
                  <a:pt x="438" y="402"/>
                </a:lnTo>
                <a:lnTo>
                  <a:pt x="433" y="402"/>
                </a:lnTo>
                <a:lnTo>
                  <a:pt x="427" y="402"/>
                </a:lnTo>
                <a:lnTo>
                  <a:pt x="417" y="402"/>
                </a:lnTo>
                <a:lnTo>
                  <a:pt x="416" y="402"/>
                </a:lnTo>
                <a:lnTo>
                  <a:pt x="410" y="400"/>
                </a:lnTo>
                <a:lnTo>
                  <a:pt x="406" y="400"/>
                </a:lnTo>
                <a:lnTo>
                  <a:pt x="404" y="399"/>
                </a:lnTo>
                <a:lnTo>
                  <a:pt x="403" y="399"/>
                </a:lnTo>
                <a:lnTo>
                  <a:pt x="400" y="397"/>
                </a:lnTo>
                <a:lnTo>
                  <a:pt x="398" y="397"/>
                </a:lnTo>
                <a:lnTo>
                  <a:pt x="397" y="396"/>
                </a:lnTo>
                <a:lnTo>
                  <a:pt x="397" y="395"/>
                </a:lnTo>
                <a:lnTo>
                  <a:pt x="395" y="393"/>
                </a:lnTo>
                <a:lnTo>
                  <a:pt x="394" y="390"/>
                </a:lnTo>
                <a:lnTo>
                  <a:pt x="394" y="387"/>
                </a:lnTo>
                <a:lnTo>
                  <a:pt x="392" y="383"/>
                </a:lnTo>
                <a:lnTo>
                  <a:pt x="392" y="379"/>
                </a:lnTo>
                <a:lnTo>
                  <a:pt x="392" y="371"/>
                </a:lnTo>
                <a:lnTo>
                  <a:pt x="392" y="360"/>
                </a:lnTo>
                <a:lnTo>
                  <a:pt x="392" y="355"/>
                </a:lnTo>
                <a:lnTo>
                  <a:pt x="391" y="351"/>
                </a:lnTo>
                <a:lnTo>
                  <a:pt x="391" y="348"/>
                </a:lnTo>
                <a:lnTo>
                  <a:pt x="391" y="345"/>
                </a:lnTo>
                <a:lnTo>
                  <a:pt x="390" y="342"/>
                </a:lnTo>
                <a:lnTo>
                  <a:pt x="390" y="339"/>
                </a:lnTo>
                <a:lnTo>
                  <a:pt x="388" y="338"/>
                </a:lnTo>
                <a:lnTo>
                  <a:pt x="387" y="336"/>
                </a:lnTo>
                <a:lnTo>
                  <a:pt x="385" y="336"/>
                </a:lnTo>
                <a:lnTo>
                  <a:pt x="384" y="336"/>
                </a:lnTo>
                <a:lnTo>
                  <a:pt x="382" y="335"/>
                </a:lnTo>
                <a:lnTo>
                  <a:pt x="379" y="333"/>
                </a:lnTo>
                <a:lnTo>
                  <a:pt x="378" y="333"/>
                </a:lnTo>
                <a:lnTo>
                  <a:pt x="375" y="333"/>
                </a:lnTo>
                <a:lnTo>
                  <a:pt x="369" y="332"/>
                </a:lnTo>
                <a:lnTo>
                  <a:pt x="363" y="332"/>
                </a:lnTo>
                <a:lnTo>
                  <a:pt x="356" y="332"/>
                </a:lnTo>
                <a:lnTo>
                  <a:pt x="324" y="331"/>
                </a:lnTo>
                <a:lnTo>
                  <a:pt x="278" y="329"/>
                </a:lnTo>
                <a:lnTo>
                  <a:pt x="257" y="329"/>
                </a:lnTo>
                <a:lnTo>
                  <a:pt x="247" y="328"/>
                </a:lnTo>
                <a:lnTo>
                  <a:pt x="227" y="328"/>
                </a:lnTo>
                <a:lnTo>
                  <a:pt x="218" y="328"/>
                </a:lnTo>
                <a:lnTo>
                  <a:pt x="212" y="328"/>
                </a:lnTo>
                <a:lnTo>
                  <a:pt x="208" y="328"/>
                </a:lnTo>
                <a:lnTo>
                  <a:pt x="206" y="328"/>
                </a:lnTo>
                <a:lnTo>
                  <a:pt x="203" y="328"/>
                </a:lnTo>
                <a:lnTo>
                  <a:pt x="202" y="328"/>
                </a:lnTo>
                <a:lnTo>
                  <a:pt x="199" y="329"/>
                </a:lnTo>
                <a:lnTo>
                  <a:pt x="197" y="331"/>
                </a:lnTo>
                <a:lnTo>
                  <a:pt x="196" y="332"/>
                </a:lnTo>
                <a:lnTo>
                  <a:pt x="196" y="333"/>
                </a:lnTo>
                <a:lnTo>
                  <a:pt x="195" y="335"/>
                </a:lnTo>
                <a:lnTo>
                  <a:pt x="195" y="338"/>
                </a:lnTo>
                <a:lnTo>
                  <a:pt x="193" y="339"/>
                </a:lnTo>
                <a:lnTo>
                  <a:pt x="193" y="342"/>
                </a:lnTo>
                <a:lnTo>
                  <a:pt x="193" y="345"/>
                </a:lnTo>
                <a:lnTo>
                  <a:pt x="192" y="349"/>
                </a:lnTo>
                <a:lnTo>
                  <a:pt x="192" y="355"/>
                </a:lnTo>
                <a:lnTo>
                  <a:pt x="190" y="364"/>
                </a:lnTo>
                <a:lnTo>
                  <a:pt x="190" y="368"/>
                </a:lnTo>
                <a:lnTo>
                  <a:pt x="190" y="373"/>
                </a:lnTo>
                <a:lnTo>
                  <a:pt x="189" y="377"/>
                </a:lnTo>
                <a:lnTo>
                  <a:pt x="189" y="379"/>
                </a:lnTo>
                <a:lnTo>
                  <a:pt x="187" y="381"/>
                </a:lnTo>
                <a:lnTo>
                  <a:pt x="187" y="384"/>
                </a:lnTo>
                <a:lnTo>
                  <a:pt x="186" y="386"/>
                </a:lnTo>
                <a:lnTo>
                  <a:pt x="184" y="387"/>
                </a:lnTo>
                <a:lnTo>
                  <a:pt x="183" y="389"/>
                </a:lnTo>
                <a:lnTo>
                  <a:pt x="181" y="390"/>
                </a:lnTo>
                <a:lnTo>
                  <a:pt x="180" y="390"/>
                </a:lnTo>
                <a:lnTo>
                  <a:pt x="179" y="392"/>
                </a:lnTo>
                <a:lnTo>
                  <a:pt x="176" y="392"/>
                </a:lnTo>
                <a:lnTo>
                  <a:pt x="174" y="392"/>
                </a:lnTo>
                <a:lnTo>
                  <a:pt x="173" y="392"/>
                </a:lnTo>
                <a:lnTo>
                  <a:pt x="170" y="393"/>
                </a:lnTo>
                <a:lnTo>
                  <a:pt x="163" y="393"/>
                </a:lnTo>
                <a:lnTo>
                  <a:pt x="154" y="392"/>
                </a:lnTo>
                <a:lnTo>
                  <a:pt x="133" y="390"/>
                </a:lnTo>
                <a:lnTo>
                  <a:pt x="120" y="390"/>
                </a:lnTo>
                <a:lnTo>
                  <a:pt x="75" y="389"/>
                </a:lnTo>
                <a:lnTo>
                  <a:pt x="36" y="387"/>
                </a:lnTo>
                <a:lnTo>
                  <a:pt x="29" y="387"/>
                </a:lnTo>
                <a:lnTo>
                  <a:pt x="20" y="386"/>
                </a:lnTo>
                <a:lnTo>
                  <a:pt x="16" y="386"/>
                </a:lnTo>
                <a:lnTo>
                  <a:pt x="11" y="384"/>
                </a:lnTo>
                <a:lnTo>
                  <a:pt x="8" y="384"/>
                </a:lnTo>
                <a:lnTo>
                  <a:pt x="5" y="383"/>
                </a:lnTo>
                <a:lnTo>
                  <a:pt x="4" y="383"/>
                </a:lnTo>
                <a:lnTo>
                  <a:pt x="3" y="381"/>
                </a:lnTo>
                <a:lnTo>
                  <a:pt x="1" y="380"/>
                </a:lnTo>
                <a:lnTo>
                  <a:pt x="1" y="379"/>
                </a:lnTo>
                <a:lnTo>
                  <a:pt x="0" y="377"/>
                </a:lnTo>
                <a:lnTo>
                  <a:pt x="0" y="376"/>
                </a:lnTo>
                <a:lnTo>
                  <a:pt x="0" y="373"/>
                </a:lnTo>
                <a:lnTo>
                  <a:pt x="0" y="371"/>
                </a:lnTo>
                <a:lnTo>
                  <a:pt x="0" y="368"/>
                </a:lnTo>
                <a:lnTo>
                  <a:pt x="1" y="364"/>
                </a:lnTo>
                <a:lnTo>
                  <a:pt x="1" y="361"/>
                </a:lnTo>
                <a:lnTo>
                  <a:pt x="3" y="358"/>
                </a:lnTo>
                <a:lnTo>
                  <a:pt x="3" y="354"/>
                </a:lnTo>
                <a:lnTo>
                  <a:pt x="4" y="351"/>
                </a:lnTo>
                <a:lnTo>
                  <a:pt x="4" y="347"/>
                </a:lnTo>
                <a:lnTo>
                  <a:pt x="5" y="342"/>
                </a:lnTo>
                <a:lnTo>
                  <a:pt x="7" y="339"/>
                </a:lnTo>
                <a:lnTo>
                  <a:pt x="8" y="336"/>
                </a:lnTo>
                <a:lnTo>
                  <a:pt x="8" y="333"/>
                </a:lnTo>
                <a:lnTo>
                  <a:pt x="10" y="332"/>
                </a:lnTo>
                <a:lnTo>
                  <a:pt x="11" y="331"/>
                </a:lnTo>
                <a:lnTo>
                  <a:pt x="13" y="328"/>
                </a:lnTo>
                <a:lnTo>
                  <a:pt x="16" y="326"/>
                </a:lnTo>
                <a:lnTo>
                  <a:pt x="19" y="323"/>
                </a:lnTo>
                <a:lnTo>
                  <a:pt x="20" y="322"/>
                </a:lnTo>
                <a:lnTo>
                  <a:pt x="23" y="320"/>
                </a:lnTo>
                <a:lnTo>
                  <a:pt x="32" y="315"/>
                </a:lnTo>
                <a:lnTo>
                  <a:pt x="33" y="312"/>
                </a:lnTo>
                <a:lnTo>
                  <a:pt x="37" y="309"/>
                </a:lnTo>
                <a:lnTo>
                  <a:pt x="42" y="306"/>
                </a:lnTo>
                <a:lnTo>
                  <a:pt x="45" y="301"/>
                </a:lnTo>
                <a:lnTo>
                  <a:pt x="48" y="299"/>
                </a:lnTo>
                <a:lnTo>
                  <a:pt x="51" y="296"/>
                </a:lnTo>
                <a:lnTo>
                  <a:pt x="53" y="293"/>
                </a:lnTo>
                <a:lnTo>
                  <a:pt x="55" y="290"/>
                </a:lnTo>
                <a:lnTo>
                  <a:pt x="56" y="287"/>
                </a:lnTo>
                <a:lnTo>
                  <a:pt x="65" y="269"/>
                </a:lnTo>
                <a:lnTo>
                  <a:pt x="67" y="265"/>
                </a:lnTo>
                <a:lnTo>
                  <a:pt x="68" y="262"/>
                </a:lnTo>
                <a:lnTo>
                  <a:pt x="68" y="259"/>
                </a:lnTo>
                <a:lnTo>
                  <a:pt x="68" y="258"/>
                </a:lnTo>
                <a:lnTo>
                  <a:pt x="69" y="252"/>
                </a:lnTo>
                <a:lnTo>
                  <a:pt x="69" y="248"/>
                </a:lnTo>
                <a:lnTo>
                  <a:pt x="71" y="245"/>
                </a:lnTo>
                <a:lnTo>
                  <a:pt x="72" y="242"/>
                </a:lnTo>
                <a:lnTo>
                  <a:pt x="74" y="237"/>
                </a:lnTo>
                <a:lnTo>
                  <a:pt x="78" y="232"/>
                </a:lnTo>
                <a:lnTo>
                  <a:pt x="80" y="229"/>
                </a:lnTo>
                <a:lnTo>
                  <a:pt x="81" y="226"/>
                </a:lnTo>
                <a:lnTo>
                  <a:pt x="84" y="219"/>
                </a:lnTo>
                <a:lnTo>
                  <a:pt x="87" y="216"/>
                </a:lnTo>
                <a:lnTo>
                  <a:pt x="87" y="214"/>
                </a:lnTo>
                <a:lnTo>
                  <a:pt x="90" y="210"/>
                </a:lnTo>
                <a:lnTo>
                  <a:pt x="91" y="207"/>
                </a:lnTo>
                <a:lnTo>
                  <a:pt x="94" y="204"/>
                </a:lnTo>
                <a:lnTo>
                  <a:pt x="97" y="201"/>
                </a:lnTo>
                <a:lnTo>
                  <a:pt x="100" y="198"/>
                </a:lnTo>
                <a:lnTo>
                  <a:pt x="103" y="194"/>
                </a:lnTo>
                <a:lnTo>
                  <a:pt x="113" y="187"/>
                </a:lnTo>
                <a:lnTo>
                  <a:pt x="120" y="181"/>
                </a:lnTo>
                <a:lnTo>
                  <a:pt x="125" y="178"/>
                </a:lnTo>
                <a:lnTo>
                  <a:pt x="126" y="176"/>
                </a:lnTo>
                <a:lnTo>
                  <a:pt x="129" y="175"/>
                </a:lnTo>
                <a:lnTo>
                  <a:pt x="135" y="172"/>
                </a:lnTo>
                <a:lnTo>
                  <a:pt x="138" y="169"/>
                </a:lnTo>
                <a:lnTo>
                  <a:pt x="141" y="168"/>
                </a:lnTo>
                <a:lnTo>
                  <a:pt x="145" y="166"/>
                </a:lnTo>
                <a:lnTo>
                  <a:pt x="152" y="163"/>
                </a:lnTo>
                <a:lnTo>
                  <a:pt x="164" y="159"/>
                </a:lnTo>
                <a:lnTo>
                  <a:pt x="173" y="156"/>
                </a:lnTo>
                <a:lnTo>
                  <a:pt x="176" y="155"/>
                </a:lnTo>
                <a:lnTo>
                  <a:pt x="180" y="152"/>
                </a:lnTo>
                <a:lnTo>
                  <a:pt x="181" y="150"/>
                </a:lnTo>
                <a:lnTo>
                  <a:pt x="184" y="147"/>
                </a:lnTo>
                <a:lnTo>
                  <a:pt x="189" y="143"/>
                </a:lnTo>
                <a:lnTo>
                  <a:pt x="192" y="140"/>
                </a:lnTo>
                <a:lnTo>
                  <a:pt x="193" y="139"/>
                </a:lnTo>
                <a:lnTo>
                  <a:pt x="195" y="137"/>
                </a:lnTo>
                <a:lnTo>
                  <a:pt x="197" y="136"/>
                </a:lnTo>
                <a:lnTo>
                  <a:pt x="199" y="136"/>
                </a:lnTo>
                <a:lnTo>
                  <a:pt x="200" y="134"/>
                </a:lnTo>
                <a:lnTo>
                  <a:pt x="203" y="134"/>
                </a:lnTo>
                <a:lnTo>
                  <a:pt x="205" y="134"/>
                </a:lnTo>
                <a:lnTo>
                  <a:pt x="208" y="133"/>
                </a:lnTo>
                <a:lnTo>
                  <a:pt x="208" y="133"/>
                </a:lnTo>
                <a:lnTo>
                  <a:pt x="211" y="134"/>
                </a:lnTo>
                <a:lnTo>
                  <a:pt x="218" y="134"/>
                </a:lnTo>
                <a:lnTo>
                  <a:pt x="219" y="134"/>
                </a:lnTo>
                <a:lnTo>
                  <a:pt x="222" y="134"/>
                </a:lnTo>
                <a:lnTo>
                  <a:pt x="224" y="134"/>
                </a:lnTo>
                <a:lnTo>
                  <a:pt x="225" y="134"/>
                </a:lnTo>
                <a:lnTo>
                  <a:pt x="228" y="133"/>
                </a:lnTo>
                <a:lnTo>
                  <a:pt x="230" y="133"/>
                </a:lnTo>
                <a:lnTo>
                  <a:pt x="231" y="131"/>
                </a:lnTo>
                <a:lnTo>
                  <a:pt x="232" y="130"/>
                </a:lnTo>
                <a:lnTo>
                  <a:pt x="232" y="128"/>
                </a:lnTo>
                <a:lnTo>
                  <a:pt x="235" y="127"/>
                </a:lnTo>
                <a:lnTo>
                  <a:pt x="238" y="123"/>
                </a:lnTo>
                <a:lnTo>
                  <a:pt x="243" y="118"/>
                </a:lnTo>
                <a:lnTo>
                  <a:pt x="243" y="114"/>
                </a:lnTo>
                <a:lnTo>
                  <a:pt x="244" y="112"/>
                </a:lnTo>
                <a:lnTo>
                  <a:pt x="246" y="111"/>
                </a:lnTo>
                <a:lnTo>
                  <a:pt x="247" y="109"/>
                </a:lnTo>
                <a:lnTo>
                  <a:pt x="250" y="107"/>
                </a:lnTo>
                <a:lnTo>
                  <a:pt x="251" y="107"/>
                </a:lnTo>
                <a:lnTo>
                  <a:pt x="253" y="105"/>
                </a:lnTo>
                <a:lnTo>
                  <a:pt x="254" y="104"/>
                </a:lnTo>
                <a:lnTo>
                  <a:pt x="256" y="104"/>
                </a:lnTo>
                <a:lnTo>
                  <a:pt x="257" y="104"/>
                </a:lnTo>
                <a:lnTo>
                  <a:pt x="259" y="102"/>
                </a:lnTo>
                <a:lnTo>
                  <a:pt x="262" y="102"/>
                </a:lnTo>
                <a:lnTo>
                  <a:pt x="264" y="102"/>
                </a:lnTo>
                <a:lnTo>
                  <a:pt x="266" y="102"/>
                </a:lnTo>
                <a:lnTo>
                  <a:pt x="267" y="104"/>
                </a:lnTo>
                <a:lnTo>
                  <a:pt x="275" y="105"/>
                </a:lnTo>
                <a:lnTo>
                  <a:pt x="278" y="105"/>
                </a:lnTo>
                <a:lnTo>
                  <a:pt x="280" y="105"/>
                </a:lnTo>
                <a:lnTo>
                  <a:pt x="283" y="107"/>
                </a:lnTo>
                <a:lnTo>
                  <a:pt x="286" y="105"/>
                </a:lnTo>
                <a:lnTo>
                  <a:pt x="288" y="105"/>
                </a:lnTo>
                <a:lnTo>
                  <a:pt x="289" y="104"/>
                </a:lnTo>
                <a:lnTo>
                  <a:pt x="291" y="104"/>
                </a:lnTo>
                <a:lnTo>
                  <a:pt x="292" y="102"/>
                </a:lnTo>
                <a:lnTo>
                  <a:pt x="294" y="102"/>
                </a:lnTo>
                <a:lnTo>
                  <a:pt x="294" y="101"/>
                </a:lnTo>
                <a:lnTo>
                  <a:pt x="295" y="99"/>
                </a:lnTo>
                <a:lnTo>
                  <a:pt x="296" y="96"/>
                </a:lnTo>
                <a:lnTo>
                  <a:pt x="298" y="93"/>
                </a:lnTo>
                <a:lnTo>
                  <a:pt x="302" y="86"/>
                </a:lnTo>
                <a:lnTo>
                  <a:pt x="304" y="83"/>
                </a:lnTo>
                <a:lnTo>
                  <a:pt x="307" y="80"/>
                </a:lnTo>
                <a:lnTo>
                  <a:pt x="308" y="77"/>
                </a:lnTo>
                <a:lnTo>
                  <a:pt x="310" y="75"/>
                </a:lnTo>
                <a:lnTo>
                  <a:pt x="311" y="72"/>
                </a:lnTo>
                <a:lnTo>
                  <a:pt x="312" y="70"/>
                </a:lnTo>
                <a:lnTo>
                  <a:pt x="317" y="66"/>
                </a:lnTo>
                <a:lnTo>
                  <a:pt x="320" y="63"/>
                </a:lnTo>
                <a:lnTo>
                  <a:pt x="320" y="61"/>
                </a:lnTo>
                <a:lnTo>
                  <a:pt x="321" y="60"/>
                </a:lnTo>
                <a:lnTo>
                  <a:pt x="323" y="59"/>
                </a:lnTo>
                <a:lnTo>
                  <a:pt x="323" y="57"/>
                </a:lnTo>
                <a:lnTo>
                  <a:pt x="323" y="56"/>
                </a:lnTo>
                <a:lnTo>
                  <a:pt x="324" y="53"/>
                </a:lnTo>
                <a:lnTo>
                  <a:pt x="326" y="50"/>
                </a:lnTo>
                <a:lnTo>
                  <a:pt x="326" y="47"/>
                </a:lnTo>
                <a:lnTo>
                  <a:pt x="327" y="40"/>
                </a:lnTo>
                <a:lnTo>
                  <a:pt x="327" y="25"/>
                </a:lnTo>
                <a:lnTo>
                  <a:pt x="328" y="21"/>
                </a:lnTo>
                <a:lnTo>
                  <a:pt x="328" y="16"/>
                </a:lnTo>
                <a:lnTo>
                  <a:pt x="330" y="13"/>
                </a:lnTo>
                <a:lnTo>
                  <a:pt x="330" y="12"/>
                </a:lnTo>
                <a:lnTo>
                  <a:pt x="331" y="8"/>
                </a:lnTo>
                <a:lnTo>
                  <a:pt x="333" y="6"/>
                </a:lnTo>
                <a:lnTo>
                  <a:pt x="333" y="5"/>
                </a:lnTo>
                <a:lnTo>
                  <a:pt x="336" y="3"/>
                </a:lnTo>
                <a:lnTo>
                  <a:pt x="337" y="2"/>
                </a:lnTo>
                <a:lnTo>
                  <a:pt x="340" y="2"/>
                </a:lnTo>
                <a:lnTo>
                  <a:pt x="343" y="0"/>
                </a:lnTo>
                <a:lnTo>
                  <a:pt x="346" y="0"/>
                </a:lnTo>
                <a:lnTo>
                  <a:pt x="347" y="0"/>
                </a:lnTo>
                <a:lnTo>
                  <a:pt x="350" y="0"/>
                </a:lnTo>
                <a:lnTo>
                  <a:pt x="358" y="0"/>
                </a:lnTo>
                <a:lnTo>
                  <a:pt x="362" y="0"/>
                </a:lnTo>
                <a:lnTo>
                  <a:pt x="406" y="2"/>
                </a:lnTo>
                <a:lnTo>
                  <a:pt x="420" y="3"/>
                </a:lnTo>
                <a:lnTo>
                  <a:pt x="458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Burnett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419600" y="4038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457700" y="3886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Siren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704420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2"/>
          <p:cNvSpPr>
            <a:spLocks/>
          </p:cNvSpPr>
          <p:nvPr/>
        </p:nvSpPr>
        <p:spPr bwMode="auto">
          <a:xfrm>
            <a:off x="2667000" y="857896"/>
            <a:ext cx="3733800" cy="4930066"/>
          </a:xfrm>
          <a:custGeom>
            <a:avLst/>
            <a:gdLst>
              <a:gd name="T0" fmla="*/ 121 w 206"/>
              <a:gd name="T1" fmla="*/ 2 h 272"/>
              <a:gd name="T2" fmla="*/ 147 w 206"/>
              <a:gd name="T3" fmla="*/ 2 h 272"/>
              <a:gd name="T4" fmla="*/ 171 w 206"/>
              <a:gd name="T5" fmla="*/ 0 h 272"/>
              <a:gd name="T6" fmla="*/ 182 w 206"/>
              <a:gd name="T7" fmla="*/ 0 h 272"/>
              <a:gd name="T8" fmla="*/ 186 w 206"/>
              <a:gd name="T9" fmla="*/ 2 h 272"/>
              <a:gd name="T10" fmla="*/ 190 w 206"/>
              <a:gd name="T11" fmla="*/ 3 h 272"/>
              <a:gd name="T12" fmla="*/ 195 w 206"/>
              <a:gd name="T13" fmla="*/ 6 h 272"/>
              <a:gd name="T14" fmla="*/ 196 w 206"/>
              <a:gd name="T15" fmla="*/ 9 h 272"/>
              <a:gd name="T16" fmla="*/ 198 w 206"/>
              <a:gd name="T17" fmla="*/ 15 h 272"/>
              <a:gd name="T18" fmla="*/ 199 w 206"/>
              <a:gd name="T19" fmla="*/ 19 h 272"/>
              <a:gd name="T20" fmla="*/ 201 w 206"/>
              <a:gd name="T21" fmla="*/ 28 h 272"/>
              <a:gd name="T22" fmla="*/ 201 w 206"/>
              <a:gd name="T23" fmla="*/ 45 h 272"/>
              <a:gd name="T24" fmla="*/ 202 w 206"/>
              <a:gd name="T25" fmla="*/ 122 h 272"/>
              <a:gd name="T26" fmla="*/ 206 w 206"/>
              <a:gd name="T27" fmla="*/ 224 h 272"/>
              <a:gd name="T28" fmla="*/ 206 w 206"/>
              <a:gd name="T29" fmla="*/ 240 h 272"/>
              <a:gd name="T30" fmla="*/ 206 w 206"/>
              <a:gd name="T31" fmla="*/ 249 h 272"/>
              <a:gd name="T32" fmla="*/ 205 w 206"/>
              <a:gd name="T33" fmla="*/ 255 h 272"/>
              <a:gd name="T34" fmla="*/ 205 w 206"/>
              <a:gd name="T35" fmla="*/ 259 h 272"/>
              <a:gd name="T36" fmla="*/ 203 w 206"/>
              <a:gd name="T37" fmla="*/ 263 h 272"/>
              <a:gd name="T38" fmla="*/ 202 w 206"/>
              <a:gd name="T39" fmla="*/ 266 h 272"/>
              <a:gd name="T40" fmla="*/ 198 w 206"/>
              <a:gd name="T41" fmla="*/ 269 h 272"/>
              <a:gd name="T42" fmla="*/ 193 w 206"/>
              <a:gd name="T43" fmla="*/ 271 h 272"/>
              <a:gd name="T44" fmla="*/ 187 w 206"/>
              <a:gd name="T45" fmla="*/ 272 h 272"/>
              <a:gd name="T46" fmla="*/ 179 w 206"/>
              <a:gd name="T47" fmla="*/ 272 h 272"/>
              <a:gd name="T48" fmla="*/ 164 w 206"/>
              <a:gd name="T49" fmla="*/ 272 h 272"/>
              <a:gd name="T50" fmla="*/ 157 w 206"/>
              <a:gd name="T51" fmla="*/ 272 h 272"/>
              <a:gd name="T52" fmla="*/ 151 w 206"/>
              <a:gd name="T53" fmla="*/ 271 h 272"/>
              <a:gd name="T54" fmla="*/ 147 w 206"/>
              <a:gd name="T55" fmla="*/ 269 h 272"/>
              <a:gd name="T56" fmla="*/ 144 w 206"/>
              <a:gd name="T57" fmla="*/ 266 h 272"/>
              <a:gd name="T58" fmla="*/ 142 w 206"/>
              <a:gd name="T59" fmla="*/ 262 h 272"/>
              <a:gd name="T60" fmla="*/ 138 w 206"/>
              <a:gd name="T61" fmla="*/ 250 h 272"/>
              <a:gd name="T62" fmla="*/ 137 w 206"/>
              <a:gd name="T63" fmla="*/ 246 h 272"/>
              <a:gd name="T64" fmla="*/ 134 w 206"/>
              <a:gd name="T65" fmla="*/ 242 h 272"/>
              <a:gd name="T66" fmla="*/ 129 w 206"/>
              <a:gd name="T67" fmla="*/ 240 h 272"/>
              <a:gd name="T68" fmla="*/ 126 w 206"/>
              <a:gd name="T69" fmla="*/ 239 h 272"/>
              <a:gd name="T70" fmla="*/ 122 w 206"/>
              <a:gd name="T71" fmla="*/ 237 h 272"/>
              <a:gd name="T72" fmla="*/ 113 w 206"/>
              <a:gd name="T73" fmla="*/ 237 h 272"/>
              <a:gd name="T74" fmla="*/ 90 w 206"/>
              <a:gd name="T75" fmla="*/ 237 h 272"/>
              <a:gd name="T76" fmla="*/ 29 w 206"/>
              <a:gd name="T77" fmla="*/ 240 h 272"/>
              <a:gd name="T78" fmla="*/ 22 w 206"/>
              <a:gd name="T79" fmla="*/ 240 h 272"/>
              <a:gd name="T80" fmla="*/ 16 w 206"/>
              <a:gd name="T81" fmla="*/ 239 h 272"/>
              <a:gd name="T82" fmla="*/ 10 w 206"/>
              <a:gd name="T83" fmla="*/ 236 h 272"/>
              <a:gd name="T84" fmla="*/ 6 w 206"/>
              <a:gd name="T85" fmla="*/ 231 h 272"/>
              <a:gd name="T86" fmla="*/ 4 w 206"/>
              <a:gd name="T87" fmla="*/ 224 h 272"/>
              <a:gd name="T88" fmla="*/ 4 w 206"/>
              <a:gd name="T89" fmla="*/ 217 h 272"/>
              <a:gd name="T90" fmla="*/ 4 w 206"/>
              <a:gd name="T91" fmla="*/ 202 h 272"/>
              <a:gd name="T92" fmla="*/ 1 w 206"/>
              <a:gd name="T93" fmla="*/ 106 h 272"/>
              <a:gd name="T94" fmla="*/ 0 w 206"/>
              <a:gd name="T95" fmla="*/ 41 h 272"/>
              <a:gd name="T96" fmla="*/ 0 w 206"/>
              <a:gd name="T97" fmla="*/ 31 h 272"/>
              <a:gd name="T98" fmla="*/ 0 w 206"/>
              <a:gd name="T99" fmla="*/ 22 h 272"/>
              <a:gd name="T100" fmla="*/ 1 w 206"/>
              <a:gd name="T101" fmla="*/ 15 h 272"/>
              <a:gd name="T102" fmla="*/ 3 w 206"/>
              <a:gd name="T103" fmla="*/ 10 h 272"/>
              <a:gd name="T104" fmla="*/ 4 w 206"/>
              <a:gd name="T105" fmla="*/ 7 h 272"/>
              <a:gd name="T106" fmla="*/ 6 w 206"/>
              <a:gd name="T107" fmla="*/ 6 h 272"/>
              <a:gd name="T108" fmla="*/ 10 w 206"/>
              <a:gd name="T109" fmla="*/ 3 h 272"/>
              <a:gd name="T110" fmla="*/ 16 w 206"/>
              <a:gd name="T111" fmla="*/ 3 h 272"/>
              <a:gd name="T112" fmla="*/ 26 w 206"/>
              <a:gd name="T113" fmla="*/ 2 h 272"/>
              <a:gd name="T114" fmla="*/ 68 w 206"/>
              <a:gd name="T115" fmla="*/ 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06" h="272">
                <a:moveTo>
                  <a:pt x="116" y="2"/>
                </a:moveTo>
                <a:lnTo>
                  <a:pt x="121" y="2"/>
                </a:lnTo>
                <a:lnTo>
                  <a:pt x="135" y="2"/>
                </a:lnTo>
                <a:lnTo>
                  <a:pt x="147" y="2"/>
                </a:lnTo>
                <a:lnTo>
                  <a:pt x="164" y="0"/>
                </a:lnTo>
                <a:lnTo>
                  <a:pt x="171" y="0"/>
                </a:lnTo>
                <a:lnTo>
                  <a:pt x="177" y="0"/>
                </a:lnTo>
                <a:lnTo>
                  <a:pt x="182" y="0"/>
                </a:lnTo>
                <a:lnTo>
                  <a:pt x="183" y="2"/>
                </a:lnTo>
                <a:lnTo>
                  <a:pt x="186" y="2"/>
                </a:lnTo>
                <a:lnTo>
                  <a:pt x="189" y="2"/>
                </a:lnTo>
                <a:lnTo>
                  <a:pt x="190" y="3"/>
                </a:lnTo>
                <a:lnTo>
                  <a:pt x="193" y="5"/>
                </a:lnTo>
                <a:lnTo>
                  <a:pt x="195" y="6"/>
                </a:lnTo>
                <a:lnTo>
                  <a:pt x="196" y="7"/>
                </a:lnTo>
                <a:lnTo>
                  <a:pt x="196" y="9"/>
                </a:lnTo>
                <a:lnTo>
                  <a:pt x="198" y="12"/>
                </a:lnTo>
                <a:lnTo>
                  <a:pt x="198" y="15"/>
                </a:lnTo>
                <a:lnTo>
                  <a:pt x="199" y="16"/>
                </a:lnTo>
                <a:lnTo>
                  <a:pt x="199" y="19"/>
                </a:lnTo>
                <a:lnTo>
                  <a:pt x="199" y="22"/>
                </a:lnTo>
                <a:lnTo>
                  <a:pt x="201" y="28"/>
                </a:lnTo>
                <a:lnTo>
                  <a:pt x="201" y="35"/>
                </a:lnTo>
                <a:lnTo>
                  <a:pt x="201" y="45"/>
                </a:lnTo>
                <a:lnTo>
                  <a:pt x="202" y="86"/>
                </a:lnTo>
                <a:lnTo>
                  <a:pt x="202" y="122"/>
                </a:lnTo>
                <a:lnTo>
                  <a:pt x="203" y="170"/>
                </a:lnTo>
                <a:lnTo>
                  <a:pt x="206" y="224"/>
                </a:lnTo>
                <a:lnTo>
                  <a:pt x="206" y="231"/>
                </a:lnTo>
                <a:lnTo>
                  <a:pt x="206" y="240"/>
                </a:lnTo>
                <a:lnTo>
                  <a:pt x="206" y="246"/>
                </a:lnTo>
                <a:lnTo>
                  <a:pt x="206" y="249"/>
                </a:lnTo>
                <a:lnTo>
                  <a:pt x="206" y="253"/>
                </a:lnTo>
                <a:lnTo>
                  <a:pt x="205" y="255"/>
                </a:lnTo>
                <a:lnTo>
                  <a:pt x="205" y="258"/>
                </a:lnTo>
                <a:lnTo>
                  <a:pt x="205" y="259"/>
                </a:lnTo>
                <a:lnTo>
                  <a:pt x="203" y="262"/>
                </a:lnTo>
                <a:lnTo>
                  <a:pt x="203" y="263"/>
                </a:lnTo>
                <a:lnTo>
                  <a:pt x="202" y="265"/>
                </a:lnTo>
                <a:lnTo>
                  <a:pt x="202" y="266"/>
                </a:lnTo>
                <a:lnTo>
                  <a:pt x="199" y="268"/>
                </a:lnTo>
                <a:lnTo>
                  <a:pt x="198" y="269"/>
                </a:lnTo>
                <a:lnTo>
                  <a:pt x="195" y="271"/>
                </a:lnTo>
                <a:lnTo>
                  <a:pt x="193" y="271"/>
                </a:lnTo>
                <a:lnTo>
                  <a:pt x="190" y="272"/>
                </a:lnTo>
                <a:lnTo>
                  <a:pt x="187" y="272"/>
                </a:lnTo>
                <a:lnTo>
                  <a:pt x="183" y="272"/>
                </a:lnTo>
                <a:lnTo>
                  <a:pt x="179" y="272"/>
                </a:lnTo>
                <a:lnTo>
                  <a:pt x="171" y="272"/>
                </a:lnTo>
                <a:lnTo>
                  <a:pt x="164" y="272"/>
                </a:lnTo>
                <a:lnTo>
                  <a:pt x="161" y="272"/>
                </a:lnTo>
                <a:lnTo>
                  <a:pt x="157" y="272"/>
                </a:lnTo>
                <a:lnTo>
                  <a:pt x="154" y="272"/>
                </a:lnTo>
                <a:lnTo>
                  <a:pt x="151" y="271"/>
                </a:lnTo>
                <a:lnTo>
                  <a:pt x="148" y="269"/>
                </a:lnTo>
                <a:lnTo>
                  <a:pt x="147" y="269"/>
                </a:lnTo>
                <a:lnTo>
                  <a:pt x="145" y="268"/>
                </a:lnTo>
                <a:lnTo>
                  <a:pt x="144" y="266"/>
                </a:lnTo>
                <a:lnTo>
                  <a:pt x="144" y="265"/>
                </a:lnTo>
                <a:lnTo>
                  <a:pt x="142" y="262"/>
                </a:lnTo>
                <a:lnTo>
                  <a:pt x="141" y="259"/>
                </a:lnTo>
                <a:lnTo>
                  <a:pt x="138" y="250"/>
                </a:lnTo>
                <a:lnTo>
                  <a:pt x="138" y="249"/>
                </a:lnTo>
                <a:lnTo>
                  <a:pt x="137" y="246"/>
                </a:lnTo>
                <a:lnTo>
                  <a:pt x="135" y="245"/>
                </a:lnTo>
                <a:lnTo>
                  <a:pt x="134" y="242"/>
                </a:lnTo>
                <a:lnTo>
                  <a:pt x="131" y="240"/>
                </a:lnTo>
                <a:lnTo>
                  <a:pt x="129" y="240"/>
                </a:lnTo>
                <a:lnTo>
                  <a:pt x="128" y="239"/>
                </a:lnTo>
                <a:lnTo>
                  <a:pt x="126" y="239"/>
                </a:lnTo>
                <a:lnTo>
                  <a:pt x="123" y="239"/>
                </a:lnTo>
                <a:lnTo>
                  <a:pt x="122" y="237"/>
                </a:lnTo>
                <a:lnTo>
                  <a:pt x="118" y="237"/>
                </a:lnTo>
                <a:lnTo>
                  <a:pt x="113" y="237"/>
                </a:lnTo>
                <a:lnTo>
                  <a:pt x="109" y="237"/>
                </a:lnTo>
                <a:lnTo>
                  <a:pt x="90" y="237"/>
                </a:lnTo>
                <a:lnTo>
                  <a:pt x="38" y="240"/>
                </a:lnTo>
                <a:lnTo>
                  <a:pt x="29" y="240"/>
                </a:lnTo>
                <a:lnTo>
                  <a:pt x="26" y="240"/>
                </a:lnTo>
                <a:lnTo>
                  <a:pt x="22" y="240"/>
                </a:lnTo>
                <a:lnTo>
                  <a:pt x="19" y="239"/>
                </a:lnTo>
                <a:lnTo>
                  <a:pt x="16" y="239"/>
                </a:lnTo>
                <a:lnTo>
                  <a:pt x="13" y="237"/>
                </a:lnTo>
                <a:lnTo>
                  <a:pt x="10" y="236"/>
                </a:lnTo>
                <a:lnTo>
                  <a:pt x="7" y="234"/>
                </a:lnTo>
                <a:lnTo>
                  <a:pt x="6" y="231"/>
                </a:lnTo>
                <a:lnTo>
                  <a:pt x="4" y="229"/>
                </a:lnTo>
                <a:lnTo>
                  <a:pt x="4" y="224"/>
                </a:lnTo>
                <a:lnTo>
                  <a:pt x="4" y="221"/>
                </a:lnTo>
                <a:lnTo>
                  <a:pt x="4" y="217"/>
                </a:lnTo>
                <a:lnTo>
                  <a:pt x="4" y="211"/>
                </a:lnTo>
                <a:lnTo>
                  <a:pt x="4" y="202"/>
                </a:lnTo>
                <a:lnTo>
                  <a:pt x="3" y="151"/>
                </a:lnTo>
                <a:lnTo>
                  <a:pt x="1" y="106"/>
                </a:lnTo>
                <a:lnTo>
                  <a:pt x="0" y="54"/>
                </a:lnTo>
                <a:lnTo>
                  <a:pt x="0" y="41"/>
                </a:lnTo>
                <a:lnTo>
                  <a:pt x="0" y="35"/>
                </a:lnTo>
                <a:lnTo>
                  <a:pt x="0" y="31"/>
                </a:lnTo>
                <a:lnTo>
                  <a:pt x="0" y="26"/>
                </a:lnTo>
                <a:lnTo>
                  <a:pt x="0" y="22"/>
                </a:lnTo>
                <a:lnTo>
                  <a:pt x="1" y="18"/>
                </a:lnTo>
                <a:lnTo>
                  <a:pt x="1" y="15"/>
                </a:lnTo>
                <a:lnTo>
                  <a:pt x="3" y="12"/>
                </a:lnTo>
                <a:lnTo>
                  <a:pt x="3" y="10"/>
                </a:lnTo>
                <a:lnTo>
                  <a:pt x="4" y="9"/>
                </a:lnTo>
                <a:lnTo>
                  <a:pt x="4" y="7"/>
                </a:lnTo>
                <a:lnTo>
                  <a:pt x="4" y="6"/>
                </a:lnTo>
                <a:lnTo>
                  <a:pt x="6" y="6"/>
                </a:lnTo>
                <a:lnTo>
                  <a:pt x="8" y="5"/>
                </a:lnTo>
                <a:lnTo>
                  <a:pt x="10" y="3"/>
                </a:lnTo>
                <a:lnTo>
                  <a:pt x="13" y="3"/>
                </a:lnTo>
                <a:lnTo>
                  <a:pt x="16" y="3"/>
                </a:lnTo>
                <a:lnTo>
                  <a:pt x="20" y="2"/>
                </a:lnTo>
                <a:lnTo>
                  <a:pt x="26" y="2"/>
                </a:lnTo>
                <a:lnTo>
                  <a:pt x="33" y="2"/>
                </a:lnTo>
                <a:lnTo>
                  <a:pt x="68" y="2"/>
                </a:lnTo>
                <a:lnTo>
                  <a:pt x="116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Calumet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064211" y="3717093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Chilton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0292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5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43"/>
          <p:cNvSpPr>
            <a:spLocks/>
          </p:cNvSpPr>
          <p:nvPr/>
        </p:nvSpPr>
        <p:spPr bwMode="auto">
          <a:xfrm>
            <a:off x="2133600" y="1143000"/>
            <a:ext cx="4648200" cy="3900350"/>
          </a:xfrm>
          <a:custGeom>
            <a:avLst/>
            <a:gdLst>
              <a:gd name="T0" fmla="*/ 403 w 404"/>
              <a:gd name="T1" fmla="*/ 86 h 339"/>
              <a:gd name="T2" fmla="*/ 403 w 404"/>
              <a:gd name="T3" fmla="*/ 125 h 339"/>
              <a:gd name="T4" fmla="*/ 403 w 404"/>
              <a:gd name="T5" fmla="*/ 152 h 339"/>
              <a:gd name="T6" fmla="*/ 403 w 404"/>
              <a:gd name="T7" fmla="*/ 286 h 339"/>
              <a:gd name="T8" fmla="*/ 401 w 404"/>
              <a:gd name="T9" fmla="*/ 312 h 339"/>
              <a:gd name="T10" fmla="*/ 401 w 404"/>
              <a:gd name="T11" fmla="*/ 323 h 339"/>
              <a:gd name="T12" fmla="*/ 398 w 404"/>
              <a:gd name="T13" fmla="*/ 333 h 339"/>
              <a:gd name="T14" fmla="*/ 394 w 404"/>
              <a:gd name="T15" fmla="*/ 337 h 339"/>
              <a:gd name="T16" fmla="*/ 387 w 404"/>
              <a:gd name="T17" fmla="*/ 339 h 339"/>
              <a:gd name="T18" fmla="*/ 375 w 404"/>
              <a:gd name="T19" fmla="*/ 339 h 339"/>
              <a:gd name="T20" fmla="*/ 323 w 404"/>
              <a:gd name="T21" fmla="*/ 339 h 339"/>
              <a:gd name="T22" fmla="*/ 110 w 404"/>
              <a:gd name="T23" fmla="*/ 334 h 339"/>
              <a:gd name="T24" fmla="*/ 61 w 404"/>
              <a:gd name="T25" fmla="*/ 334 h 339"/>
              <a:gd name="T26" fmla="*/ 24 w 404"/>
              <a:gd name="T27" fmla="*/ 334 h 339"/>
              <a:gd name="T28" fmla="*/ 13 w 404"/>
              <a:gd name="T29" fmla="*/ 331 h 339"/>
              <a:gd name="T30" fmla="*/ 8 w 404"/>
              <a:gd name="T31" fmla="*/ 328 h 339"/>
              <a:gd name="T32" fmla="*/ 5 w 404"/>
              <a:gd name="T33" fmla="*/ 324 h 339"/>
              <a:gd name="T34" fmla="*/ 4 w 404"/>
              <a:gd name="T35" fmla="*/ 317 h 339"/>
              <a:gd name="T36" fmla="*/ 4 w 404"/>
              <a:gd name="T37" fmla="*/ 307 h 339"/>
              <a:gd name="T38" fmla="*/ 4 w 404"/>
              <a:gd name="T39" fmla="*/ 282 h 339"/>
              <a:gd name="T40" fmla="*/ 5 w 404"/>
              <a:gd name="T41" fmla="*/ 173 h 339"/>
              <a:gd name="T42" fmla="*/ 5 w 404"/>
              <a:gd name="T43" fmla="*/ 151 h 339"/>
              <a:gd name="T44" fmla="*/ 5 w 404"/>
              <a:gd name="T45" fmla="*/ 139 h 339"/>
              <a:gd name="T46" fmla="*/ 1 w 404"/>
              <a:gd name="T47" fmla="*/ 125 h 339"/>
              <a:gd name="T48" fmla="*/ 0 w 404"/>
              <a:gd name="T49" fmla="*/ 118 h 339"/>
              <a:gd name="T50" fmla="*/ 0 w 404"/>
              <a:gd name="T51" fmla="*/ 100 h 339"/>
              <a:gd name="T52" fmla="*/ 0 w 404"/>
              <a:gd name="T53" fmla="*/ 87 h 339"/>
              <a:gd name="T54" fmla="*/ 1 w 404"/>
              <a:gd name="T55" fmla="*/ 75 h 339"/>
              <a:gd name="T56" fmla="*/ 4 w 404"/>
              <a:gd name="T57" fmla="*/ 70 h 339"/>
              <a:gd name="T58" fmla="*/ 7 w 404"/>
              <a:gd name="T59" fmla="*/ 67 h 339"/>
              <a:gd name="T60" fmla="*/ 13 w 404"/>
              <a:gd name="T61" fmla="*/ 64 h 339"/>
              <a:gd name="T62" fmla="*/ 21 w 404"/>
              <a:gd name="T63" fmla="*/ 64 h 339"/>
              <a:gd name="T64" fmla="*/ 48 w 404"/>
              <a:gd name="T65" fmla="*/ 64 h 339"/>
              <a:gd name="T66" fmla="*/ 56 w 404"/>
              <a:gd name="T67" fmla="*/ 62 h 339"/>
              <a:gd name="T68" fmla="*/ 64 w 404"/>
              <a:gd name="T69" fmla="*/ 58 h 339"/>
              <a:gd name="T70" fmla="*/ 66 w 404"/>
              <a:gd name="T71" fmla="*/ 51 h 339"/>
              <a:gd name="T72" fmla="*/ 68 w 404"/>
              <a:gd name="T73" fmla="*/ 35 h 339"/>
              <a:gd name="T74" fmla="*/ 71 w 404"/>
              <a:gd name="T75" fmla="*/ 16 h 339"/>
              <a:gd name="T76" fmla="*/ 71 w 404"/>
              <a:gd name="T77" fmla="*/ 10 h 339"/>
              <a:gd name="T78" fmla="*/ 74 w 404"/>
              <a:gd name="T79" fmla="*/ 4 h 339"/>
              <a:gd name="T80" fmla="*/ 80 w 404"/>
              <a:gd name="T81" fmla="*/ 0 h 339"/>
              <a:gd name="T82" fmla="*/ 88 w 404"/>
              <a:gd name="T83" fmla="*/ 0 h 339"/>
              <a:gd name="T84" fmla="*/ 106 w 404"/>
              <a:gd name="T85" fmla="*/ 0 h 339"/>
              <a:gd name="T86" fmla="*/ 251 w 404"/>
              <a:gd name="T87" fmla="*/ 1 h 339"/>
              <a:gd name="T88" fmla="*/ 404 w 404"/>
              <a:gd name="T89" fmla="*/ 3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04" h="339">
                <a:moveTo>
                  <a:pt x="404" y="3"/>
                </a:moveTo>
                <a:lnTo>
                  <a:pt x="403" y="51"/>
                </a:lnTo>
                <a:lnTo>
                  <a:pt x="403" y="86"/>
                </a:lnTo>
                <a:lnTo>
                  <a:pt x="403" y="104"/>
                </a:lnTo>
                <a:lnTo>
                  <a:pt x="403" y="115"/>
                </a:lnTo>
                <a:lnTo>
                  <a:pt x="403" y="125"/>
                </a:lnTo>
                <a:lnTo>
                  <a:pt x="403" y="132"/>
                </a:lnTo>
                <a:lnTo>
                  <a:pt x="403" y="142"/>
                </a:lnTo>
                <a:lnTo>
                  <a:pt x="403" y="152"/>
                </a:lnTo>
                <a:lnTo>
                  <a:pt x="403" y="198"/>
                </a:lnTo>
                <a:lnTo>
                  <a:pt x="403" y="235"/>
                </a:lnTo>
                <a:lnTo>
                  <a:pt x="403" y="286"/>
                </a:lnTo>
                <a:lnTo>
                  <a:pt x="403" y="298"/>
                </a:lnTo>
                <a:lnTo>
                  <a:pt x="403" y="305"/>
                </a:lnTo>
                <a:lnTo>
                  <a:pt x="401" y="312"/>
                </a:lnTo>
                <a:lnTo>
                  <a:pt x="401" y="317"/>
                </a:lnTo>
                <a:lnTo>
                  <a:pt x="401" y="321"/>
                </a:lnTo>
                <a:lnTo>
                  <a:pt x="401" y="323"/>
                </a:lnTo>
                <a:lnTo>
                  <a:pt x="400" y="326"/>
                </a:lnTo>
                <a:lnTo>
                  <a:pt x="400" y="328"/>
                </a:lnTo>
                <a:lnTo>
                  <a:pt x="398" y="333"/>
                </a:lnTo>
                <a:lnTo>
                  <a:pt x="397" y="333"/>
                </a:lnTo>
                <a:lnTo>
                  <a:pt x="397" y="334"/>
                </a:lnTo>
                <a:lnTo>
                  <a:pt x="394" y="337"/>
                </a:lnTo>
                <a:lnTo>
                  <a:pt x="391" y="337"/>
                </a:lnTo>
                <a:lnTo>
                  <a:pt x="390" y="339"/>
                </a:lnTo>
                <a:lnTo>
                  <a:pt x="387" y="339"/>
                </a:lnTo>
                <a:lnTo>
                  <a:pt x="385" y="339"/>
                </a:lnTo>
                <a:lnTo>
                  <a:pt x="381" y="339"/>
                </a:lnTo>
                <a:lnTo>
                  <a:pt x="375" y="339"/>
                </a:lnTo>
                <a:lnTo>
                  <a:pt x="365" y="339"/>
                </a:lnTo>
                <a:lnTo>
                  <a:pt x="340" y="339"/>
                </a:lnTo>
                <a:lnTo>
                  <a:pt x="323" y="339"/>
                </a:lnTo>
                <a:lnTo>
                  <a:pt x="225" y="337"/>
                </a:lnTo>
                <a:lnTo>
                  <a:pt x="161" y="336"/>
                </a:lnTo>
                <a:lnTo>
                  <a:pt x="110" y="334"/>
                </a:lnTo>
                <a:lnTo>
                  <a:pt x="85" y="334"/>
                </a:lnTo>
                <a:lnTo>
                  <a:pt x="72" y="334"/>
                </a:lnTo>
                <a:lnTo>
                  <a:pt x="61" y="334"/>
                </a:lnTo>
                <a:lnTo>
                  <a:pt x="37" y="334"/>
                </a:lnTo>
                <a:lnTo>
                  <a:pt x="29" y="334"/>
                </a:lnTo>
                <a:lnTo>
                  <a:pt x="24" y="334"/>
                </a:lnTo>
                <a:lnTo>
                  <a:pt x="18" y="333"/>
                </a:lnTo>
                <a:lnTo>
                  <a:pt x="16" y="333"/>
                </a:lnTo>
                <a:lnTo>
                  <a:pt x="13" y="331"/>
                </a:lnTo>
                <a:lnTo>
                  <a:pt x="11" y="331"/>
                </a:lnTo>
                <a:lnTo>
                  <a:pt x="10" y="330"/>
                </a:lnTo>
                <a:lnTo>
                  <a:pt x="8" y="328"/>
                </a:lnTo>
                <a:lnTo>
                  <a:pt x="7" y="327"/>
                </a:lnTo>
                <a:lnTo>
                  <a:pt x="7" y="326"/>
                </a:lnTo>
                <a:lnTo>
                  <a:pt x="5" y="324"/>
                </a:lnTo>
                <a:lnTo>
                  <a:pt x="5" y="321"/>
                </a:lnTo>
                <a:lnTo>
                  <a:pt x="5" y="320"/>
                </a:lnTo>
                <a:lnTo>
                  <a:pt x="4" y="317"/>
                </a:lnTo>
                <a:lnTo>
                  <a:pt x="4" y="314"/>
                </a:lnTo>
                <a:lnTo>
                  <a:pt x="4" y="312"/>
                </a:lnTo>
                <a:lnTo>
                  <a:pt x="4" y="307"/>
                </a:lnTo>
                <a:lnTo>
                  <a:pt x="4" y="301"/>
                </a:lnTo>
                <a:lnTo>
                  <a:pt x="4" y="294"/>
                </a:lnTo>
                <a:lnTo>
                  <a:pt x="4" y="282"/>
                </a:lnTo>
                <a:lnTo>
                  <a:pt x="5" y="235"/>
                </a:lnTo>
                <a:lnTo>
                  <a:pt x="5" y="206"/>
                </a:lnTo>
                <a:lnTo>
                  <a:pt x="5" y="173"/>
                </a:lnTo>
                <a:lnTo>
                  <a:pt x="5" y="164"/>
                </a:lnTo>
                <a:lnTo>
                  <a:pt x="5" y="155"/>
                </a:lnTo>
                <a:lnTo>
                  <a:pt x="5" y="151"/>
                </a:lnTo>
                <a:lnTo>
                  <a:pt x="5" y="147"/>
                </a:lnTo>
                <a:lnTo>
                  <a:pt x="5" y="141"/>
                </a:lnTo>
                <a:lnTo>
                  <a:pt x="5" y="139"/>
                </a:lnTo>
                <a:lnTo>
                  <a:pt x="4" y="136"/>
                </a:lnTo>
                <a:lnTo>
                  <a:pt x="4" y="134"/>
                </a:lnTo>
                <a:lnTo>
                  <a:pt x="1" y="125"/>
                </a:lnTo>
                <a:lnTo>
                  <a:pt x="1" y="122"/>
                </a:lnTo>
                <a:lnTo>
                  <a:pt x="1" y="119"/>
                </a:lnTo>
                <a:lnTo>
                  <a:pt x="0" y="118"/>
                </a:lnTo>
                <a:lnTo>
                  <a:pt x="0" y="110"/>
                </a:lnTo>
                <a:lnTo>
                  <a:pt x="0" y="106"/>
                </a:lnTo>
                <a:lnTo>
                  <a:pt x="0" y="100"/>
                </a:lnTo>
                <a:lnTo>
                  <a:pt x="0" y="96"/>
                </a:lnTo>
                <a:lnTo>
                  <a:pt x="0" y="91"/>
                </a:lnTo>
                <a:lnTo>
                  <a:pt x="0" y="87"/>
                </a:lnTo>
                <a:lnTo>
                  <a:pt x="0" y="81"/>
                </a:lnTo>
                <a:lnTo>
                  <a:pt x="1" y="78"/>
                </a:lnTo>
                <a:lnTo>
                  <a:pt x="1" y="75"/>
                </a:lnTo>
                <a:lnTo>
                  <a:pt x="2" y="72"/>
                </a:lnTo>
                <a:lnTo>
                  <a:pt x="2" y="71"/>
                </a:lnTo>
                <a:lnTo>
                  <a:pt x="4" y="70"/>
                </a:lnTo>
                <a:lnTo>
                  <a:pt x="4" y="68"/>
                </a:lnTo>
                <a:lnTo>
                  <a:pt x="5" y="68"/>
                </a:lnTo>
                <a:lnTo>
                  <a:pt x="7" y="67"/>
                </a:lnTo>
                <a:lnTo>
                  <a:pt x="8" y="65"/>
                </a:lnTo>
                <a:lnTo>
                  <a:pt x="10" y="65"/>
                </a:lnTo>
                <a:lnTo>
                  <a:pt x="13" y="64"/>
                </a:lnTo>
                <a:lnTo>
                  <a:pt x="13" y="64"/>
                </a:lnTo>
                <a:lnTo>
                  <a:pt x="16" y="64"/>
                </a:lnTo>
                <a:lnTo>
                  <a:pt x="21" y="64"/>
                </a:lnTo>
                <a:lnTo>
                  <a:pt x="26" y="64"/>
                </a:lnTo>
                <a:lnTo>
                  <a:pt x="42" y="64"/>
                </a:lnTo>
                <a:lnTo>
                  <a:pt x="48" y="64"/>
                </a:lnTo>
                <a:lnTo>
                  <a:pt x="49" y="64"/>
                </a:lnTo>
                <a:lnTo>
                  <a:pt x="52" y="64"/>
                </a:lnTo>
                <a:lnTo>
                  <a:pt x="56" y="62"/>
                </a:lnTo>
                <a:lnTo>
                  <a:pt x="58" y="62"/>
                </a:lnTo>
                <a:lnTo>
                  <a:pt x="61" y="61"/>
                </a:lnTo>
                <a:lnTo>
                  <a:pt x="64" y="58"/>
                </a:lnTo>
                <a:lnTo>
                  <a:pt x="64" y="56"/>
                </a:lnTo>
                <a:lnTo>
                  <a:pt x="65" y="54"/>
                </a:lnTo>
                <a:lnTo>
                  <a:pt x="66" y="51"/>
                </a:lnTo>
                <a:lnTo>
                  <a:pt x="66" y="46"/>
                </a:lnTo>
                <a:lnTo>
                  <a:pt x="68" y="40"/>
                </a:lnTo>
                <a:lnTo>
                  <a:pt x="68" y="35"/>
                </a:lnTo>
                <a:lnTo>
                  <a:pt x="69" y="26"/>
                </a:lnTo>
                <a:lnTo>
                  <a:pt x="69" y="20"/>
                </a:lnTo>
                <a:lnTo>
                  <a:pt x="71" y="16"/>
                </a:lnTo>
                <a:lnTo>
                  <a:pt x="71" y="14"/>
                </a:lnTo>
                <a:lnTo>
                  <a:pt x="71" y="11"/>
                </a:lnTo>
                <a:lnTo>
                  <a:pt x="71" y="10"/>
                </a:lnTo>
                <a:lnTo>
                  <a:pt x="72" y="7"/>
                </a:lnTo>
                <a:lnTo>
                  <a:pt x="72" y="6"/>
                </a:lnTo>
                <a:lnTo>
                  <a:pt x="74" y="4"/>
                </a:lnTo>
                <a:lnTo>
                  <a:pt x="75" y="3"/>
                </a:lnTo>
                <a:lnTo>
                  <a:pt x="78" y="1"/>
                </a:lnTo>
                <a:lnTo>
                  <a:pt x="80" y="0"/>
                </a:lnTo>
                <a:lnTo>
                  <a:pt x="82" y="0"/>
                </a:lnTo>
                <a:lnTo>
                  <a:pt x="82" y="0"/>
                </a:lnTo>
                <a:lnTo>
                  <a:pt x="88" y="0"/>
                </a:lnTo>
                <a:lnTo>
                  <a:pt x="91" y="0"/>
                </a:lnTo>
                <a:lnTo>
                  <a:pt x="96" y="0"/>
                </a:lnTo>
                <a:lnTo>
                  <a:pt x="106" y="0"/>
                </a:lnTo>
                <a:lnTo>
                  <a:pt x="151" y="0"/>
                </a:lnTo>
                <a:lnTo>
                  <a:pt x="165" y="0"/>
                </a:lnTo>
                <a:lnTo>
                  <a:pt x="251" y="1"/>
                </a:lnTo>
                <a:lnTo>
                  <a:pt x="314" y="3"/>
                </a:lnTo>
                <a:lnTo>
                  <a:pt x="353" y="3"/>
                </a:lnTo>
                <a:lnTo>
                  <a:pt x="404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Chippewa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10000" y="40386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Chippewa Falls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733800" y="4191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36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2895600" y="685800"/>
            <a:ext cx="3649818" cy="5105400"/>
          </a:xfrm>
          <a:custGeom>
            <a:avLst/>
            <a:gdLst>
              <a:gd name="T0" fmla="*/ 335 w 336"/>
              <a:gd name="T1" fmla="*/ 313 h 470"/>
              <a:gd name="T2" fmla="*/ 336 w 336"/>
              <a:gd name="T3" fmla="*/ 430 h 470"/>
              <a:gd name="T4" fmla="*/ 335 w 336"/>
              <a:gd name="T5" fmla="*/ 448 h 470"/>
              <a:gd name="T6" fmla="*/ 333 w 336"/>
              <a:gd name="T7" fmla="*/ 457 h 470"/>
              <a:gd name="T8" fmla="*/ 331 w 336"/>
              <a:gd name="T9" fmla="*/ 464 h 470"/>
              <a:gd name="T10" fmla="*/ 326 w 336"/>
              <a:gd name="T11" fmla="*/ 467 h 470"/>
              <a:gd name="T12" fmla="*/ 316 w 336"/>
              <a:gd name="T13" fmla="*/ 470 h 470"/>
              <a:gd name="T14" fmla="*/ 304 w 336"/>
              <a:gd name="T15" fmla="*/ 470 h 470"/>
              <a:gd name="T16" fmla="*/ 230 w 336"/>
              <a:gd name="T17" fmla="*/ 470 h 470"/>
              <a:gd name="T18" fmla="*/ 95 w 336"/>
              <a:gd name="T19" fmla="*/ 470 h 470"/>
              <a:gd name="T20" fmla="*/ 83 w 336"/>
              <a:gd name="T21" fmla="*/ 468 h 470"/>
              <a:gd name="T22" fmla="*/ 76 w 336"/>
              <a:gd name="T23" fmla="*/ 467 h 470"/>
              <a:gd name="T24" fmla="*/ 72 w 336"/>
              <a:gd name="T25" fmla="*/ 464 h 470"/>
              <a:gd name="T26" fmla="*/ 69 w 336"/>
              <a:gd name="T27" fmla="*/ 459 h 470"/>
              <a:gd name="T28" fmla="*/ 69 w 336"/>
              <a:gd name="T29" fmla="*/ 454 h 470"/>
              <a:gd name="T30" fmla="*/ 67 w 336"/>
              <a:gd name="T31" fmla="*/ 426 h 470"/>
              <a:gd name="T32" fmla="*/ 66 w 336"/>
              <a:gd name="T33" fmla="*/ 413 h 470"/>
              <a:gd name="T34" fmla="*/ 63 w 336"/>
              <a:gd name="T35" fmla="*/ 407 h 470"/>
              <a:gd name="T36" fmla="*/ 58 w 336"/>
              <a:gd name="T37" fmla="*/ 404 h 470"/>
              <a:gd name="T38" fmla="*/ 51 w 336"/>
              <a:gd name="T39" fmla="*/ 403 h 470"/>
              <a:gd name="T40" fmla="*/ 37 w 336"/>
              <a:gd name="T41" fmla="*/ 401 h 470"/>
              <a:gd name="T42" fmla="*/ 18 w 336"/>
              <a:gd name="T43" fmla="*/ 401 h 470"/>
              <a:gd name="T44" fmla="*/ 10 w 336"/>
              <a:gd name="T45" fmla="*/ 398 h 470"/>
              <a:gd name="T46" fmla="*/ 5 w 336"/>
              <a:gd name="T47" fmla="*/ 395 h 470"/>
              <a:gd name="T48" fmla="*/ 2 w 336"/>
              <a:gd name="T49" fmla="*/ 391 h 470"/>
              <a:gd name="T50" fmla="*/ 0 w 336"/>
              <a:gd name="T51" fmla="*/ 382 h 470"/>
              <a:gd name="T52" fmla="*/ 0 w 336"/>
              <a:gd name="T53" fmla="*/ 362 h 470"/>
              <a:gd name="T54" fmla="*/ 2 w 336"/>
              <a:gd name="T55" fmla="*/ 291 h 470"/>
              <a:gd name="T56" fmla="*/ 3 w 336"/>
              <a:gd name="T57" fmla="*/ 176 h 470"/>
              <a:gd name="T58" fmla="*/ 3 w 336"/>
              <a:gd name="T59" fmla="*/ 42 h 470"/>
              <a:gd name="T60" fmla="*/ 5 w 336"/>
              <a:gd name="T61" fmla="*/ 23 h 470"/>
              <a:gd name="T62" fmla="*/ 6 w 336"/>
              <a:gd name="T63" fmla="*/ 11 h 470"/>
              <a:gd name="T64" fmla="*/ 9 w 336"/>
              <a:gd name="T65" fmla="*/ 4 h 470"/>
              <a:gd name="T66" fmla="*/ 12 w 336"/>
              <a:gd name="T67" fmla="*/ 3 h 470"/>
              <a:gd name="T68" fmla="*/ 19 w 336"/>
              <a:gd name="T69" fmla="*/ 0 h 470"/>
              <a:gd name="T70" fmla="*/ 32 w 336"/>
              <a:gd name="T71" fmla="*/ 0 h 470"/>
              <a:gd name="T72" fmla="*/ 112 w 336"/>
              <a:gd name="T73" fmla="*/ 1 h 470"/>
              <a:gd name="T74" fmla="*/ 274 w 336"/>
              <a:gd name="T75" fmla="*/ 3 h 470"/>
              <a:gd name="T76" fmla="*/ 315 w 336"/>
              <a:gd name="T77" fmla="*/ 1 h 470"/>
              <a:gd name="T78" fmla="*/ 325 w 336"/>
              <a:gd name="T79" fmla="*/ 1 h 470"/>
              <a:gd name="T80" fmla="*/ 331 w 336"/>
              <a:gd name="T81" fmla="*/ 4 h 470"/>
              <a:gd name="T82" fmla="*/ 333 w 336"/>
              <a:gd name="T83" fmla="*/ 7 h 470"/>
              <a:gd name="T84" fmla="*/ 336 w 336"/>
              <a:gd name="T85" fmla="*/ 13 h 470"/>
              <a:gd name="T86" fmla="*/ 336 w 336"/>
              <a:gd name="T87" fmla="*/ 29 h 470"/>
              <a:gd name="T88" fmla="*/ 336 w 336"/>
              <a:gd name="T89" fmla="*/ 90 h 470"/>
              <a:gd name="T90" fmla="*/ 335 w 336"/>
              <a:gd name="T91" fmla="*/ 187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36" h="470">
                <a:moveTo>
                  <a:pt x="335" y="269"/>
                </a:moveTo>
                <a:lnTo>
                  <a:pt x="335" y="288"/>
                </a:lnTo>
                <a:lnTo>
                  <a:pt x="335" y="313"/>
                </a:lnTo>
                <a:lnTo>
                  <a:pt x="335" y="378"/>
                </a:lnTo>
                <a:lnTo>
                  <a:pt x="336" y="422"/>
                </a:lnTo>
                <a:lnTo>
                  <a:pt x="336" y="430"/>
                </a:lnTo>
                <a:lnTo>
                  <a:pt x="335" y="438"/>
                </a:lnTo>
                <a:lnTo>
                  <a:pt x="335" y="442"/>
                </a:lnTo>
                <a:lnTo>
                  <a:pt x="335" y="448"/>
                </a:lnTo>
                <a:lnTo>
                  <a:pt x="335" y="452"/>
                </a:lnTo>
                <a:lnTo>
                  <a:pt x="335" y="454"/>
                </a:lnTo>
                <a:lnTo>
                  <a:pt x="333" y="457"/>
                </a:lnTo>
                <a:lnTo>
                  <a:pt x="332" y="459"/>
                </a:lnTo>
                <a:lnTo>
                  <a:pt x="331" y="462"/>
                </a:lnTo>
                <a:lnTo>
                  <a:pt x="331" y="464"/>
                </a:lnTo>
                <a:lnTo>
                  <a:pt x="329" y="465"/>
                </a:lnTo>
                <a:lnTo>
                  <a:pt x="328" y="467"/>
                </a:lnTo>
                <a:lnTo>
                  <a:pt x="326" y="467"/>
                </a:lnTo>
                <a:lnTo>
                  <a:pt x="323" y="468"/>
                </a:lnTo>
                <a:lnTo>
                  <a:pt x="320" y="468"/>
                </a:lnTo>
                <a:lnTo>
                  <a:pt x="316" y="470"/>
                </a:lnTo>
                <a:lnTo>
                  <a:pt x="313" y="470"/>
                </a:lnTo>
                <a:lnTo>
                  <a:pt x="310" y="470"/>
                </a:lnTo>
                <a:lnTo>
                  <a:pt x="304" y="470"/>
                </a:lnTo>
                <a:lnTo>
                  <a:pt x="297" y="470"/>
                </a:lnTo>
                <a:lnTo>
                  <a:pt x="267" y="470"/>
                </a:lnTo>
                <a:lnTo>
                  <a:pt x="230" y="470"/>
                </a:lnTo>
                <a:lnTo>
                  <a:pt x="134" y="470"/>
                </a:lnTo>
                <a:lnTo>
                  <a:pt x="104" y="470"/>
                </a:lnTo>
                <a:lnTo>
                  <a:pt x="95" y="470"/>
                </a:lnTo>
                <a:lnTo>
                  <a:pt x="90" y="470"/>
                </a:lnTo>
                <a:lnTo>
                  <a:pt x="88" y="470"/>
                </a:lnTo>
                <a:lnTo>
                  <a:pt x="83" y="468"/>
                </a:lnTo>
                <a:lnTo>
                  <a:pt x="80" y="468"/>
                </a:lnTo>
                <a:lnTo>
                  <a:pt x="79" y="468"/>
                </a:lnTo>
                <a:lnTo>
                  <a:pt x="76" y="467"/>
                </a:lnTo>
                <a:lnTo>
                  <a:pt x="74" y="465"/>
                </a:lnTo>
                <a:lnTo>
                  <a:pt x="73" y="465"/>
                </a:lnTo>
                <a:lnTo>
                  <a:pt x="72" y="464"/>
                </a:lnTo>
                <a:lnTo>
                  <a:pt x="70" y="462"/>
                </a:lnTo>
                <a:lnTo>
                  <a:pt x="69" y="461"/>
                </a:lnTo>
                <a:lnTo>
                  <a:pt x="69" y="459"/>
                </a:lnTo>
                <a:lnTo>
                  <a:pt x="69" y="458"/>
                </a:lnTo>
                <a:lnTo>
                  <a:pt x="69" y="457"/>
                </a:lnTo>
                <a:lnTo>
                  <a:pt x="69" y="454"/>
                </a:lnTo>
                <a:lnTo>
                  <a:pt x="69" y="449"/>
                </a:lnTo>
                <a:lnTo>
                  <a:pt x="67" y="441"/>
                </a:lnTo>
                <a:lnTo>
                  <a:pt x="67" y="426"/>
                </a:lnTo>
                <a:lnTo>
                  <a:pt x="67" y="422"/>
                </a:lnTo>
                <a:lnTo>
                  <a:pt x="66" y="417"/>
                </a:lnTo>
                <a:lnTo>
                  <a:pt x="66" y="413"/>
                </a:lnTo>
                <a:lnTo>
                  <a:pt x="64" y="411"/>
                </a:lnTo>
                <a:lnTo>
                  <a:pt x="63" y="409"/>
                </a:lnTo>
                <a:lnTo>
                  <a:pt x="63" y="407"/>
                </a:lnTo>
                <a:lnTo>
                  <a:pt x="61" y="406"/>
                </a:lnTo>
                <a:lnTo>
                  <a:pt x="60" y="406"/>
                </a:lnTo>
                <a:lnTo>
                  <a:pt x="58" y="404"/>
                </a:lnTo>
                <a:lnTo>
                  <a:pt x="57" y="404"/>
                </a:lnTo>
                <a:lnTo>
                  <a:pt x="54" y="403"/>
                </a:lnTo>
                <a:lnTo>
                  <a:pt x="51" y="403"/>
                </a:lnTo>
                <a:lnTo>
                  <a:pt x="48" y="401"/>
                </a:lnTo>
                <a:lnTo>
                  <a:pt x="42" y="401"/>
                </a:lnTo>
                <a:lnTo>
                  <a:pt x="37" y="401"/>
                </a:lnTo>
                <a:lnTo>
                  <a:pt x="26" y="401"/>
                </a:lnTo>
                <a:lnTo>
                  <a:pt x="21" y="401"/>
                </a:lnTo>
                <a:lnTo>
                  <a:pt x="18" y="401"/>
                </a:lnTo>
                <a:lnTo>
                  <a:pt x="15" y="400"/>
                </a:lnTo>
                <a:lnTo>
                  <a:pt x="12" y="400"/>
                </a:lnTo>
                <a:lnTo>
                  <a:pt x="10" y="398"/>
                </a:lnTo>
                <a:lnTo>
                  <a:pt x="9" y="398"/>
                </a:lnTo>
                <a:lnTo>
                  <a:pt x="8" y="397"/>
                </a:lnTo>
                <a:lnTo>
                  <a:pt x="5" y="395"/>
                </a:lnTo>
                <a:lnTo>
                  <a:pt x="5" y="394"/>
                </a:lnTo>
                <a:lnTo>
                  <a:pt x="3" y="394"/>
                </a:lnTo>
                <a:lnTo>
                  <a:pt x="2" y="391"/>
                </a:lnTo>
                <a:lnTo>
                  <a:pt x="2" y="388"/>
                </a:lnTo>
                <a:lnTo>
                  <a:pt x="0" y="387"/>
                </a:lnTo>
                <a:lnTo>
                  <a:pt x="0" y="382"/>
                </a:lnTo>
                <a:lnTo>
                  <a:pt x="0" y="377"/>
                </a:lnTo>
                <a:lnTo>
                  <a:pt x="0" y="371"/>
                </a:lnTo>
                <a:lnTo>
                  <a:pt x="0" y="362"/>
                </a:lnTo>
                <a:lnTo>
                  <a:pt x="0" y="347"/>
                </a:lnTo>
                <a:lnTo>
                  <a:pt x="2" y="313"/>
                </a:lnTo>
                <a:lnTo>
                  <a:pt x="2" y="291"/>
                </a:lnTo>
                <a:lnTo>
                  <a:pt x="2" y="267"/>
                </a:lnTo>
                <a:lnTo>
                  <a:pt x="3" y="209"/>
                </a:lnTo>
                <a:lnTo>
                  <a:pt x="3" y="176"/>
                </a:lnTo>
                <a:lnTo>
                  <a:pt x="3" y="109"/>
                </a:lnTo>
                <a:lnTo>
                  <a:pt x="3" y="77"/>
                </a:lnTo>
                <a:lnTo>
                  <a:pt x="3" y="42"/>
                </a:lnTo>
                <a:lnTo>
                  <a:pt x="3" y="36"/>
                </a:lnTo>
                <a:lnTo>
                  <a:pt x="3" y="26"/>
                </a:lnTo>
                <a:lnTo>
                  <a:pt x="5" y="23"/>
                </a:lnTo>
                <a:lnTo>
                  <a:pt x="5" y="19"/>
                </a:lnTo>
                <a:lnTo>
                  <a:pt x="5" y="14"/>
                </a:lnTo>
                <a:lnTo>
                  <a:pt x="6" y="11"/>
                </a:lnTo>
                <a:lnTo>
                  <a:pt x="8" y="7"/>
                </a:lnTo>
                <a:lnTo>
                  <a:pt x="9" y="4"/>
                </a:lnTo>
                <a:lnTo>
                  <a:pt x="9" y="4"/>
                </a:lnTo>
                <a:lnTo>
                  <a:pt x="10" y="4"/>
                </a:lnTo>
                <a:lnTo>
                  <a:pt x="10" y="3"/>
                </a:lnTo>
                <a:lnTo>
                  <a:pt x="12" y="3"/>
                </a:lnTo>
                <a:lnTo>
                  <a:pt x="13" y="1"/>
                </a:lnTo>
                <a:lnTo>
                  <a:pt x="15" y="1"/>
                </a:lnTo>
                <a:lnTo>
                  <a:pt x="19" y="0"/>
                </a:lnTo>
                <a:lnTo>
                  <a:pt x="22" y="0"/>
                </a:lnTo>
                <a:lnTo>
                  <a:pt x="26" y="0"/>
                </a:lnTo>
                <a:lnTo>
                  <a:pt x="32" y="0"/>
                </a:lnTo>
                <a:lnTo>
                  <a:pt x="40" y="0"/>
                </a:lnTo>
                <a:lnTo>
                  <a:pt x="76" y="0"/>
                </a:lnTo>
                <a:lnTo>
                  <a:pt x="112" y="1"/>
                </a:lnTo>
                <a:lnTo>
                  <a:pt x="249" y="3"/>
                </a:lnTo>
                <a:lnTo>
                  <a:pt x="262" y="3"/>
                </a:lnTo>
                <a:lnTo>
                  <a:pt x="274" y="3"/>
                </a:lnTo>
                <a:lnTo>
                  <a:pt x="285" y="1"/>
                </a:lnTo>
                <a:lnTo>
                  <a:pt x="309" y="1"/>
                </a:lnTo>
                <a:lnTo>
                  <a:pt x="315" y="1"/>
                </a:lnTo>
                <a:lnTo>
                  <a:pt x="319" y="1"/>
                </a:lnTo>
                <a:lnTo>
                  <a:pt x="323" y="1"/>
                </a:lnTo>
                <a:lnTo>
                  <a:pt x="325" y="1"/>
                </a:lnTo>
                <a:lnTo>
                  <a:pt x="328" y="3"/>
                </a:lnTo>
                <a:lnTo>
                  <a:pt x="329" y="3"/>
                </a:lnTo>
                <a:lnTo>
                  <a:pt x="331" y="4"/>
                </a:lnTo>
                <a:lnTo>
                  <a:pt x="332" y="4"/>
                </a:lnTo>
                <a:lnTo>
                  <a:pt x="333" y="6"/>
                </a:lnTo>
                <a:lnTo>
                  <a:pt x="333" y="7"/>
                </a:lnTo>
                <a:lnTo>
                  <a:pt x="335" y="9"/>
                </a:lnTo>
                <a:lnTo>
                  <a:pt x="335" y="10"/>
                </a:lnTo>
                <a:lnTo>
                  <a:pt x="336" y="13"/>
                </a:lnTo>
                <a:lnTo>
                  <a:pt x="336" y="17"/>
                </a:lnTo>
                <a:lnTo>
                  <a:pt x="336" y="22"/>
                </a:lnTo>
                <a:lnTo>
                  <a:pt x="336" y="29"/>
                </a:lnTo>
                <a:lnTo>
                  <a:pt x="336" y="39"/>
                </a:lnTo>
                <a:lnTo>
                  <a:pt x="336" y="68"/>
                </a:lnTo>
                <a:lnTo>
                  <a:pt x="336" y="90"/>
                </a:lnTo>
                <a:lnTo>
                  <a:pt x="336" y="107"/>
                </a:lnTo>
                <a:lnTo>
                  <a:pt x="335" y="169"/>
                </a:lnTo>
                <a:lnTo>
                  <a:pt x="335" y="187"/>
                </a:lnTo>
                <a:lnTo>
                  <a:pt x="335" y="214"/>
                </a:lnTo>
                <a:lnTo>
                  <a:pt x="335" y="269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Clark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876800" y="4572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914900" y="44196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Neillsville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89239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60"/>
          <p:cNvSpPr>
            <a:spLocks/>
          </p:cNvSpPr>
          <p:nvPr/>
        </p:nvSpPr>
        <p:spPr bwMode="auto">
          <a:xfrm>
            <a:off x="1333757" y="1371600"/>
            <a:ext cx="5821514" cy="3733800"/>
          </a:xfrm>
          <a:custGeom>
            <a:avLst/>
            <a:gdLst>
              <a:gd name="T0" fmla="*/ 432 w 435"/>
              <a:gd name="T1" fmla="*/ 62 h 279"/>
              <a:gd name="T2" fmla="*/ 435 w 435"/>
              <a:gd name="T3" fmla="*/ 190 h 279"/>
              <a:gd name="T4" fmla="*/ 434 w 435"/>
              <a:gd name="T5" fmla="*/ 220 h 279"/>
              <a:gd name="T6" fmla="*/ 432 w 435"/>
              <a:gd name="T7" fmla="*/ 250 h 279"/>
              <a:gd name="T8" fmla="*/ 432 w 435"/>
              <a:gd name="T9" fmla="*/ 260 h 279"/>
              <a:gd name="T10" fmla="*/ 429 w 435"/>
              <a:gd name="T11" fmla="*/ 266 h 279"/>
              <a:gd name="T12" fmla="*/ 427 w 435"/>
              <a:gd name="T13" fmla="*/ 270 h 279"/>
              <a:gd name="T14" fmla="*/ 418 w 435"/>
              <a:gd name="T15" fmla="*/ 275 h 279"/>
              <a:gd name="T16" fmla="*/ 405 w 435"/>
              <a:gd name="T17" fmla="*/ 276 h 279"/>
              <a:gd name="T18" fmla="*/ 349 w 435"/>
              <a:gd name="T19" fmla="*/ 276 h 279"/>
              <a:gd name="T20" fmla="*/ 275 w 435"/>
              <a:gd name="T21" fmla="*/ 279 h 279"/>
              <a:gd name="T22" fmla="*/ 255 w 435"/>
              <a:gd name="T23" fmla="*/ 279 h 279"/>
              <a:gd name="T24" fmla="*/ 243 w 435"/>
              <a:gd name="T25" fmla="*/ 278 h 279"/>
              <a:gd name="T26" fmla="*/ 237 w 435"/>
              <a:gd name="T27" fmla="*/ 275 h 279"/>
              <a:gd name="T28" fmla="*/ 227 w 435"/>
              <a:gd name="T29" fmla="*/ 270 h 279"/>
              <a:gd name="T30" fmla="*/ 216 w 435"/>
              <a:gd name="T31" fmla="*/ 269 h 279"/>
              <a:gd name="T32" fmla="*/ 200 w 435"/>
              <a:gd name="T33" fmla="*/ 269 h 279"/>
              <a:gd name="T34" fmla="*/ 57 w 435"/>
              <a:gd name="T35" fmla="*/ 270 h 279"/>
              <a:gd name="T36" fmla="*/ 45 w 435"/>
              <a:gd name="T37" fmla="*/ 269 h 279"/>
              <a:gd name="T38" fmla="*/ 37 w 435"/>
              <a:gd name="T39" fmla="*/ 266 h 279"/>
              <a:gd name="T40" fmla="*/ 34 w 435"/>
              <a:gd name="T41" fmla="*/ 263 h 279"/>
              <a:gd name="T42" fmla="*/ 34 w 435"/>
              <a:gd name="T43" fmla="*/ 260 h 279"/>
              <a:gd name="T44" fmla="*/ 34 w 435"/>
              <a:gd name="T45" fmla="*/ 256 h 279"/>
              <a:gd name="T46" fmla="*/ 37 w 435"/>
              <a:gd name="T47" fmla="*/ 249 h 279"/>
              <a:gd name="T48" fmla="*/ 47 w 435"/>
              <a:gd name="T49" fmla="*/ 234 h 279"/>
              <a:gd name="T50" fmla="*/ 51 w 435"/>
              <a:gd name="T51" fmla="*/ 227 h 279"/>
              <a:gd name="T52" fmla="*/ 57 w 435"/>
              <a:gd name="T53" fmla="*/ 224 h 279"/>
              <a:gd name="T54" fmla="*/ 64 w 435"/>
              <a:gd name="T55" fmla="*/ 221 h 279"/>
              <a:gd name="T56" fmla="*/ 82 w 435"/>
              <a:gd name="T57" fmla="*/ 215 h 279"/>
              <a:gd name="T58" fmla="*/ 88 w 435"/>
              <a:gd name="T59" fmla="*/ 211 h 279"/>
              <a:gd name="T60" fmla="*/ 93 w 435"/>
              <a:gd name="T61" fmla="*/ 205 h 279"/>
              <a:gd name="T62" fmla="*/ 98 w 435"/>
              <a:gd name="T63" fmla="*/ 201 h 279"/>
              <a:gd name="T64" fmla="*/ 99 w 435"/>
              <a:gd name="T65" fmla="*/ 190 h 279"/>
              <a:gd name="T66" fmla="*/ 99 w 435"/>
              <a:gd name="T67" fmla="*/ 180 h 279"/>
              <a:gd name="T68" fmla="*/ 101 w 435"/>
              <a:gd name="T69" fmla="*/ 102 h 279"/>
              <a:gd name="T70" fmla="*/ 99 w 435"/>
              <a:gd name="T71" fmla="*/ 86 h 279"/>
              <a:gd name="T72" fmla="*/ 99 w 435"/>
              <a:gd name="T73" fmla="*/ 76 h 279"/>
              <a:gd name="T74" fmla="*/ 96 w 435"/>
              <a:gd name="T75" fmla="*/ 68 h 279"/>
              <a:gd name="T76" fmla="*/ 93 w 435"/>
              <a:gd name="T77" fmla="*/ 65 h 279"/>
              <a:gd name="T78" fmla="*/ 89 w 435"/>
              <a:gd name="T79" fmla="*/ 64 h 279"/>
              <a:gd name="T80" fmla="*/ 66 w 435"/>
              <a:gd name="T81" fmla="*/ 60 h 279"/>
              <a:gd name="T82" fmla="*/ 51 w 435"/>
              <a:gd name="T83" fmla="*/ 60 h 279"/>
              <a:gd name="T84" fmla="*/ 39 w 435"/>
              <a:gd name="T85" fmla="*/ 58 h 279"/>
              <a:gd name="T86" fmla="*/ 32 w 435"/>
              <a:gd name="T87" fmla="*/ 55 h 279"/>
              <a:gd name="T88" fmla="*/ 29 w 435"/>
              <a:gd name="T89" fmla="*/ 51 h 279"/>
              <a:gd name="T90" fmla="*/ 29 w 435"/>
              <a:gd name="T91" fmla="*/ 45 h 279"/>
              <a:gd name="T92" fmla="*/ 26 w 435"/>
              <a:gd name="T93" fmla="*/ 39 h 279"/>
              <a:gd name="T94" fmla="*/ 10 w 435"/>
              <a:gd name="T95" fmla="*/ 29 h 279"/>
              <a:gd name="T96" fmla="*/ 6 w 435"/>
              <a:gd name="T97" fmla="*/ 25 h 279"/>
              <a:gd name="T98" fmla="*/ 3 w 435"/>
              <a:gd name="T99" fmla="*/ 20 h 279"/>
              <a:gd name="T100" fmla="*/ 0 w 435"/>
              <a:gd name="T101" fmla="*/ 16 h 279"/>
              <a:gd name="T102" fmla="*/ 0 w 435"/>
              <a:gd name="T103" fmla="*/ 10 h 279"/>
              <a:gd name="T104" fmla="*/ 3 w 435"/>
              <a:gd name="T105" fmla="*/ 6 h 279"/>
              <a:gd name="T106" fmla="*/ 10 w 435"/>
              <a:gd name="T107" fmla="*/ 3 h 279"/>
              <a:gd name="T108" fmla="*/ 23 w 435"/>
              <a:gd name="T109" fmla="*/ 1 h 279"/>
              <a:gd name="T110" fmla="*/ 74 w 435"/>
              <a:gd name="T111" fmla="*/ 1 h 279"/>
              <a:gd name="T112" fmla="*/ 239 w 435"/>
              <a:gd name="T113" fmla="*/ 1 h 279"/>
              <a:gd name="T114" fmla="*/ 317 w 435"/>
              <a:gd name="T115" fmla="*/ 0 h 279"/>
              <a:gd name="T116" fmla="*/ 347 w 435"/>
              <a:gd name="T117" fmla="*/ 0 h 279"/>
              <a:gd name="T118" fmla="*/ 360 w 435"/>
              <a:gd name="T119" fmla="*/ 1 h 279"/>
              <a:gd name="T120" fmla="*/ 370 w 435"/>
              <a:gd name="T121" fmla="*/ 6 h 279"/>
              <a:gd name="T122" fmla="*/ 380 w 435"/>
              <a:gd name="T123" fmla="*/ 7 h 279"/>
              <a:gd name="T124" fmla="*/ 431 w 435"/>
              <a:gd name="T125" fmla="*/ 7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35" h="279">
                <a:moveTo>
                  <a:pt x="431" y="7"/>
                </a:moveTo>
                <a:lnTo>
                  <a:pt x="431" y="38"/>
                </a:lnTo>
                <a:lnTo>
                  <a:pt x="432" y="62"/>
                </a:lnTo>
                <a:lnTo>
                  <a:pt x="434" y="138"/>
                </a:lnTo>
                <a:lnTo>
                  <a:pt x="434" y="177"/>
                </a:lnTo>
                <a:lnTo>
                  <a:pt x="435" y="190"/>
                </a:lnTo>
                <a:lnTo>
                  <a:pt x="434" y="201"/>
                </a:lnTo>
                <a:lnTo>
                  <a:pt x="434" y="212"/>
                </a:lnTo>
                <a:lnTo>
                  <a:pt x="434" y="220"/>
                </a:lnTo>
                <a:lnTo>
                  <a:pt x="434" y="240"/>
                </a:lnTo>
                <a:lnTo>
                  <a:pt x="434" y="246"/>
                </a:lnTo>
                <a:lnTo>
                  <a:pt x="432" y="250"/>
                </a:lnTo>
                <a:lnTo>
                  <a:pt x="432" y="254"/>
                </a:lnTo>
                <a:lnTo>
                  <a:pt x="432" y="257"/>
                </a:lnTo>
                <a:lnTo>
                  <a:pt x="432" y="260"/>
                </a:lnTo>
                <a:lnTo>
                  <a:pt x="432" y="262"/>
                </a:lnTo>
                <a:lnTo>
                  <a:pt x="431" y="263"/>
                </a:lnTo>
                <a:lnTo>
                  <a:pt x="429" y="266"/>
                </a:lnTo>
                <a:lnTo>
                  <a:pt x="429" y="268"/>
                </a:lnTo>
                <a:lnTo>
                  <a:pt x="428" y="269"/>
                </a:lnTo>
                <a:lnTo>
                  <a:pt x="427" y="270"/>
                </a:lnTo>
                <a:lnTo>
                  <a:pt x="424" y="272"/>
                </a:lnTo>
                <a:lnTo>
                  <a:pt x="421" y="275"/>
                </a:lnTo>
                <a:lnTo>
                  <a:pt x="418" y="275"/>
                </a:lnTo>
                <a:lnTo>
                  <a:pt x="416" y="275"/>
                </a:lnTo>
                <a:lnTo>
                  <a:pt x="412" y="276"/>
                </a:lnTo>
                <a:lnTo>
                  <a:pt x="405" y="276"/>
                </a:lnTo>
                <a:lnTo>
                  <a:pt x="397" y="276"/>
                </a:lnTo>
                <a:lnTo>
                  <a:pt x="389" y="276"/>
                </a:lnTo>
                <a:lnTo>
                  <a:pt x="349" y="276"/>
                </a:lnTo>
                <a:lnTo>
                  <a:pt x="328" y="278"/>
                </a:lnTo>
                <a:lnTo>
                  <a:pt x="309" y="278"/>
                </a:lnTo>
                <a:lnTo>
                  <a:pt x="275" y="279"/>
                </a:lnTo>
                <a:lnTo>
                  <a:pt x="266" y="279"/>
                </a:lnTo>
                <a:lnTo>
                  <a:pt x="259" y="279"/>
                </a:lnTo>
                <a:lnTo>
                  <a:pt x="255" y="279"/>
                </a:lnTo>
                <a:lnTo>
                  <a:pt x="250" y="278"/>
                </a:lnTo>
                <a:lnTo>
                  <a:pt x="246" y="278"/>
                </a:lnTo>
                <a:lnTo>
                  <a:pt x="243" y="278"/>
                </a:lnTo>
                <a:lnTo>
                  <a:pt x="240" y="276"/>
                </a:lnTo>
                <a:lnTo>
                  <a:pt x="239" y="276"/>
                </a:lnTo>
                <a:lnTo>
                  <a:pt x="237" y="275"/>
                </a:lnTo>
                <a:lnTo>
                  <a:pt x="232" y="272"/>
                </a:lnTo>
                <a:lnTo>
                  <a:pt x="229" y="272"/>
                </a:lnTo>
                <a:lnTo>
                  <a:pt x="227" y="270"/>
                </a:lnTo>
                <a:lnTo>
                  <a:pt x="224" y="270"/>
                </a:lnTo>
                <a:lnTo>
                  <a:pt x="220" y="269"/>
                </a:lnTo>
                <a:lnTo>
                  <a:pt x="216" y="269"/>
                </a:lnTo>
                <a:lnTo>
                  <a:pt x="210" y="269"/>
                </a:lnTo>
                <a:lnTo>
                  <a:pt x="204" y="269"/>
                </a:lnTo>
                <a:lnTo>
                  <a:pt x="200" y="269"/>
                </a:lnTo>
                <a:lnTo>
                  <a:pt x="178" y="269"/>
                </a:lnTo>
                <a:lnTo>
                  <a:pt x="66" y="270"/>
                </a:lnTo>
                <a:lnTo>
                  <a:pt x="57" y="270"/>
                </a:lnTo>
                <a:lnTo>
                  <a:pt x="51" y="270"/>
                </a:lnTo>
                <a:lnTo>
                  <a:pt x="47" y="270"/>
                </a:lnTo>
                <a:lnTo>
                  <a:pt x="45" y="269"/>
                </a:lnTo>
                <a:lnTo>
                  <a:pt x="42" y="269"/>
                </a:lnTo>
                <a:lnTo>
                  <a:pt x="39" y="268"/>
                </a:lnTo>
                <a:lnTo>
                  <a:pt x="37" y="266"/>
                </a:lnTo>
                <a:lnTo>
                  <a:pt x="35" y="266"/>
                </a:lnTo>
                <a:lnTo>
                  <a:pt x="35" y="265"/>
                </a:lnTo>
                <a:lnTo>
                  <a:pt x="34" y="263"/>
                </a:lnTo>
                <a:lnTo>
                  <a:pt x="34" y="262"/>
                </a:lnTo>
                <a:lnTo>
                  <a:pt x="34" y="260"/>
                </a:lnTo>
                <a:lnTo>
                  <a:pt x="34" y="260"/>
                </a:lnTo>
                <a:lnTo>
                  <a:pt x="34" y="259"/>
                </a:lnTo>
                <a:lnTo>
                  <a:pt x="34" y="257"/>
                </a:lnTo>
                <a:lnTo>
                  <a:pt x="34" y="256"/>
                </a:lnTo>
                <a:lnTo>
                  <a:pt x="35" y="253"/>
                </a:lnTo>
                <a:lnTo>
                  <a:pt x="35" y="250"/>
                </a:lnTo>
                <a:lnTo>
                  <a:pt x="37" y="249"/>
                </a:lnTo>
                <a:lnTo>
                  <a:pt x="38" y="246"/>
                </a:lnTo>
                <a:lnTo>
                  <a:pt x="42" y="238"/>
                </a:lnTo>
                <a:lnTo>
                  <a:pt x="47" y="234"/>
                </a:lnTo>
                <a:lnTo>
                  <a:pt x="48" y="231"/>
                </a:lnTo>
                <a:lnTo>
                  <a:pt x="50" y="230"/>
                </a:lnTo>
                <a:lnTo>
                  <a:pt x="51" y="227"/>
                </a:lnTo>
                <a:lnTo>
                  <a:pt x="54" y="225"/>
                </a:lnTo>
                <a:lnTo>
                  <a:pt x="55" y="225"/>
                </a:lnTo>
                <a:lnTo>
                  <a:pt x="57" y="224"/>
                </a:lnTo>
                <a:lnTo>
                  <a:pt x="60" y="222"/>
                </a:lnTo>
                <a:lnTo>
                  <a:pt x="63" y="222"/>
                </a:lnTo>
                <a:lnTo>
                  <a:pt x="64" y="221"/>
                </a:lnTo>
                <a:lnTo>
                  <a:pt x="73" y="218"/>
                </a:lnTo>
                <a:lnTo>
                  <a:pt x="77" y="217"/>
                </a:lnTo>
                <a:lnTo>
                  <a:pt x="82" y="215"/>
                </a:lnTo>
                <a:lnTo>
                  <a:pt x="83" y="214"/>
                </a:lnTo>
                <a:lnTo>
                  <a:pt x="86" y="212"/>
                </a:lnTo>
                <a:lnTo>
                  <a:pt x="88" y="211"/>
                </a:lnTo>
                <a:lnTo>
                  <a:pt x="90" y="209"/>
                </a:lnTo>
                <a:lnTo>
                  <a:pt x="92" y="206"/>
                </a:lnTo>
                <a:lnTo>
                  <a:pt x="93" y="205"/>
                </a:lnTo>
                <a:lnTo>
                  <a:pt x="95" y="204"/>
                </a:lnTo>
                <a:lnTo>
                  <a:pt x="96" y="202"/>
                </a:lnTo>
                <a:lnTo>
                  <a:pt x="98" y="201"/>
                </a:lnTo>
                <a:lnTo>
                  <a:pt x="98" y="196"/>
                </a:lnTo>
                <a:lnTo>
                  <a:pt x="99" y="193"/>
                </a:lnTo>
                <a:lnTo>
                  <a:pt x="99" y="190"/>
                </a:lnTo>
                <a:lnTo>
                  <a:pt x="99" y="188"/>
                </a:lnTo>
                <a:lnTo>
                  <a:pt x="99" y="183"/>
                </a:lnTo>
                <a:lnTo>
                  <a:pt x="99" y="180"/>
                </a:lnTo>
                <a:lnTo>
                  <a:pt x="99" y="172"/>
                </a:lnTo>
                <a:lnTo>
                  <a:pt x="99" y="161"/>
                </a:lnTo>
                <a:lnTo>
                  <a:pt x="101" y="102"/>
                </a:lnTo>
                <a:lnTo>
                  <a:pt x="99" y="96"/>
                </a:lnTo>
                <a:lnTo>
                  <a:pt x="99" y="90"/>
                </a:lnTo>
                <a:lnTo>
                  <a:pt x="99" y="86"/>
                </a:lnTo>
                <a:lnTo>
                  <a:pt x="99" y="83"/>
                </a:lnTo>
                <a:lnTo>
                  <a:pt x="99" y="80"/>
                </a:lnTo>
                <a:lnTo>
                  <a:pt x="99" y="76"/>
                </a:lnTo>
                <a:lnTo>
                  <a:pt x="98" y="73"/>
                </a:lnTo>
                <a:lnTo>
                  <a:pt x="98" y="71"/>
                </a:lnTo>
                <a:lnTo>
                  <a:pt x="96" y="68"/>
                </a:lnTo>
                <a:lnTo>
                  <a:pt x="95" y="68"/>
                </a:lnTo>
                <a:lnTo>
                  <a:pt x="95" y="67"/>
                </a:lnTo>
                <a:lnTo>
                  <a:pt x="93" y="65"/>
                </a:lnTo>
                <a:lnTo>
                  <a:pt x="92" y="65"/>
                </a:lnTo>
                <a:lnTo>
                  <a:pt x="92" y="64"/>
                </a:lnTo>
                <a:lnTo>
                  <a:pt x="89" y="64"/>
                </a:lnTo>
                <a:lnTo>
                  <a:pt x="86" y="62"/>
                </a:lnTo>
                <a:lnTo>
                  <a:pt x="82" y="62"/>
                </a:lnTo>
                <a:lnTo>
                  <a:pt x="66" y="60"/>
                </a:lnTo>
                <a:lnTo>
                  <a:pt x="63" y="60"/>
                </a:lnTo>
                <a:lnTo>
                  <a:pt x="60" y="60"/>
                </a:lnTo>
                <a:lnTo>
                  <a:pt x="51" y="60"/>
                </a:lnTo>
                <a:lnTo>
                  <a:pt x="47" y="60"/>
                </a:lnTo>
                <a:lnTo>
                  <a:pt x="44" y="58"/>
                </a:lnTo>
                <a:lnTo>
                  <a:pt x="39" y="58"/>
                </a:lnTo>
                <a:lnTo>
                  <a:pt x="37" y="57"/>
                </a:lnTo>
                <a:lnTo>
                  <a:pt x="34" y="55"/>
                </a:lnTo>
                <a:lnTo>
                  <a:pt x="32" y="55"/>
                </a:lnTo>
                <a:lnTo>
                  <a:pt x="31" y="54"/>
                </a:lnTo>
                <a:lnTo>
                  <a:pt x="31" y="52"/>
                </a:lnTo>
                <a:lnTo>
                  <a:pt x="29" y="51"/>
                </a:lnTo>
                <a:lnTo>
                  <a:pt x="29" y="51"/>
                </a:lnTo>
                <a:lnTo>
                  <a:pt x="29" y="49"/>
                </a:lnTo>
                <a:lnTo>
                  <a:pt x="29" y="45"/>
                </a:lnTo>
                <a:lnTo>
                  <a:pt x="28" y="42"/>
                </a:lnTo>
                <a:lnTo>
                  <a:pt x="28" y="41"/>
                </a:lnTo>
                <a:lnTo>
                  <a:pt x="26" y="39"/>
                </a:lnTo>
                <a:lnTo>
                  <a:pt x="23" y="38"/>
                </a:lnTo>
                <a:lnTo>
                  <a:pt x="13" y="30"/>
                </a:lnTo>
                <a:lnTo>
                  <a:pt x="10" y="29"/>
                </a:lnTo>
                <a:lnTo>
                  <a:pt x="9" y="28"/>
                </a:lnTo>
                <a:lnTo>
                  <a:pt x="7" y="26"/>
                </a:lnTo>
                <a:lnTo>
                  <a:pt x="6" y="25"/>
                </a:lnTo>
                <a:lnTo>
                  <a:pt x="5" y="23"/>
                </a:lnTo>
                <a:lnTo>
                  <a:pt x="3" y="22"/>
                </a:lnTo>
                <a:lnTo>
                  <a:pt x="3" y="20"/>
                </a:lnTo>
                <a:lnTo>
                  <a:pt x="2" y="17"/>
                </a:lnTo>
                <a:lnTo>
                  <a:pt x="2" y="16"/>
                </a:lnTo>
                <a:lnTo>
                  <a:pt x="0" y="16"/>
                </a:lnTo>
                <a:lnTo>
                  <a:pt x="0" y="14"/>
                </a:lnTo>
                <a:lnTo>
                  <a:pt x="0" y="13"/>
                </a:lnTo>
                <a:lnTo>
                  <a:pt x="0" y="10"/>
                </a:lnTo>
                <a:lnTo>
                  <a:pt x="0" y="9"/>
                </a:lnTo>
                <a:lnTo>
                  <a:pt x="2" y="7"/>
                </a:lnTo>
                <a:lnTo>
                  <a:pt x="3" y="6"/>
                </a:lnTo>
                <a:lnTo>
                  <a:pt x="5" y="4"/>
                </a:lnTo>
                <a:lnTo>
                  <a:pt x="7" y="4"/>
                </a:lnTo>
                <a:lnTo>
                  <a:pt x="10" y="3"/>
                </a:lnTo>
                <a:lnTo>
                  <a:pt x="13" y="3"/>
                </a:lnTo>
                <a:lnTo>
                  <a:pt x="16" y="3"/>
                </a:lnTo>
                <a:lnTo>
                  <a:pt x="23" y="1"/>
                </a:lnTo>
                <a:lnTo>
                  <a:pt x="34" y="1"/>
                </a:lnTo>
                <a:lnTo>
                  <a:pt x="47" y="1"/>
                </a:lnTo>
                <a:lnTo>
                  <a:pt x="74" y="1"/>
                </a:lnTo>
                <a:lnTo>
                  <a:pt x="90" y="1"/>
                </a:lnTo>
                <a:lnTo>
                  <a:pt x="204" y="1"/>
                </a:lnTo>
                <a:lnTo>
                  <a:pt x="239" y="1"/>
                </a:lnTo>
                <a:lnTo>
                  <a:pt x="248" y="1"/>
                </a:lnTo>
                <a:lnTo>
                  <a:pt x="278" y="0"/>
                </a:lnTo>
                <a:lnTo>
                  <a:pt x="317" y="0"/>
                </a:lnTo>
                <a:lnTo>
                  <a:pt x="333" y="0"/>
                </a:lnTo>
                <a:lnTo>
                  <a:pt x="341" y="0"/>
                </a:lnTo>
                <a:lnTo>
                  <a:pt x="347" y="0"/>
                </a:lnTo>
                <a:lnTo>
                  <a:pt x="351" y="0"/>
                </a:lnTo>
                <a:lnTo>
                  <a:pt x="355" y="0"/>
                </a:lnTo>
                <a:lnTo>
                  <a:pt x="360" y="1"/>
                </a:lnTo>
                <a:lnTo>
                  <a:pt x="361" y="3"/>
                </a:lnTo>
                <a:lnTo>
                  <a:pt x="367" y="4"/>
                </a:lnTo>
                <a:lnTo>
                  <a:pt x="370" y="6"/>
                </a:lnTo>
                <a:lnTo>
                  <a:pt x="374" y="7"/>
                </a:lnTo>
                <a:lnTo>
                  <a:pt x="379" y="7"/>
                </a:lnTo>
                <a:lnTo>
                  <a:pt x="380" y="7"/>
                </a:lnTo>
                <a:lnTo>
                  <a:pt x="386" y="7"/>
                </a:lnTo>
                <a:lnTo>
                  <a:pt x="395" y="7"/>
                </a:lnTo>
                <a:lnTo>
                  <a:pt x="431" y="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Columbia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296165" y="2192179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Portage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2766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31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2362200" y="1219200"/>
            <a:ext cx="4367568" cy="4724400"/>
          </a:xfrm>
          <a:custGeom>
            <a:avLst/>
            <a:gdLst>
              <a:gd name="T0" fmla="*/ 304 w 306"/>
              <a:gd name="T1" fmla="*/ 24 h 331"/>
              <a:gd name="T2" fmla="*/ 306 w 306"/>
              <a:gd name="T3" fmla="*/ 83 h 331"/>
              <a:gd name="T4" fmla="*/ 304 w 306"/>
              <a:gd name="T5" fmla="*/ 176 h 331"/>
              <a:gd name="T6" fmla="*/ 301 w 306"/>
              <a:gd name="T7" fmla="*/ 190 h 331"/>
              <a:gd name="T8" fmla="*/ 295 w 306"/>
              <a:gd name="T9" fmla="*/ 196 h 331"/>
              <a:gd name="T10" fmla="*/ 274 w 306"/>
              <a:gd name="T11" fmla="*/ 215 h 331"/>
              <a:gd name="T12" fmla="*/ 260 w 306"/>
              <a:gd name="T13" fmla="*/ 231 h 331"/>
              <a:gd name="T14" fmla="*/ 247 w 306"/>
              <a:gd name="T15" fmla="*/ 238 h 331"/>
              <a:gd name="T16" fmla="*/ 230 w 306"/>
              <a:gd name="T17" fmla="*/ 247 h 331"/>
              <a:gd name="T18" fmla="*/ 212 w 306"/>
              <a:gd name="T19" fmla="*/ 260 h 331"/>
              <a:gd name="T20" fmla="*/ 195 w 306"/>
              <a:gd name="T21" fmla="*/ 267 h 331"/>
              <a:gd name="T22" fmla="*/ 175 w 306"/>
              <a:gd name="T23" fmla="*/ 273 h 331"/>
              <a:gd name="T24" fmla="*/ 153 w 306"/>
              <a:gd name="T25" fmla="*/ 282 h 331"/>
              <a:gd name="T26" fmla="*/ 140 w 306"/>
              <a:gd name="T27" fmla="*/ 294 h 331"/>
              <a:gd name="T28" fmla="*/ 124 w 306"/>
              <a:gd name="T29" fmla="*/ 305 h 331"/>
              <a:gd name="T30" fmla="*/ 99 w 306"/>
              <a:gd name="T31" fmla="*/ 320 h 331"/>
              <a:gd name="T32" fmla="*/ 77 w 306"/>
              <a:gd name="T33" fmla="*/ 330 h 331"/>
              <a:gd name="T34" fmla="*/ 65 w 306"/>
              <a:gd name="T35" fmla="*/ 331 h 331"/>
              <a:gd name="T36" fmla="*/ 44 w 306"/>
              <a:gd name="T37" fmla="*/ 330 h 331"/>
              <a:gd name="T38" fmla="*/ 29 w 306"/>
              <a:gd name="T39" fmla="*/ 328 h 331"/>
              <a:gd name="T40" fmla="*/ 26 w 306"/>
              <a:gd name="T41" fmla="*/ 326 h 331"/>
              <a:gd name="T42" fmla="*/ 20 w 306"/>
              <a:gd name="T43" fmla="*/ 315 h 331"/>
              <a:gd name="T44" fmla="*/ 16 w 306"/>
              <a:gd name="T45" fmla="*/ 296 h 331"/>
              <a:gd name="T46" fmla="*/ 15 w 306"/>
              <a:gd name="T47" fmla="*/ 270 h 331"/>
              <a:gd name="T48" fmla="*/ 16 w 306"/>
              <a:gd name="T49" fmla="*/ 243 h 331"/>
              <a:gd name="T50" fmla="*/ 17 w 306"/>
              <a:gd name="T51" fmla="*/ 232 h 331"/>
              <a:gd name="T52" fmla="*/ 22 w 306"/>
              <a:gd name="T53" fmla="*/ 222 h 331"/>
              <a:gd name="T54" fmla="*/ 32 w 306"/>
              <a:gd name="T55" fmla="*/ 203 h 331"/>
              <a:gd name="T56" fmla="*/ 49 w 306"/>
              <a:gd name="T57" fmla="*/ 176 h 331"/>
              <a:gd name="T58" fmla="*/ 64 w 306"/>
              <a:gd name="T59" fmla="*/ 158 h 331"/>
              <a:gd name="T60" fmla="*/ 74 w 306"/>
              <a:gd name="T61" fmla="*/ 145 h 331"/>
              <a:gd name="T62" fmla="*/ 79 w 306"/>
              <a:gd name="T63" fmla="*/ 135 h 331"/>
              <a:gd name="T64" fmla="*/ 79 w 306"/>
              <a:gd name="T65" fmla="*/ 129 h 331"/>
              <a:gd name="T66" fmla="*/ 74 w 306"/>
              <a:gd name="T67" fmla="*/ 115 h 331"/>
              <a:gd name="T68" fmla="*/ 68 w 306"/>
              <a:gd name="T69" fmla="*/ 104 h 331"/>
              <a:gd name="T70" fmla="*/ 61 w 306"/>
              <a:gd name="T71" fmla="*/ 93 h 331"/>
              <a:gd name="T72" fmla="*/ 49 w 306"/>
              <a:gd name="T73" fmla="*/ 81 h 331"/>
              <a:gd name="T74" fmla="*/ 35 w 306"/>
              <a:gd name="T75" fmla="*/ 71 h 331"/>
              <a:gd name="T76" fmla="*/ 9 w 306"/>
              <a:gd name="T77" fmla="*/ 56 h 331"/>
              <a:gd name="T78" fmla="*/ 3 w 306"/>
              <a:gd name="T79" fmla="*/ 49 h 331"/>
              <a:gd name="T80" fmla="*/ 0 w 306"/>
              <a:gd name="T81" fmla="*/ 40 h 331"/>
              <a:gd name="T82" fmla="*/ 3 w 306"/>
              <a:gd name="T83" fmla="*/ 24 h 331"/>
              <a:gd name="T84" fmla="*/ 6 w 306"/>
              <a:gd name="T85" fmla="*/ 7 h 331"/>
              <a:gd name="T86" fmla="*/ 13 w 306"/>
              <a:gd name="T87" fmla="*/ 1 h 331"/>
              <a:gd name="T88" fmla="*/ 23 w 306"/>
              <a:gd name="T89" fmla="*/ 0 h 331"/>
              <a:gd name="T90" fmla="*/ 140 w 306"/>
              <a:gd name="T91" fmla="*/ 1 h 331"/>
              <a:gd name="T92" fmla="*/ 265 w 306"/>
              <a:gd name="T93" fmla="*/ 3 h 331"/>
              <a:gd name="T94" fmla="*/ 304 w 306"/>
              <a:gd name="T95" fmla="*/ 4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06" h="331">
                <a:moveTo>
                  <a:pt x="304" y="4"/>
                </a:moveTo>
                <a:lnTo>
                  <a:pt x="304" y="8"/>
                </a:lnTo>
                <a:lnTo>
                  <a:pt x="304" y="17"/>
                </a:lnTo>
                <a:lnTo>
                  <a:pt x="304" y="24"/>
                </a:lnTo>
                <a:lnTo>
                  <a:pt x="306" y="45"/>
                </a:lnTo>
                <a:lnTo>
                  <a:pt x="306" y="55"/>
                </a:lnTo>
                <a:lnTo>
                  <a:pt x="306" y="64"/>
                </a:lnTo>
                <a:lnTo>
                  <a:pt x="306" y="83"/>
                </a:lnTo>
                <a:lnTo>
                  <a:pt x="304" y="152"/>
                </a:lnTo>
                <a:lnTo>
                  <a:pt x="304" y="164"/>
                </a:lnTo>
                <a:lnTo>
                  <a:pt x="304" y="170"/>
                </a:lnTo>
                <a:lnTo>
                  <a:pt x="304" y="176"/>
                </a:lnTo>
                <a:lnTo>
                  <a:pt x="303" y="180"/>
                </a:lnTo>
                <a:lnTo>
                  <a:pt x="303" y="183"/>
                </a:lnTo>
                <a:lnTo>
                  <a:pt x="301" y="187"/>
                </a:lnTo>
                <a:lnTo>
                  <a:pt x="301" y="190"/>
                </a:lnTo>
                <a:lnTo>
                  <a:pt x="300" y="192"/>
                </a:lnTo>
                <a:lnTo>
                  <a:pt x="300" y="193"/>
                </a:lnTo>
                <a:lnTo>
                  <a:pt x="298" y="195"/>
                </a:lnTo>
                <a:lnTo>
                  <a:pt x="295" y="196"/>
                </a:lnTo>
                <a:lnTo>
                  <a:pt x="291" y="199"/>
                </a:lnTo>
                <a:lnTo>
                  <a:pt x="288" y="202"/>
                </a:lnTo>
                <a:lnTo>
                  <a:pt x="282" y="208"/>
                </a:lnTo>
                <a:lnTo>
                  <a:pt x="274" y="215"/>
                </a:lnTo>
                <a:lnTo>
                  <a:pt x="271" y="219"/>
                </a:lnTo>
                <a:lnTo>
                  <a:pt x="265" y="227"/>
                </a:lnTo>
                <a:lnTo>
                  <a:pt x="262" y="230"/>
                </a:lnTo>
                <a:lnTo>
                  <a:pt x="260" y="231"/>
                </a:lnTo>
                <a:lnTo>
                  <a:pt x="258" y="232"/>
                </a:lnTo>
                <a:lnTo>
                  <a:pt x="253" y="234"/>
                </a:lnTo>
                <a:lnTo>
                  <a:pt x="249" y="237"/>
                </a:lnTo>
                <a:lnTo>
                  <a:pt x="247" y="238"/>
                </a:lnTo>
                <a:lnTo>
                  <a:pt x="237" y="243"/>
                </a:lnTo>
                <a:lnTo>
                  <a:pt x="234" y="244"/>
                </a:lnTo>
                <a:lnTo>
                  <a:pt x="231" y="246"/>
                </a:lnTo>
                <a:lnTo>
                  <a:pt x="230" y="247"/>
                </a:lnTo>
                <a:lnTo>
                  <a:pt x="227" y="250"/>
                </a:lnTo>
                <a:lnTo>
                  <a:pt x="218" y="256"/>
                </a:lnTo>
                <a:lnTo>
                  <a:pt x="215" y="259"/>
                </a:lnTo>
                <a:lnTo>
                  <a:pt x="212" y="260"/>
                </a:lnTo>
                <a:lnTo>
                  <a:pt x="208" y="263"/>
                </a:lnTo>
                <a:lnTo>
                  <a:pt x="204" y="266"/>
                </a:lnTo>
                <a:lnTo>
                  <a:pt x="201" y="267"/>
                </a:lnTo>
                <a:lnTo>
                  <a:pt x="195" y="267"/>
                </a:lnTo>
                <a:lnTo>
                  <a:pt x="191" y="270"/>
                </a:lnTo>
                <a:lnTo>
                  <a:pt x="188" y="270"/>
                </a:lnTo>
                <a:lnTo>
                  <a:pt x="180" y="272"/>
                </a:lnTo>
                <a:lnTo>
                  <a:pt x="175" y="273"/>
                </a:lnTo>
                <a:lnTo>
                  <a:pt x="166" y="278"/>
                </a:lnTo>
                <a:lnTo>
                  <a:pt x="159" y="279"/>
                </a:lnTo>
                <a:lnTo>
                  <a:pt x="154" y="280"/>
                </a:lnTo>
                <a:lnTo>
                  <a:pt x="153" y="282"/>
                </a:lnTo>
                <a:lnTo>
                  <a:pt x="150" y="283"/>
                </a:lnTo>
                <a:lnTo>
                  <a:pt x="147" y="285"/>
                </a:lnTo>
                <a:lnTo>
                  <a:pt x="146" y="286"/>
                </a:lnTo>
                <a:lnTo>
                  <a:pt x="140" y="294"/>
                </a:lnTo>
                <a:lnTo>
                  <a:pt x="137" y="296"/>
                </a:lnTo>
                <a:lnTo>
                  <a:pt x="132" y="299"/>
                </a:lnTo>
                <a:lnTo>
                  <a:pt x="130" y="302"/>
                </a:lnTo>
                <a:lnTo>
                  <a:pt x="124" y="305"/>
                </a:lnTo>
                <a:lnTo>
                  <a:pt x="114" y="311"/>
                </a:lnTo>
                <a:lnTo>
                  <a:pt x="106" y="315"/>
                </a:lnTo>
                <a:lnTo>
                  <a:pt x="103" y="318"/>
                </a:lnTo>
                <a:lnTo>
                  <a:pt x="99" y="320"/>
                </a:lnTo>
                <a:lnTo>
                  <a:pt x="96" y="323"/>
                </a:lnTo>
                <a:lnTo>
                  <a:pt x="83" y="328"/>
                </a:lnTo>
                <a:lnTo>
                  <a:pt x="80" y="330"/>
                </a:lnTo>
                <a:lnTo>
                  <a:pt x="77" y="330"/>
                </a:lnTo>
                <a:lnTo>
                  <a:pt x="74" y="331"/>
                </a:lnTo>
                <a:lnTo>
                  <a:pt x="71" y="331"/>
                </a:lnTo>
                <a:lnTo>
                  <a:pt x="68" y="331"/>
                </a:lnTo>
                <a:lnTo>
                  <a:pt x="65" y="331"/>
                </a:lnTo>
                <a:lnTo>
                  <a:pt x="64" y="331"/>
                </a:lnTo>
                <a:lnTo>
                  <a:pt x="55" y="330"/>
                </a:lnTo>
                <a:lnTo>
                  <a:pt x="51" y="330"/>
                </a:lnTo>
                <a:lnTo>
                  <a:pt x="44" y="330"/>
                </a:lnTo>
                <a:lnTo>
                  <a:pt x="33" y="330"/>
                </a:lnTo>
                <a:lnTo>
                  <a:pt x="32" y="330"/>
                </a:lnTo>
                <a:lnTo>
                  <a:pt x="31" y="330"/>
                </a:lnTo>
                <a:lnTo>
                  <a:pt x="29" y="328"/>
                </a:lnTo>
                <a:lnTo>
                  <a:pt x="29" y="328"/>
                </a:lnTo>
                <a:lnTo>
                  <a:pt x="28" y="328"/>
                </a:lnTo>
                <a:lnTo>
                  <a:pt x="26" y="327"/>
                </a:lnTo>
                <a:lnTo>
                  <a:pt x="26" y="326"/>
                </a:lnTo>
                <a:lnTo>
                  <a:pt x="25" y="324"/>
                </a:lnTo>
                <a:lnTo>
                  <a:pt x="23" y="323"/>
                </a:lnTo>
                <a:lnTo>
                  <a:pt x="22" y="320"/>
                </a:lnTo>
                <a:lnTo>
                  <a:pt x="20" y="315"/>
                </a:lnTo>
                <a:lnTo>
                  <a:pt x="19" y="311"/>
                </a:lnTo>
                <a:lnTo>
                  <a:pt x="17" y="305"/>
                </a:lnTo>
                <a:lnTo>
                  <a:pt x="17" y="301"/>
                </a:lnTo>
                <a:lnTo>
                  <a:pt x="16" y="296"/>
                </a:lnTo>
                <a:lnTo>
                  <a:pt x="15" y="291"/>
                </a:lnTo>
                <a:lnTo>
                  <a:pt x="15" y="283"/>
                </a:lnTo>
                <a:lnTo>
                  <a:pt x="15" y="276"/>
                </a:lnTo>
                <a:lnTo>
                  <a:pt x="15" y="270"/>
                </a:lnTo>
                <a:lnTo>
                  <a:pt x="15" y="266"/>
                </a:lnTo>
                <a:lnTo>
                  <a:pt x="15" y="260"/>
                </a:lnTo>
                <a:lnTo>
                  <a:pt x="15" y="251"/>
                </a:lnTo>
                <a:lnTo>
                  <a:pt x="16" y="243"/>
                </a:lnTo>
                <a:lnTo>
                  <a:pt x="16" y="237"/>
                </a:lnTo>
                <a:lnTo>
                  <a:pt x="16" y="235"/>
                </a:lnTo>
                <a:lnTo>
                  <a:pt x="17" y="232"/>
                </a:lnTo>
                <a:lnTo>
                  <a:pt x="17" y="232"/>
                </a:lnTo>
                <a:lnTo>
                  <a:pt x="17" y="230"/>
                </a:lnTo>
                <a:lnTo>
                  <a:pt x="19" y="228"/>
                </a:lnTo>
                <a:lnTo>
                  <a:pt x="19" y="225"/>
                </a:lnTo>
                <a:lnTo>
                  <a:pt x="22" y="222"/>
                </a:lnTo>
                <a:lnTo>
                  <a:pt x="23" y="219"/>
                </a:lnTo>
                <a:lnTo>
                  <a:pt x="29" y="211"/>
                </a:lnTo>
                <a:lnTo>
                  <a:pt x="31" y="206"/>
                </a:lnTo>
                <a:lnTo>
                  <a:pt x="32" y="203"/>
                </a:lnTo>
                <a:lnTo>
                  <a:pt x="39" y="193"/>
                </a:lnTo>
                <a:lnTo>
                  <a:pt x="44" y="186"/>
                </a:lnTo>
                <a:lnTo>
                  <a:pt x="47" y="179"/>
                </a:lnTo>
                <a:lnTo>
                  <a:pt x="49" y="176"/>
                </a:lnTo>
                <a:lnTo>
                  <a:pt x="51" y="174"/>
                </a:lnTo>
                <a:lnTo>
                  <a:pt x="55" y="168"/>
                </a:lnTo>
                <a:lnTo>
                  <a:pt x="57" y="166"/>
                </a:lnTo>
                <a:lnTo>
                  <a:pt x="64" y="158"/>
                </a:lnTo>
                <a:lnTo>
                  <a:pt x="68" y="154"/>
                </a:lnTo>
                <a:lnTo>
                  <a:pt x="71" y="151"/>
                </a:lnTo>
                <a:lnTo>
                  <a:pt x="73" y="147"/>
                </a:lnTo>
                <a:lnTo>
                  <a:pt x="74" y="145"/>
                </a:lnTo>
                <a:lnTo>
                  <a:pt x="77" y="141"/>
                </a:lnTo>
                <a:lnTo>
                  <a:pt x="77" y="139"/>
                </a:lnTo>
                <a:lnTo>
                  <a:pt x="79" y="138"/>
                </a:lnTo>
                <a:lnTo>
                  <a:pt x="79" y="135"/>
                </a:lnTo>
                <a:lnTo>
                  <a:pt x="79" y="134"/>
                </a:lnTo>
                <a:lnTo>
                  <a:pt x="79" y="132"/>
                </a:lnTo>
                <a:lnTo>
                  <a:pt x="79" y="129"/>
                </a:lnTo>
                <a:lnTo>
                  <a:pt x="79" y="129"/>
                </a:lnTo>
                <a:lnTo>
                  <a:pt x="79" y="128"/>
                </a:lnTo>
                <a:lnTo>
                  <a:pt x="77" y="123"/>
                </a:lnTo>
                <a:lnTo>
                  <a:pt x="76" y="118"/>
                </a:lnTo>
                <a:lnTo>
                  <a:pt x="74" y="115"/>
                </a:lnTo>
                <a:lnTo>
                  <a:pt x="73" y="113"/>
                </a:lnTo>
                <a:lnTo>
                  <a:pt x="73" y="110"/>
                </a:lnTo>
                <a:lnTo>
                  <a:pt x="71" y="107"/>
                </a:lnTo>
                <a:lnTo>
                  <a:pt x="68" y="104"/>
                </a:lnTo>
                <a:lnTo>
                  <a:pt x="67" y="102"/>
                </a:lnTo>
                <a:lnTo>
                  <a:pt x="64" y="97"/>
                </a:lnTo>
                <a:lnTo>
                  <a:pt x="64" y="94"/>
                </a:lnTo>
                <a:lnTo>
                  <a:pt x="61" y="93"/>
                </a:lnTo>
                <a:lnTo>
                  <a:pt x="60" y="90"/>
                </a:lnTo>
                <a:lnTo>
                  <a:pt x="57" y="87"/>
                </a:lnTo>
                <a:lnTo>
                  <a:pt x="54" y="84"/>
                </a:lnTo>
                <a:lnTo>
                  <a:pt x="49" y="81"/>
                </a:lnTo>
                <a:lnTo>
                  <a:pt x="47" y="78"/>
                </a:lnTo>
                <a:lnTo>
                  <a:pt x="42" y="75"/>
                </a:lnTo>
                <a:lnTo>
                  <a:pt x="39" y="74"/>
                </a:lnTo>
                <a:lnTo>
                  <a:pt x="35" y="71"/>
                </a:lnTo>
                <a:lnTo>
                  <a:pt x="20" y="62"/>
                </a:lnTo>
                <a:lnTo>
                  <a:pt x="16" y="59"/>
                </a:lnTo>
                <a:lnTo>
                  <a:pt x="12" y="59"/>
                </a:lnTo>
                <a:lnTo>
                  <a:pt x="9" y="56"/>
                </a:lnTo>
                <a:lnTo>
                  <a:pt x="6" y="54"/>
                </a:lnTo>
                <a:lnTo>
                  <a:pt x="4" y="52"/>
                </a:lnTo>
                <a:lnTo>
                  <a:pt x="3" y="51"/>
                </a:lnTo>
                <a:lnTo>
                  <a:pt x="3" y="49"/>
                </a:lnTo>
                <a:lnTo>
                  <a:pt x="1" y="48"/>
                </a:lnTo>
                <a:lnTo>
                  <a:pt x="0" y="45"/>
                </a:lnTo>
                <a:lnTo>
                  <a:pt x="0" y="42"/>
                </a:lnTo>
                <a:lnTo>
                  <a:pt x="0" y="40"/>
                </a:lnTo>
                <a:lnTo>
                  <a:pt x="0" y="39"/>
                </a:lnTo>
                <a:lnTo>
                  <a:pt x="0" y="38"/>
                </a:lnTo>
                <a:lnTo>
                  <a:pt x="1" y="32"/>
                </a:lnTo>
                <a:lnTo>
                  <a:pt x="3" y="24"/>
                </a:lnTo>
                <a:lnTo>
                  <a:pt x="4" y="13"/>
                </a:lnTo>
                <a:lnTo>
                  <a:pt x="6" y="10"/>
                </a:lnTo>
                <a:lnTo>
                  <a:pt x="6" y="8"/>
                </a:lnTo>
                <a:lnTo>
                  <a:pt x="6" y="7"/>
                </a:lnTo>
                <a:lnTo>
                  <a:pt x="7" y="6"/>
                </a:lnTo>
                <a:lnTo>
                  <a:pt x="9" y="4"/>
                </a:lnTo>
                <a:lnTo>
                  <a:pt x="10" y="3"/>
                </a:lnTo>
                <a:lnTo>
                  <a:pt x="13" y="1"/>
                </a:lnTo>
                <a:lnTo>
                  <a:pt x="16" y="1"/>
                </a:lnTo>
                <a:lnTo>
                  <a:pt x="17" y="1"/>
                </a:lnTo>
                <a:lnTo>
                  <a:pt x="20" y="0"/>
                </a:lnTo>
                <a:lnTo>
                  <a:pt x="23" y="0"/>
                </a:lnTo>
                <a:lnTo>
                  <a:pt x="28" y="0"/>
                </a:lnTo>
                <a:lnTo>
                  <a:pt x="31" y="0"/>
                </a:lnTo>
                <a:lnTo>
                  <a:pt x="99" y="1"/>
                </a:lnTo>
                <a:lnTo>
                  <a:pt x="140" y="1"/>
                </a:lnTo>
                <a:lnTo>
                  <a:pt x="166" y="1"/>
                </a:lnTo>
                <a:lnTo>
                  <a:pt x="214" y="3"/>
                </a:lnTo>
                <a:lnTo>
                  <a:pt x="242" y="3"/>
                </a:lnTo>
                <a:lnTo>
                  <a:pt x="265" y="3"/>
                </a:lnTo>
                <a:lnTo>
                  <a:pt x="274" y="3"/>
                </a:lnTo>
                <a:lnTo>
                  <a:pt x="297" y="4"/>
                </a:lnTo>
                <a:lnTo>
                  <a:pt x="301" y="4"/>
                </a:lnTo>
                <a:lnTo>
                  <a:pt x="304" y="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Crawford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695575" y="5257800"/>
            <a:ext cx="1114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Prairie du </a:t>
            </a:r>
            <a:r>
              <a:rPr lang="en-US" sz="1000" b="1" dirty="0" err="1" smtClean="0"/>
              <a:t>Chien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2667000" y="541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2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Freeform 45"/>
          <p:cNvSpPr>
            <a:spLocks/>
          </p:cNvSpPr>
          <p:nvPr/>
        </p:nvSpPr>
        <p:spPr bwMode="auto">
          <a:xfrm>
            <a:off x="1828800" y="1450240"/>
            <a:ext cx="5334000" cy="3932119"/>
          </a:xfrm>
          <a:custGeom>
            <a:avLst/>
            <a:gdLst>
              <a:gd name="T0" fmla="*/ 467 w 468"/>
              <a:gd name="T1" fmla="*/ 65 h 345"/>
              <a:gd name="T2" fmla="*/ 467 w 468"/>
              <a:gd name="T3" fmla="*/ 140 h 345"/>
              <a:gd name="T4" fmla="*/ 467 w 468"/>
              <a:gd name="T5" fmla="*/ 244 h 345"/>
              <a:gd name="T6" fmla="*/ 468 w 468"/>
              <a:gd name="T7" fmla="*/ 304 h 345"/>
              <a:gd name="T8" fmla="*/ 468 w 468"/>
              <a:gd name="T9" fmla="*/ 321 h 345"/>
              <a:gd name="T10" fmla="*/ 465 w 468"/>
              <a:gd name="T11" fmla="*/ 333 h 345"/>
              <a:gd name="T12" fmla="*/ 461 w 468"/>
              <a:gd name="T13" fmla="*/ 339 h 345"/>
              <a:gd name="T14" fmla="*/ 454 w 468"/>
              <a:gd name="T15" fmla="*/ 340 h 345"/>
              <a:gd name="T16" fmla="*/ 446 w 468"/>
              <a:gd name="T17" fmla="*/ 342 h 345"/>
              <a:gd name="T18" fmla="*/ 413 w 468"/>
              <a:gd name="T19" fmla="*/ 342 h 345"/>
              <a:gd name="T20" fmla="*/ 299 w 468"/>
              <a:gd name="T21" fmla="*/ 345 h 345"/>
              <a:gd name="T22" fmla="*/ 278 w 468"/>
              <a:gd name="T23" fmla="*/ 343 h 345"/>
              <a:gd name="T24" fmla="*/ 270 w 468"/>
              <a:gd name="T25" fmla="*/ 342 h 345"/>
              <a:gd name="T26" fmla="*/ 263 w 468"/>
              <a:gd name="T27" fmla="*/ 339 h 345"/>
              <a:gd name="T28" fmla="*/ 253 w 468"/>
              <a:gd name="T29" fmla="*/ 339 h 345"/>
              <a:gd name="T30" fmla="*/ 231 w 468"/>
              <a:gd name="T31" fmla="*/ 337 h 345"/>
              <a:gd name="T32" fmla="*/ 113 w 468"/>
              <a:gd name="T33" fmla="*/ 337 h 345"/>
              <a:gd name="T34" fmla="*/ 33 w 468"/>
              <a:gd name="T35" fmla="*/ 339 h 345"/>
              <a:gd name="T36" fmla="*/ 19 w 468"/>
              <a:gd name="T37" fmla="*/ 337 h 345"/>
              <a:gd name="T38" fmla="*/ 10 w 468"/>
              <a:gd name="T39" fmla="*/ 336 h 345"/>
              <a:gd name="T40" fmla="*/ 4 w 468"/>
              <a:gd name="T41" fmla="*/ 332 h 345"/>
              <a:gd name="T42" fmla="*/ 1 w 468"/>
              <a:gd name="T43" fmla="*/ 324 h 345"/>
              <a:gd name="T44" fmla="*/ 0 w 468"/>
              <a:gd name="T45" fmla="*/ 316 h 345"/>
              <a:gd name="T46" fmla="*/ 0 w 468"/>
              <a:gd name="T47" fmla="*/ 291 h 345"/>
              <a:gd name="T48" fmla="*/ 0 w 468"/>
              <a:gd name="T49" fmla="*/ 193 h 345"/>
              <a:gd name="T50" fmla="*/ 0 w 468"/>
              <a:gd name="T51" fmla="*/ 102 h 345"/>
              <a:gd name="T52" fmla="*/ 0 w 468"/>
              <a:gd name="T53" fmla="*/ 83 h 345"/>
              <a:gd name="T54" fmla="*/ 1 w 468"/>
              <a:gd name="T55" fmla="*/ 74 h 345"/>
              <a:gd name="T56" fmla="*/ 4 w 468"/>
              <a:gd name="T57" fmla="*/ 65 h 345"/>
              <a:gd name="T58" fmla="*/ 10 w 468"/>
              <a:gd name="T59" fmla="*/ 58 h 345"/>
              <a:gd name="T60" fmla="*/ 14 w 468"/>
              <a:gd name="T61" fmla="*/ 52 h 345"/>
              <a:gd name="T62" fmla="*/ 19 w 468"/>
              <a:gd name="T63" fmla="*/ 48 h 345"/>
              <a:gd name="T64" fmla="*/ 24 w 468"/>
              <a:gd name="T65" fmla="*/ 45 h 345"/>
              <a:gd name="T66" fmla="*/ 39 w 468"/>
              <a:gd name="T67" fmla="*/ 39 h 345"/>
              <a:gd name="T68" fmla="*/ 54 w 468"/>
              <a:gd name="T69" fmla="*/ 31 h 345"/>
              <a:gd name="T70" fmla="*/ 59 w 468"/>
              <a:gd name="T71" fmla="*/ 25 h 345"/>
              <a:gd name="T72" fmla="*/ 65 w 468"/>
              <a:gd name="T73" fmla="*/ 17 h 345"/>
              <a:gd name="T74" fmla="*/ 70 w 468"/>
              <a:gd name="T75" fmla="*/ 7 h 345"/>
              <a:gd name="T76" fmla="*/ 74 w 468"/>
              <a:gd name="T77" fmla="*/ 4 h 345"/>
              <a:gd name="T78" fmla="*/ 81 w 468"/>
              <a:gd name="T79" fmla="*/ 1 h 345"/>
              <a:gd name="T80" fmla="*/ 94 w 468"/>
              <a:gd name="T81" fmla="*/ 1 h 345"/>
              <a:gd name="T82" fmla="*/ 150 w 468"/>
              <a:gd name="T83" fmla="*/ 1 h 345"/>
              <a:gd name="T84" fmla="*/ 230 w 468"/>
              <a:gd name="T85" fmla="*/ 0 h 345"/>
              <a:gd name="T86" fmla="*/ 250 w 468"/>
              <a:gd name="T87" fmla="*/ 0 h 345"/>
              <a:gd name="T88" fmla="*/ 263 w 468"/>
              <a:gd name="T89" fmla="*/ 3 h 345"/>
              <a:gd name="T90" fmla="*/ 272 w 468"/>
              <a:gd name="T91" fmla="*/ 7 h 345"/>
              <a:gd name="T92" fmla="*/ 282 w 468"/>
              <a:gd name="T93" fmla="*/ 9 h 345"/>
              <a:gd name="T94" fmla="*/ 299 w 468"/>
              <a:gd name="T95" fmla="*/ 10 h 345"/>
              <a:gd name="T96" fmla="*/ 356 w 468"/>
              <a:gd name="T97" fmla="*/ 9 h 345"/>
              <a:gd name="T98" fmla="*/ 425 w 468"/>
              <a:gd name="T99" fmla="*/ 7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68" h="345">
                <a:moveTo>
                  <a:pt x="467" y="4"/>
                </a:moveTo>
                <a:lnTo>
                  <a:pt x="467" y="38"/>
                </a:lnTo>
                <a:lnTo>
                  <a:pt x="467" y="65"/>
                </a:lnTo>
                <a:lnTo>
                  <a:pt x="467" y="81"/>
                </a:lnTo>
                <a:lnTo>
                  <a:pt x="467" y="128"/>
                </a:lnTo>
                <a:lnTo>
                  <a:pt x="467" y="140"/>
                </a:lnTo>
                <a:lnTo>
                  <a:pt x="467" y="177"/>
                </a:lnTo>
                <a:lnTo>
                  <a:pt x="467" y="217"/>
                </a:lnTo>
                <a:lnTo>
                  <a:pt x="467" y="244"/>
                </a:lnTo>
                <a:lnTo>
                  <a:pt x="467" y="263"/>
                </a:lnTo>
                <a:lnTo>
                  <a:pt x="468" y="298"/>
                </a:lnTo>
                <a:lnTo>
                  <a:pt x="468" y="304"/>
                </a:lnTo>
                <a:lnTo>
                  <a:pt x="468" y="311"/>
                </a:lnTo>
                <a:lnTo>
                  <a:pt x="468" y="316"/>
                </a:lnTo>
                <a:lnTo>
                  <a:pt x="468" y="321"/>
                </a:lnTo>
                <a:lnTo>
                  <a:pt x="467" y="324"/>
                </a:lnTo>
                <a:lnTo>
                  <a:pt x="467" y="329"/>
                </a:lnTo>
                <a:lnTo>
                  <a:pt x="465" y="333"/>
                </a:lnTo>
                <a:lnTo>
                  <a:pt x="464" y="336"/>
                </a:lnTo>
                <a:lnTo>
                  <a:pt x="464" y="337"/>
                </a:lnTo>
                <a:lnTo>
                  <a:pt x="461" y="339"/>
                </a:lnTo>
                <a:lnTo>
                  <a:pt x="458" y="339"/>
                </a:lnTo>
                <a:lnTo>
                  <a:pt x="457" y="340"/>
                </a:lnTo>
                <a:lnTo>
                  <a:pt x="454" y="340"/>
                </a:lnTo>
                <a:lnTo>
                  <a:pt x="451" y="342"/>
                </a:lnTo>
                <a:lnTo>
                  <a:pt x="449" y="342"/>
                </a:lnTo>
                <a:lnTo>
                  <a:pt x="446" y="342"/>
                </a:lnTo>
                <a:lnTo>
                  <a:pt x="442" y="342"/>
                </a:lnTo>
                <a:lnTo>
                  <a:pt x="435" y="342"/>
                </a:lnTo>
                <a:lnTo>
                  <a:pt x="413" y="342"/>
                </a:lnTo>
                <a:lnTo>
                  <a:pt x="401" y="342"/>
                </a:lnTo>
                <a:lnTo>
                  <a:pt x="313" y="345"/>
                </a:lnTo>
                <a:lnTo>
                  <a:pt x="299" y="345"/>
                </a:lnTo>
                <a:lnTo>
                  <a:pt x="289" y="345"/>
                </a:lnTo>
                <a:lnTo>
                  <a:pt x="281" y="343"/>
                </a:lnTo>
                <a:lnTo>
                  <a:pt x="278" y="343"/>
                </a:lnTo>
                <a:lnTo>
                  <a:pt x="273" y="343"/>
                </a:lnTo>
                <a:lnTo>
                  <a:pt x="272" y="342"/>
                </a:lnTo>
                <a:lnTo>
                  <a:pt x="270" y="342"/>
                </a:lnTo>
                <a:lnTo>
                  <a:pt x="269" y="342"/>
                </a:lnTo>
                <a:lnTo>
                  <a:pt x="265" y="339"/>
                </a:lnTo>
                <a:lnTo>
                  <a:pt x="263" y="339"/>
                </a:lnTo>
                <a:lnTo>
                  <a:pt x="260" y="339"/>
                </a:lnTo>
                <a:lnTo>
                  <a:pt x="257" y="339"/>
                </a:lnTo>
                <a:lnTo>
                  <a:pt x="253" y="339"/>
                </a:lnTo>
                <a:lnTo>
                  <a:pt x="249" y="337"/>
                </a:lnTo>
                <a:lnTo>
                  <a:pt x="241" y="337"/>
                </a:lnTo>
                <a:lnTo>
                  <a:pt x="231" y="337"/>
                </a:lnTo>
                <a:lnTo>
                  <a:pt x="179" y="337"/>
                </a:lnTo>
                <a:lnTo>
                  <a:pt x="134" y="337"/>
                </a:lnTo>
                <a:lnTo>
                  <a:pt x="113" y="337"/>
                </a:lnTo>
                <a:lnTo>
                  <a:pt x="72" y="337"/>
                </a:lnTo>
                <a:lnTo>
                  <a:pt x="59" y="337"/>
                </a:lnTo>
                <a:lnTo>
                  <a:pt x="33" y="339"/>
                </a:lnTo>
                <a:lnTo>
                  <a:pt x="27" y="339"/>
                </a:lnTo>
                <a:lnTo>
                  <a:pt x="23" y="339"/>
                </a:lnTo>
                <a:lnTo>
                  <a:pt x="19" y="337"/>
                </a:lnTo>
                <a:lnTo>
                  <a:pt x="16" y="337"/>
                </a:lnTo>
                <a:lnTo>
                  <a:pt x="13" y="337"/>
                </a:lnTo>
                <a:lnTo>
                  <a:pt x="10" y="336"/>
                </a:lnTo>
                <a:lnTo>
                  <a:pt x="8" y="335"/>
                </a:lnTo>
                <a:lnTo>
                  <a:pt x="6" y="335"/>
                </a:lnTo>
                <a:lnTo>
                  <a:pt x="4" y="332"/>
                </a:lnTo>
                <a:lnTo>
                  <a:pt x="4" y="330"/>
                </a:lnTo>
                <a:lnTo>
                  <a:pt x="3" y="329"/>
                </a:lnTo>
                <a:lnTo>
                  <a:pt x="1" y="324"/>
                </a:lnTo>
                <a:lnTo>
                  <a:pt x="1" y="323"/>
                </a:lnTo>
                <a:lnTo>
                  <a:pt x="1" y="319"/>
                </a:lnTo>
                <a:lnTo>
                  <a:pt x="0" y="316"/>
                </a:lnTo>
                <a:lnTo>
                  <a:pt x="0" y="310"/>
                </a:lnTo>
                <a:lnTo>
                  <a:pt x="0" y="304"/>
                </a:lnTo>
                <a:lnTo>
                  <a:pt x="0" y="291"/>
                </a:lnTo>
                <a:lnTo>
                  <a:pt x="0" y="255"/>
                </a:lnTo>
                <a:lnTo>
                  <a:pt x="0" y="214"/>
                </a:lnTo>
                <a:lnTo>
                  <a:pt x="0" y="193"/>
                </a:lnTo>
                <a:lnTo>
                  <a:pt x="0" y="156"/>
                </a:lnTo>
                <a:lnTo>
                  <a:pt x="0" y="115"/>
                </a:lnTo>
                <a:lnTo>
                  <a:pt x="0" y="102"/>
                </a:lnTo>
                <a:lnTo>
                  <a:pt x="0" y="93"/>
                </a:lnTo>
                <a:lnTo>
                  <a:pt x="0" y="86"/>
                </a:lnTo>
                <a:lnTo>
                  <a:pt x="0" y="83"/>
                </a:lnTo>
                <a:lnTo>
                  <a:pt x="1" y="79"/>
                </a:lnTo>
                <a:lnTo>
                  <a:pt x="1" y="76"/>
                </a:lnTo>
                <a:lnTo>
                  <a:pt x="1" y="74"/>
                </a:lnTo>
                <a:lnTo>
                  <a:pt x="3" y="71"/>
                </a:lnTo>
                <a:lnTo>
                  <a:pt x="4" y="68"/>
                </a:lnTo>
                <a:lnTo>
                  <a:pt x="4" y="65"/>
                </a:lnTo>
                <a:lnTo>
                  <a:pt x="6" y="63"/>
                </a:lnTo>
                <a:lnTo>
                  <a:pt x="8" y="61"/>
                </a:lnTo>
                <a:lnTo>
                  <a:pt x="10" y="58"/>
                </a:lnTo>
                <a:lnTo>
                  <a:pt x="11" y="55"/>
                </a:lnTo>
                <a:lnTo>
                  <a:pt x="13" y="54"/>
                </a:lnTo>
                <a:lnTo>
                  <a:pt x="14" y="52"/>
                </a:lnTo>
                <a:lnTo>
                  <a:pt x="16" y="51"/>
                </a:lnTo>
                <a:lnTo>
                  <a:pt x="17" y="49"/>
                </a:lnTo>
                <a:lnTo>
                  <a:pt x="19" y="48"/>
                </a:lnTo>
                <a:lnTo>
                  <a:pt x="20" y="48"/>
                </a:lnTo>
                <a:lnTo>
                  <a:pt x="22" y="47"/>
                </a:lnTo>
                <a:lnTo>
                  <a:pt x="24" y="45"/>
                </a:lnTo>
                <a:lnTo>
                  <a:pt x="26" y="45"/>
                </a:lnTo>
                <a:lnTo>
                  <a:pt x="35" y="41"/>
                </a:lnTo>
                <a:lnTo>
                  <a:pt x="39" y="39"/>
                </a:lnTo>
                <a:lnTo>
                  <a:pt x="48" y="33"/>
                </a:lnTo>
                <a:lnTo>
                  <a:pt x="51" y="32"/>
                </a:lnTo>
                <a:lnTo>
                  <a:pt x="54" y="31"/>
                </a:lnTo>
                <a:lnTo>
                  <a:pt x="56" y="28"/>
                </a:lnTo>
                <a:lnTo>
                  <a:pt x="58" y="26"/>
                </a:lnTo>
                <a:lnTo>
                  <a:pt x="59" y="25"/>
                </a:lnTo>
                <a:lnTo>
                  <a:pt x="62" y="22"/>
                </a:lnTo>
                <a:lnTo>
                  <a:pt x="62" y="20"/>
                </a:lnTo>
                <a:lnTo>
                  <a:pt x="65" y="17"/>
                </a:lnTo>
                <a:lnTo>
                  <a:pt x="67" y="15"/>
                </a:lnTo>
                <a:lnTo>
                  <a:pt x="68" y="10"/>
                </a:lnTo>
                <a:lnTo>
                  <a:pt x="70" y="7"/>
                </a:lnTo>
                <a:lnTo>
                  <a:pt x="71" y="6"/>
                </a:lnTo>
                <a:lnTo>
                  <a:pt x="72" y="6"/>
                </a:lnTo>
                <a:lnTo>
                  <a:pt x="74" y="4"/>
                </a:lnTo>
                <a:lnTo>
                  <a:pt x="77" y="3"/>
                </a:lnTo>
                <a:lnTo>
                  <a:pt x="80" y="3"/>
                </a:lnTo>
                <a:lnTo>
                  <a:pt x="81" y="1"/>
                </a:lnTo>
                <a:lnTo>
                  <a:pt x="84" y="1"/>
                </a:lnTo>
                <a:lnTo>
                  <a:pt x="88" y="1"/>
                </a:lnTo>
                <a:lnTo>
                  <a:pt x="94" y="1"/>
                </a:lnTo>
                <a:lnTo>
                  <a:pt x="103" y="1"/>
                </a:lnTo>
                <a:lnTo>
                  <a:pt x="131" y="1"/>
                </a:lnTo>
                <a:lnTo>
                  <a:pt x="150" y="1"/>
                </a:lnTo>
                <a:lnTo>
                  <a:pt x="170" y="0"/>
                </a:lnTo>
                <a:lnTo>
                  <a:pt x="208" y="0"/>
                </a:lnTo>
                <a:lnTo>
                  <a:pt x="230" y="0"/>
                </a:lnTo>
                <a:lnTo>
                  <a:pt x="237" y="0"/>
                </a:lnTo>
                <a:lnTo>
                  <a:pt x="244" y="0"/>
                </a:lnTo>
                <a:lnTo>
                  <a:pt x="250" y="0"/>
                </a:lnTo>
                <a:lnTo>
                  <a:pt x="256" y="1"/>
                </a:lnTo>
                <a:lnTo>
                  <a:pt x="259" y="1"/>
                </a:lnTo>
                <a:lnTo>
                  <a:pt x="263" y="3"/>
                </a:lnTo>
                <a:lnTo>
                  <a:pt x="266" y="4"/>
                </a:lnTo>
                <a:lnTo>
                  <a:pt x="270" y="6"/>
                </a:lnTo>
                <a:lnTo>
                  <a:pt x="272" y="7"/>
                </a:lnTo>
                <a:lnTo>
                  <a:pt x="275" y="7"/>
                </a:lnTo>
                <a:lnTo>
                  <a:pt x="278" y="9"/>
                </a:lnTo>
                <a:lnTo>
                  <a:pt x="282" y="9"/>
                </a:lnTo>
                <a:lnTo>
                  <a:pt x="288" y="10"/>
                </a:lnTo>
                <a:lnTo>
                  <a:pt x="294" y="10"/>
                </a:lnTo>
                <a:lnTo>
                  <a:pt x="299" y="10"/>
                </a:lnTo>
                <a:lnTo>
                  <a:pt x="308" y="10"/>
                </a:lnTo>
                <a:lnTo>
                  <a:pt x="339" y="9"/>
                </a:lnTo>
                <a:lnTo>
                  <a:pt x="356" y="9"/>
                </a:lnTo>
                <a:lnTo>
                  <a:pt x="381" y="7"/>
                </a:lnTo>
                <a:lnTo>
                  <a:pt x="407" y="7"/>
                </a:lnTo>
                <a:lnTo>
                  <a:pt x="425" y="7"/>
                </a:lnTo>
                <a:lnTo>
                  <a:pt x="448" y="6"/>
                </a:lnTo>
                <a:lnTo>
                  <a:pt x="467" y="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Dane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550375" y="322968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Madison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4958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88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Freeform 77"/>
          <p:cNvSpPr>
            <a:spLocks/>
          </p:cNvSpPr>
          <p:nvPr/>
        </p:nvSpPr>
        <p:spPr bwMode="auto">
          <a:xfrm>
            <a:off x="2257425" y="1066800"/>
            <a:ext cx="4495800" cy="4482659"/>
          </a:xfrm>
          <a:custGeom>
            <a:avLst/>
            <a:gdLst>
              <a:gd name="T0" fmla="*/ 105 w 342"/>
              <a:gd name="T1" fmla="*/ 5 h 341"/>
              <a:gd name="T2" fmla="*/ 262 w 342"/>
              <a:gd name="T3" fmla="*/ 2 h 341"/>
              <a:gd name="T4" fmla="*/ 311 w 342"/>
              <a:gd name="T5" fmla="*/ 0 h 341"/>
              <a:gd name="T6" fmla="*/ 326 w 342"/>
              <a:gd name="T7" fmla="*/ 2 h 341"/>
              <a:gd name="T8" fmla="*/ 332 w 342"/>
              <a:gd name="T9" fmla="*/ 3 h 341"/>
              <a:gd name="T10" fmla="*/ 333 w 342"/>
              <a:gd name="T11" fmla="*/ 6 h 341"/>
              <a:gd name="T12" fmla="*/ 336 w 342"/>
              <a:gd name="T13" fmla="*/ 11 h 341"/>
              <a:gd name="T14" fmla="*/ 339 w 342"/>
              <a:gd name="T15" fmla="*/ 18 h 341"/>
              <a:gd name="T16" fmla="*/ 340 w 342"/>
              <a:gd name="T17" fmla="*/ 34 h 341"/>
              <a:gd name="T18" fmla="*/ 340 w 342"/>
              <a:gd name="T19" fmla="*/ 86 h 341"/>
              <a:gd name="T20" fmla="*/ 342 w 342"/>
              <a:gd name="T21" fmla="*/ 168 h 341"/>
              <a:gd name="T22" fmla="*/ 342 w 342"/>
              <a:gd name="T23" fmla="*/ 187 h 341"/>
              <a:gd name="T24" fmla="*/ 339 w 342"/>
              <a:gd name="T25" fmla="*/ 197 h 341"/>
              <a:gd name="T26" fmla="*/ 335 w 342"/>
              <a:gd name="T27" fmla="*/ 210 h 341"/>
              <a:gd name="T28" fmla="*/ 333 w 342"/>
              <a:gd name="T29" fmla="*/ 226 h 341"/>
              <a:gd name="T30" fmla="*/ 333 w 342"/>
              <a:gd name="T31" fmla="*/ 248 h 341"/>
              <a:gd name="T32" fmla="*/ 335 w 342"/>
              <a:gd name="T33" fmla="*/ 307 h 341"/>
              <a:gd name="T34" fmla="*/ 335 w 342"/>
              <a:gd name="T35" fmla="*/ 319 h 341"/>
              <a:gd name="T36" fmla="*/ 333 w 342"/>
              <a:gd name="T37" fmla="*/ 326 h 341"/>
              <a:gd name="T38" fmla="*/ 333 w 342"/>
              <a:gd name="T39" fmla="*/ 331 h 341"/>
              <a:gd name="T40" fmla="*/ 329 w 342"/>
              <a:gd name="T41" fmla="*/ 335 h 341"/>
              <a:gd name="T42" fmla="*/ 321 w 342"/>
              <a:gd name="T43" fmla="*/ 336 h 341"/>
              <a:gd name="T44" fmla="*/ 305 w 342"/>
              <a:gd name="T45" fmla="*/ 338 h 341"/>
              <a:gd name="T46" fmla="*/ 240 w 342"/>
              <a:gd name="T47" fmla="*/ 338 h 341"/>
              <a:gd name="T48" fmla="*/ 157 w 342"/>
              <a:gd name="T49" fmla="*/ 338 h 341"/>
              <a:gd name="T50" fmla="*/ 44 w 342"/>
              <a:gd name="T51" fmla="*/ 341 h 341"/>
              <a:gd name="T52" fmla="*/ 23 w 342"/>
              <a:gd name="T53" fmla="*/ 339 h 341"/>
              <a:gd name="T54" fmla="*/ 14 w 342"/>
              <a:gd name="T55" fmla="*/ 339 h 341"/>
              <a:gd name="T56" fmla="*/ 10 w 342"/>
              <a:gd name="T57" fmla="*/ 336 h 341"/>
              <a:gd name="T58" fmla="*/ 7 w 342"/>
              <a:gd name="T59" fmla="*/ 332 h 341"/>
              <a:gd name="T60" fmla="*/ 4 w 342"/>
              <a:gd name="T61" fmla="*/ 325 h 341"/>
              <a:gd name="T62" fmla="*/ 3 w 342"/>
              <a:gd name="T63" fmla="*/ 313 h 341"/>
              <a:gd name="T64" fmla="*/ 1 w 342"/>
              <a:gd name="T65" fmla="*/ 284 h 341"/>
              <a:gd name="T66" fmla="*/ 1 w 342"/>
              <a:gd name="T67" fmla="*/ 232 h 341"/>
              <a:gd name="T68" fmla="*/ 3 w 342"/>
              <a:gd name="T69" fmla="*/ 211 h 341"/>
              <a:gd name="T70" fmla="*/ 3 w 342"/>
              <a:gd name="T71" fmla="*/ 189 h 341"/>
              <a:gd name="T72" fmla="*/ 1 w 342"/>
              <a:gd name="T73" fmla="*/ 111 h 341"/>
              <a:gd name="T74" fmla="*/ 0 w 342"/>
              <a:gd name="T75" fmla="*/ 40 h 341"/>
              <a:gd name="T76" fmla="*/ 1 w 342"/>
              <a:gd name="T77" fmla="*/ 22 h 341"/>
              <a:gd name="T78" fmla="*/ 3 w 342"/>
              <a:gd name="T79" fmla="*/ 15 h 341"/>
              <a:gd name="T80" fmla="*/ 4 w 342"/>
              <a:gd name="T81" fmla="*/ 11 h 341"/>
              <a:gd name="T82" fmla="*/ 9 w 342"/>
              <a:gd name="T83" fmla="*/ 6 h 341"/>
              <a:gd name="T84" fmla="*/ 17 w 342"/>
              <a:gd name="T85" fmla="*/ 5 h 341"/>
              <a:gd name="T86" fmla="*/ 28 w 342"/>
              <a:gd name="T87" fmla="*/ 3 h 341"/>
              <a:gd name="T88" fmla="*/ 67 w 342"/>
              <a:gd name="T89" fmla="*/ 5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42" h="341">
                <a:moveTo>
                  <a:pt x="68" y="5"/>
                </a:moveTo>
                <a:lnTo>
                  <a:pt x="84" y="5"/>
                </a:lnTo>
                <a:lnTo>
                  <a:pt x="105" y="5"/>
                </a:lnTo>
                <a:lnTo>
                  <a:pt x="166" y="3"/>
                </a:lnTo>
                <a:lnTo>
                  <a:pt x="191" y="3"/>
                </a:lnTo>
                <a:lnTo>
                  <a:pt x="262" y="2"/>
                </a:lnTo>
                <a:lnTo>
                  <a:pt x="276" y="2"/>
                </a:lnTo>
                <a:lnTo>
                  <a:pt x="303" y="0"/>
                </a:lnTo>
                <a:lnTo>
                  <a:pt x="311" y="0"/>
                </a:lnTo>
                <a:lnTo>
                  <a:pt x="317" y="2"/>
                </a:lnTo>
                <a:lnTo>
                  <a:pt x="321" y="2"/>
                </a:lnTo>
                <a:lnTo>
                  <a:pt x="326" y="2"/>
                </a:lnTo>
                <a:lnTo>
                  <a:pt x="327" y="2"/>
                </a:lnTo>
                <a:lnTo>
                  <a:pt x="329" y="3"/>
                </a:lnTo>
                <a:lnTo>
                  <a:pt x="332" y="3"/>
                </a:lnTo>
                <a:lnTo>
                  <a:pt x="333" y="5"/>
                </a:lnTo>
                <a:lnTo>
                  <a:pt x="333" y="5"/>
                </a:lnTo>
                <a:lnTo>
                  <a:pt x="333" y="6"/>
                </a:lnTo>
                <a:lnTo>
                  <a:pt x="335" y="8"/>
                </a:lnTo>
                <a:lnTo>
                  <a:pt x="336" y="9"/>
                </a:lnTo>
                <a:lnTo>
                  <a:pt x="336" y="11"/>
                </a:lnTo>
                <a:lnTo>
                  <a:pt x="337" y="13"/>
                </a:lnTo>
                <a:lnTo>
                  <a:pt x="337" y="15"/>
                </a:lnTo>
                <a:lnTo>
                  <a:pt x="339" y="18"/>
                </a:lnTo>
                <a:lnTo>
                  <a:pt x="339" y="24"/>
                </a:lnTo>
                <a:lnTo>
                  <a:pt x="340" y="29"/>
                </a:lnTo>
                <a:lnTo>
                  <a:pt x="340" y="34"/>
                </a:lnTo>
                <a:lnTo>
                  <a:pt x="340" y="43"/>
                </a:lnTo>
                <a:lnTo>
                  <a:pt x="340" y="50"/>
                </a:lnTo>
                <a:lnTo>
                  <a:pt x="340" y="86"/>
                </a:lnTo>
                <a:lnTo>
                  <a:pt x="342" y="136"/>
                </a:lnTo>
                <a:lnTo>
                  <a:pt x="342" y="155"/>
                </a:lnTo>
                <a:lnTo>
                  <a:pt x="342" y="168"/>
                </a:lnTo>
                <a:lnTo>
                  <a:pt x="342" y="176"/>
                </a:lnTo>
                <a:lnTo>
                  <a:pt x="342" y="181"/>
                </a:lnTo>
                <a:lnTo>
                  <a:pt x="342" y="187"/>
                </a:lnTo>
                <a:lnTo>
                  <a:pt x="340" y="189"/>
                </a:lnTo>
                <a:lnTo>
                  <a:pt x="340" y="194"/>
                </a:lnTo>
                <a:lnTo>
                  <a:pt x="339" y="197"/>
                </a:lnTo>
                <a:lnTo>
                  <a:pt x="336" y="205"/>
                </a:lnTo>
                <a:lnTo>
                  <a:pt x="336" y="207"/>
                </a:lnTo>
                <a:lnTo>
                  <a:pt x="335" y="210"/>
                </a:lnTo>
                <a:lnTo>
                  <a:pt x="335" y="216"/>
                </a:lnTo>
                <a:lnTo>
                  <a:pt x="333" y="221"/>
                </a:lnTo>
                <a:lnTo>
                  <a:pt x="333" y="226"/>
                </a:lnTo>
                <a:lnTo>
                  <a:pt x="333" y="233"/>
                </a:lnTo>
                <a:lnTo>
                  <a:pt x="333" y="242"/>
                </a:lnTo>
                <a:lnTo>
                  <a:pt x="333" y="248"/>
                </a:lnTo>
                <a:lnTo>
                  <a:pt x="333" y="268"/>
                </a:lnTo>
                <a:lnTo>
                  <a:pt x="335" y="299"/>
                </a:lnTo>
                <a:lnTo>
                  <a:pt x="335" y="307"/>
                </a:lnTo>
                <a:lnTo>
                  <a:pt x="335" y="312"/>
                </a:lnTo>
                <a:lnTo>
                  <a:pt x="335" y="316"/>
                </a:lnTo>
                <a:lnTo>
                  <a:pt x="335" y="319"/>
                </a:lnTo>
                <a:lnTo>
                  <a:pt x="335" y="322"/>
                </a:lnTo>
                <a:lnTo>
                  <a:pt x="335" y="325"/>
                </a:lnTo>
                <a:lnTo>
                  <a:pt x="333" y="326"/>
                </a:lnTo>
                <a:lnTo>
                  <a:pt x="333" y="329"/>
                </a:lnTo>
                <a:lnTo>
                  <a:pt x="333" y="329"/>
                </a:lnTo>
                <a:lnTo>
                  <a:pt x="333" y="331"/>
                </a:lnTo>
                <a:lnTo>
                  <a:pt x="332" y="332"/>
                </a:lnTo>
                <a:lnTo>
                  <a:pt x="330" y="333"/>
                </a:lnTo>
                <a:lnTo>
                  <a:pt x="329" y="335"/>
                </a:lnTo>
                <a:lnTo>
                  <a:pt x="327" y="335"/>
                </a:lnTo>
                <a:lnTo>
                  <a:pt x="324" y="336"/>
                </a:lnTo>
                <a:lnTo>
                  <a:pt x="321" y="336"/>
                </a:lnTo>
                <a:lnTo>
                  <a:pt x="317" y="338"/>
                </a:lnTo>
                <a:lnTo>
                  <a:pt x="313" y="338"/>
                </a:lnTo>
                <a:lnTo>
                  <a:pt x="305" y="338"/>
                </a:lnTo>
                <a:lnTo>
                  <a:pt x="288" y="338"/>
                </a:lnTo>
                <a:lnTo>
                  <a:pt x="259" y="338"/>
                </a:lnTo>
                <a:lnTo>
                  <a:pt x="240" y="338"/>
                </a:lnTo>
                <a:lnTo>
                  <a:pt x="224" y="338"/>
                </a:lnTo>
                <a:lnTo>
                  <a:pt x="183" y="338"/>
                </a:lnTo>
                <a:lnTo>
                  <a:pt x="157" y="338"/>
                </a:lnTo>
                <a:lnTo>
                  <a:pt x="89" y="339"/>
                </a:lnTo>
                <a:lnTo>
                  <a:pt x="70" y="339"/>
                </a:lnTo>
                <a:lnTo>
                  <a:pt x="44" y="341"/>
                </a:lnTo>
                <a:lnTo>
                  <a:pt x="36" y="341"/>
                </a:lnTo>
                <a:lnTo>
                  <a:pt x="28" y="341"/>
                </a:lnTo>
                <a:lnTo>
                  <a:pt x="23" y="339"/>
                </a:lnTo>
                <a:lnTo>
                  <a:pt x="19" y="339"/>
                </a:lnTo>
                <a:lnTo>
                  <a:pt x="17" y="339"/>
                </a:lnTo>
                <a:lnTo>
                  <a:pt x="14" y="339"/>
                </a:lnTo>
                <a:lnTo>
                  <a:pt x="13" y="338"/>
                </a:lnTo>
                <a:lnTo>
                  <a:pt x="12" y="338"/>
                </a:lnTo>
                <a:lnTo>
                  <a:pt x="10" y="336"/>
                </a:lnTo>
                <a:lnTo>
                  <a:pt x="9" y="335"/>
                </a:lnTo>
                <a:lnTo>
                  <a:pt x="7" y="333"/>
                </a:lnTo>
                <a:lnTo>
                  <a:pt x="7" y="332"/>
                </a:lnTo>
                <a:lnTo>
                  <a:pt x="6" y="329"/>
                </a:lnTo>
                <a:lnTo>
                  <a:pt x="4" y="328"/>
                </a:lnTo>
                <a:lnTo>
                  <a:pt x="4" y="325"/>
                </a:lnTo>
                <a:lnTo>
                  <a:pt x="3" y="323"/>
                </a:lnTo>
                <a:lnTo>
                  <a:pt x="3" y="319"/>
                </a:lnTo>
                <a:lnTo>
                  <a:pt x="3" y="313"/>
                </a:lnTo>
                <a:lnTo>
                  <a:pt x="3" y="306"/>
                </a:lnTo>
                <a:lnTo>
                  <a:pt x="3" y="297"/>
                </a:lnTo>
                <a:lnTo>
                  <a:pt x="1" y="284"/>
                </a:lnTo>
                <a:lnTo>
                  <a:pt x="1" y="253"/>
                </a:lnTo>
                <a:lnTo>
                  <a:pt x="1" y="243"/>
                </a:lnTo>
                <a:lnTo>
                  <a:pt x="1" y="232"/>
                </a:lnTo>
                <a:lnTo>
                  <a:pt x="1" y="224"/>
                </a:lnTo>
                <a:lnTo>
                  <a:pt x="3" y="217"/>
                </a:lnTo>
                <a:lnTo>
                  <a:pt x="3" y="211"/>
                </a:lnTo>
                <a:lnTo>
                  <a:pt x="3" y="203"/>
                </a:lnTo>
                <a:lnTo>
                  <a:pt x="3" y="197"/>
                </a:lnTo>
                <a:lnTo>
                  <a:pt x="3" y="189"/>
                </a:lnTo>
                <a:lnTo>
                  <a:pt x="3" y="181"/>
                </a:lnTo>
                <a:lnTo>
                  <a:pt x="3" y="163"/>
                </a:lnTo>
                <a:lnTo>
                  <a:pt x="1" y="111"/>
                </a:lnTo>
                <a:lnTo>
                  <a:pt x="0" y="56"/>
                </a:lnTo>
                <a:lnTo>
                  <a:pt x="0" y="48"/>
                </a:lnTo>
                <a:lnTo>
                  <a:pt x="0" y="40"/>
                </a:lnTo>
                <a:lnTo>
                  <a:pt x="0" y="32"/>
                </a:lnTo>
                <a:lnTo>
                  <a:pt x="0" y="25"/>
                </a:lnTo>
                <a:lnTo>
                  <a:pt x="1" y="22"/>
                </a:lnTo>
                <a:lnTo>
                  <a:pt x="1" y="19"/>
                </a:lnTo>
                <a:lnTo>
                  <a:pt x="1" y="16"/>
                </a:lnTo>
                <a:lnTo>
                  <a:pt x="3" y="15"/>
                </a:lnTo>
                <a:lnTo>
                  <a:pt x="3" y="13"/>
                </a:lnTo>
                <a:lnTo>
                  <a:pt x="4" y="12"/>
                </a:lnTo>
                <a:lnTo>
                  <a:pt x="4" y="11"/>
                </a:lnTo>
                <a:lnTo>
                  <a:pt x="7" y="8"/>
                </a:lnTo>
                <a:lnTo>
                  <a:pt x="9" y="8"/>
                </a:lnTo>
                <a:lnTo>
                  <a:pt x="9" y="6"/>
                </a:lnTo>
                <a:lnTo>
                  <a:pt x="12" y="6"/>
                </a:lnTo>
                <a:lnTo>
                  <a:pt x="14" y="5"/>
                </a:lnTo>
                <a:lnTo>
                  <a:pt x="17" y="5"/>
                </a:lnTo>
                <a:lnTo>
                  <a:pt x="19" y="5"/>
                </a:lnTo>
                <a:lnTo>
                  <a:pt x="23" y="3"/>
                </a:lnTo>
                <a:lnTo>
                  <a:pt x="28" y="3"/>
                </a:lnTo>
                <a:lnTo>
                  <a:pt x="41" y="3"/>
                </a:lnTo>
                <a:lnTo>
                  <a:pt x="64" y="5"/>
                </a:lnTo>
                <a:lnTo>
                  <a:pt x="67" y="5"/>
                </a:lnTo>
                <a:lnTo>
                  <a:pt x="68" y="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Dodge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495800" y="32004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Juneau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4196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8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55"/>
          <p:cNvSpPr>
            <a:spLocks noEditPoints="1"/>
          </p:cNvSpPr>
          <p:nvPr/>
        </p:nvSpPr>
        <p:spPr bwMode="auto">
          <a:xfrm>
            <a:off x="2452687" y="862015"/>
            <a:ext cx="3886200" cy="4551752"/>
          </a:xfrm>
          <a:custGeom>
            <a:avLst/>
            <a:gdLst>
              <a:gd name="T0" fmla="*/ 157 w 508"/>
              <a:gd name="T1" fmla="*/ 431 h 595"/>
              <a:gd name="T2" fmla="*/ 180 w 508"/>
              <a:gd name="T3" fmla="*/ 464 h 595"/>
              <a:gd name="T4" fmla="*/ 220 w 508"/>
              <a:gd name="T5" fmla="*/ 501 h 595"/>
              <a:gd name="T6" fmla="*/ 209 w 508"/>
              <a:gd name="T7" fmla="*/ 555 h 595"/>
              <a:gd name="T8" fmla="*/ 180 w 508"/>
              <a:gd name="T9" fmla="*/ 591 h 595"/>
              <a:gd name="T10" fmla="*/ 1 w 508"/>
              <a:gd name="T11" fmla="*/ 592 h 595"/>
              <a:gd name="T12" fmla="*/ 13 w 508"/>
              <a:gd name="T13" fmla="*/ 543 h 595"/>
              <a:gd name="T14" fmla="*/ 64 w 508"/>
              <a:gd name="T15" fmla="*/ 469 h 595"/>
              <a:gd name="T16" fmla="*/ 89 w 508"/>
              <a:gd name="T17" fmla="*/ 466 h 595"/>
              <a:gd name="T18" fmla="*/ 103 w 508"/>
              <a:gd name="T19" fmla="*/ 460 h 595"/>
              <a:gd name="T20" fmla="*/ 122 w 508"/>
              <a:gd name="T21" fmla="*/ 450 h 595"/>
              <a:gd name="T22" fmla="*/ 160 w 508"/>
              <a:gd name="T23" fmla="*/ 427 h 595"/>
              <a:gd name="T24" fmla="*/ 387 w 508"/>
              <a:gd name="T25" fmla="*/ 237 h 595"/>
              <a:gd name="T26" fmla="*/ 239 w 508"/>
              <a:gd name="T27" fmla="*/ 210 h 595"/>
              <a:gd name="T28" fmla="*/ 272 w 508"/>
              <a:gd name="T29" fmla="*/ 201 h 595"/>
              <a:gd name="T30" fmla="*/ 189 w 508"/>
              <a:gd name="T31" fmla="*/ 208 h 595"/>
              <a:gd name="T32" fmla="*/ 182 w 508"/>
              <a:gd name="T33" fmla="*/ 189 h 595"/>
              <a:gd name="T34" fmla="*/ 399 w 508"/>
              <a:gd name="T35" fmla="*/ 172 h 595"/>
              <a:gd name="T36" fmla="*/ 403 w 508"/>
              <a:gd name="T37" fmla="*/ 139 h 595"/>
              <a:gd name="T38" fmla="*/ 383 w 508"/>
              <a:gd name="T39" fmla="*/ 107 h 595"/>
              <a:gd name="T40" fmla="*/ 394 w 508"/>
              <a:gd name="T41" fmla="*/ 136 h 595"/>
              <a:gd name="T42" fmla="*/ 387 w 508"/>
              <a:gd name="T43" fmla="*/ 166 h 595"/>
              <a:gd name="T44" fmla="*/ 359 w 508"/>
              <a:gd name="T45" fmla="*/ 152 h 595"/>
              <a:gd name="T46" fmla="*/ 364 w 508"/>
              <a:gd name="T47" fmla="*/ 211 h 595"/>
              <a:gd name="T48" fmla="*/ 352 w 508"/>
              <a:gd name="T49" fmla="*/ 221 h 595"/>
              <a:gd name="T50" fmla="*/ 348 w 508"/>
              <a:gd name="T51" fmla="*/ 233 h 595"/>
              <a:gd name="T52" fmla="*/ 358 w 508"/>
              <a:gd name="T53" fmla="*/ 262 h 595"/>
              <a:gd name="T54" fmla="*/ 340 w 508"/>
              <a:gd name="T55" fmla="*/ 271 h 595"/>
              <a:gd name="T56" fmla="*/ 338 w 508"/>
              <a:gd name="T57" fmla="*/ 288 h 595"/>
              <a:gd name="T58" fmla="*/ 317 w 508"/>
              <a:gd name="T59" fmla="*/ 310 h 595"/>
              <a:gd name="T60" fmla="*/ 292 w 508"/>
              <a:gd name="T61" fmla="*/ 357 h 595"/>
              <a:gd name="T62" fmla="*/ 292 w 508"/>
              <a:gd name="T63" fmla="*/ 389 h 595"/>
              <a:gd name="T64" fmla="*/ 278 w 508"/>
              <a:gd name="T65" fmla="*/ 425 h 595"/>
              <a:gd name="T66" fmla="*/ 253 w 508"/>
              <a:gd name="T67" fmla="*/ 456 h 595"/>
              <a:gd name="T68" fmla="*/ 226 w 508"/>
              <a:gd name="T69" fmla="*/ 492 h 595"/>
              <a:gd name="T70" fmla="*/ 191 w 508"/>
              <a:gd name="T71" fmla="*/ 472 h 595"/>
              <a:gd name="T72" fmla="*/ 180 w 508"/>
              <a:gd name="T73" fmla="*/ 434 h 595"/>
              <a:gd name="T74" fmla="*/ 176 w 508"/>
              <a:gd name="T75" fmla="*/ 399 h 595"/>
              <a:gd name="T76" fmla="*/ 215 w 508"/>
              <a:gd name="T77" fmla="*/ 313 h 595"/>
              <a:gd name="T78" fmla="*/ 236 w 508"/>
              <a:gd name="T79" fmla="*/ 285 h 595"/>
              <a:gd name="T80" fmla="*/ 253 w 508"/>
              <a:gd name="T81" fmla="*/ 235 h 595"/>
              <a:gd name="T82" fmla="*/ 266 w 508"/>
              <a:gd name="T83" fmla="*/ 210 h 595"/>
              <a:gd name="T84" fmla="*/ 294 w 508"/>
              <a:gd name="T85" fmla="*/ 204 h 595"/>
              <a:gd name="T86" fmla="*/ 316 w 508"/>
              <a:gd name="T87" fmla="*/ 181 h 595"/>
              <a:gd name="T88" fmla="*/ 327 w 508"/>
              <a:gd name="T89" fmla="*/ 143 h 595"/>
              <a:gd name="T90" fmla="*/ 346 w 508"/>
              <a:gd name="T91" fmla="*/ 114 h 595"/>
              <a:gd name="T92" fmla="*/ 407 w 508"/>
              <a:gd name="T93" fmla="*/ 92 h 595"/>
              <a:gd name="T94" fmla="*/ 403 w 508"/>
              <a:gd name="T95" fmla="*/ 95 h 595"/>
              <a:gd name="T96" fmla="*/ 429 w 508"/>
              <a:gd name="T97" fmla="*/ 85 h 595"/>
              <a:gd name="T98" fmla="*/ 431 w 508"/>
              <a:gd name="T99" fmla="*/ 93 h 595"/>
              <a:gd name="T100" fmla="*/ 508 w 508"/>
              <a:gd name="T101" fmla="*/ 27 h 595"/>
              <a:gd name="T102" fmla="*/ 457 w 508"/>
              <a:gd name="T103" fmla="*/ 50 h 595"/>
              <a:gd name="T104" fmla="*/ 442 w 508"/>
              <a:gd name="T105" fmla="*/ 73 h 595"/>
              <a:gd name="T106" fmla="*/ 412 w 508"/>
              <a:gd name="T107" fmla="*/ 69 h 595"/>
              <a:gd name="T108" fmla="*/ 407 w 508"/>
              <a:gd name="T109" fmla="*/ 53 h 595"/>
              <a:gd name="T110" fmla="*/ 410 w 508"/>
              <a:gd name="T111" fmla="*/ 22 h 595"/>
              <a:gd name="T112" fmla="*/ 432 w 508"/>
              <a:gd name="T113" fmla="*/ 19 h 595"/>
              <a:gd name="T114" fmla="*/ 458 w 508"/>
              <a:gd name="T115" fmla="*/ 22 h 595"/>
              <a:gd name="T116" fmla="*/ 418 w 508"/>
              <a:gd name="T117" fmla="*/ 64 h 595"/>
              <a:gd name="T118" fmla="*/ 470 w 508"/>
              <a:gd name="T119" fmla="*/ 6 h 595"/>
              <a:gd name="T120" fmla="*/ 480 w 508"/>
              <a:gd name="T121" fmla="*/ 6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08" h="595">
                <a:moveTo>
                  <a:pt x="111" y="444"/>
                </a:moveTo>
                <a:lnTo>
                  <a:pt x="109" y="444"/>
                </a:lnTo>
                <a:lnTo>
                  <a:pt x="109" y="443"/>
                </a:lnTo>
                <a:lnTo>
                  <a:pt x="111" y="443"/>
                </a:lnTo>
                <a:lnTo>
                  <a:pt x="112" y="443"/>
                </a:lnTo>
                <a:lnTo>
                  <a:pt x="112" y="444"/>
                </a:lnTo>
                <a:lnTo>
                  <a:pt x="111" y="444"/>
                </a:lnTo>
                <a:close/>
                <a:moveTo>
                  <a:pt x="163" y="428"/>
                </a:moveTo>
                <a:lnTo>
                  <a:pt x="161" y="428"/>
                </a:lnTo>
                <a:lnTo>
                  <a:pt x="160" y="428"/>
                </a:lnTo>
                <a:lnTo>
                  <a:pt x="159" y="429"/>
                </a:lnTo>
                <a:lnTo>
                  <a:pt x="157" y="429"/>
                </a:lnTo>
                <a:lnTo>
                  <a:pt x="157" y="431"/>
                </a:lnTo>
                <a:lnTo>
                  <a:pt x="156" y="432"/>
                </a:lnTo>
                <a:lnTo>
                  <a:pt x="157" y="434"/>
                </a:lnTo>
                <a:lnTo>
                  <a:pt x="157" y="435"/>
                </a:lnTo>
                <a:lnTo>
                  <a:pt x="159" y="435"/>
                </a:lnTo>
                <a:lnTo>
                  <a:pt x="163" y="440"/>
                </a:lnTo>
                <a:lnTo>
                  <a:pt x="163" y="441"/>
                </a:lnTo>
                <a:lnTo>
                  <a:pt x="164" y="444"/>
                </a:lnTo>
                <a:lnTo>
                  <a:pt x="166" y="445"/>
                </a:lnTo>
                <a:lnTo>
                  <a:pt x="167" y="447"/>
                </a:lnTo>
                <a:lnTo>
                  <a:pt x="170" y="450"/>
                </a:lnTo>
                <a:lnTo>
                  <a:pt x="176" y="460"/>
                </a:lnTo>
                <a:lnTo>
                  <a:pt x="177" y="463"/>
                </a:lnTo>
                <a:lnTo>
                  <a:pt x="180" y="464"/>
                </a:lnTo>
                <a:lnTo>
                  <a:pt x="182" y="467"/>
                </a:lnTo>
                <a:lnTo>
                  <a:pt x="185" y="469"/>
                </a:lnTo>
                <a:lnTo>
                  <a:pt x="186" y="472"/>
                </a:lnTo>
                <a:lnTo>
                  <a:pt x="189" y="475"/>
                </a:lnTo>
                <a:lnTo>
                  <a:pt x="193" y="477"/>
                </a:lnTo>
                <a:lnTo>
                  <a:pt x="201" y="482"/>
                </a:lnTo>
                <a:lnTo>
                  <a:pt x="205" y="485"/>
                </a:lnTo>
                <a:lnTo>
                  <a:pt x="209" y="488"/>
                </a:lnTo>
                <a:lnTo>
                  <a:pt x="212" y="491"/>
                </a:lnTo>
                <a:lnTo>
                  <a:pt x="215" y="492"/>
                </a:lnTo>
                <a:lnTo>
                  <a:pt x="217" y="495"/>
                </a:lnTo>
                <a:lnTo>
                  <a:pt x="218" y="498"/>
                </a:lnTo>
                <a:lnTo>
                  <a:pt x="220" y="501"/>
                </a:lnTo>
                <a:lnTo>
                  <a:pt x="220" y="502"/>
                </a:lnTo>
                <a:lnTo>
                  <a:pt x="220" y="504"/>
                </a:lnTo>
                <a:lnTo>
                  <a:pt x="220" y="507"/>
                </a:lnTo>
                <a:lnTo>
                  <a:pt x="221" y="508"/>
                </a:lnTo>
                <a:lnTo>
                  <a:pt x="220" y="511"/>
                </a:lnTo>
                <a:lnTo>
                  <a:pt x="220" y="514"/>
                </a:lnTo>
                <a:lnTo>
                  <a:pt x="220" y="515"/>
                </a:lnTo>
                <a:lnTo>
                  <a:pt x="220" y="518"/>
                </a:lnTo>
                <a:lnTo>
                  <a:pt x="218" y="521"/>
                </a:lnTo>
                <a:lnTo>
                  <a:pt x="218" y="524"/>
                </a:lnTo>
                <a:lnTo>
                  <a:pt x="215" y="536"/>
                </a:lnTo>
                <a:lnTo>
                  <a:pt x="211" y="549"/>
                </a:lnTo>
                <a:lnTo>
                  <a:pt x="209" y="555"/>
                </a:lnTo>
                <a:lnTo>
                  <a:pt x="208" y="559"/>
                </a:lnTo>
                <a:lnTo>
                  <a:pt x="205" y="565"/>
                </a:lnTo>
                <a:lnTo>
                  <a:pt x="204" y="569"/>
                </a:lnTo>
                <a:lnTo>
                  <a:pt x="202" y="573"/>
                </a:lnTo>
                <a:lnTo>
                  <a:pt x="199" y="576"/>
                </a:lnTo>
                <a:lnTo>
                  <a:pt x="198" y="579"/>
                </a:lnTo>
                <a:lnTo>
                  <a:pt x="196" y="584"/>
                </a:lnTo>
                <a:lnTo>
                  <a:pt x="195" y="585"/>
                </a:lnTo>
                <a:lnTo>
                  <a:pt x="192" y="587"/>
                </a:lnTo>
                <a:lnTo>
                  <a:pt x="191" y="588"/>
                </a:lnTo>
                <a:lnTo>
                  <a:pt x="188" y="588"/>
                </a:lnTo>
                <a:lnTo>
                  <a:pt x="185" y="589"/>
                </a:lnTo>
                <a:lnTo>
                  <a:pt x="180" y="591"/>
                </a:lnTo>
                <a:lnTo>
                  <a:pt x="176" y="591"/>
                </a:lnTo>
                <a:lnTo>
                  <a:pt x="172" y="592"/>
                </a:lnTo>
                <a:lnTo>
                  <a:pt x="166" y="592"/>
                </a:lnTo>
                <a:lnTo>
                  <a:pt x="89" y="594"/>
                </a:lnTo>
                <a:lnTo>
                  <a:pt x="39" y="595"/>
                </a:lnTo>
                <a:lnTo>
                  <a:pt x="22" y="595"/>
                </a:lnTo>
                <a:lnTo>
                  <a:pt x="17" y="595"/>
                </a:lnTo>
                <a:lnTo>
                  <a:pt x="13" y="595"/>
                </a:lnTo>
                <a:lnTo>
                  <a:pt x="12" y="595"/>
                </a:lnTo>
                <a:lnTo>
                  <a:pt x="7" y="595"/>
                </a:lnTo>
                <a:lnTo>
                  <a:pt x="4" y="594"/>
                </a:lnTo>
                <a:lnTo>
                  <a:pt x="3" y="594"/>
                </a:lnTo>
                <a:lnTo>
                  <a:pt x="1" y="592"/>
                </a:lnTo>
                <a:lnTo>
                  <a:pt x="1" y="591"/>
                </a:lnTo>
                <a:lnTo>
                  <a:pt x="0" y="591"/>
                </a:lnTo>
                <a:lnTo>
                  <a:pt x="0" y="589"/>
                </a:lnTo>
                <a:lnTo>
                  <a:pt x="0" y="587"/>
                </a:lnTo>
                <a:lnTo>
                  <a:pt x="0" y="587"/>
                </a:lnTo>
                <a:lnTo>
                  <a:pt x="3" y="571"/>
                </a:lnTo>
                <a:lnTo>
                  <a:pt x="3" y="566"/>
                </a:lnTo>
                <a:lnTo>
                  <a:pt x="4" y="562"/>
                </a:lnTo>
                <a:lnTo>
                  <a:pt x="4" y="559"/>
                </a:lnTo>
                <a:lnTo>
                  <a:pt x="6" y="555"/>
                </a:lnTo>
                <a:lnTo>
                  <a:pt x="9" y="552"/>
                </a:lnTo>
                <a:lnTo>
                  <a:pt x="12" y="547"/>
                </a:lnTo>
                <a:lnTo>
                  <a:pt x="13" y="543"/>
                </a:lnTo>
                <a:lnTo>
                  <a:pt x="16" y="539"/>
                </a:lnTo>
                <a:lnTo>
                  <a:pt x="20" y="533"/>
                </a:lnTo>
                <a:lnTo>
                  <a:pt x="23" y="527"/>
                </a:lnTo>
                <a:lnTo>
                  <a:pt x="29" y="517"/>
                </a:lnTo>
                <a:lnTo>
                  <a:pt x="35" y="508"/>
                </a:lnTo>
                <a:lnTo>
                  <a:pt x="41" y="499"/>
                </a:lnTo>
                <a:lnTo>
                  <a:pt x="47" y="491"/>
                </a:lnTo>
                <a:lnTo>
                  <a:pt x="49" y="485"/>
                </a:lnTo>
                <a:lnTo>
                  <a:pt x="54" y="482"/>
                </a:lnTo>
                <a:lnTo>
                  <a:pt x="57" y="477"/>
                </a:lnTo>
                <a:lnTo>
                  <a:pt x="58" y="475"/>
                </a:lnTo>
                <a:lnTo>
                  <a:pt x="61" y="472"/>
                </a:lnTo>
                <a:lnTo>
                  <a:pt x="64" y="469"/>
                </a:lnTo>
                <a:lnTo>
                  <a:pt x="68" y="466"/>
                </a:lnTo>
                <a:lnTo>
                  <a:pt x="71" y="463"/>
                </a:lnTo>
                <a:lnTo>
                  <a:pt x="74" y="461"/>
                </a:lnTo>
                <a:lnTo>
                  <a:pt x="76" y="461"/>
                </a:lnTo>
                <a:lnTo>
                  <a:pt x="79" y="460"/>
                </a:lnTo>
                <a:lnTo>
                  <a:pt x="81" y="460"/>
                </a:lnTo>
                <a:lnTo>
                  <a:pt x="83" y="460"/>
                </a:lnTo>
                <a:lnTo>
                  <a:pt x="84" y="460"/>
                </a:lnTo>
                <a:lnTo>
                  <a:pt x="86" y="460"/>
                </a:lnTo>
                <a:lnTo>
                  <a:pt x="87" y="461"/>
                </a:lnTo>
                <a:lnTo>
                  <a:pt x="89" y="463"/>
                </a:lnTo>
                <a:lnTo>
                  <a:pt x="89" y="464"/>
                </a:lnTo>
                <a:lnTo>
                  <a:pt x="89" y="466"/>
                </a:lnTo>
                <a:lnTo>
                  <a:pt x="89" y="472"/>
                </a:lnTo>
                <a:lnTo>
                  <a:pt x="89" y="473"/>
                </a:lnTo>
                <a:lnTo>
                  <a:pt x="89" y="475"/>
                </a:lnTo>
                <a:lnTo>
                  <a:pt x="90" y="475"/>
                </a:lnTo>
                <a:lnTo>
                  <a:pt x="92" y="475"/>
                </a:lnTo>
                <a:lnTo>
                  <a:pt x="93" y="475"/>
                </a:lnTo>
                <a:lnTo>
                  <a:pt x="93" y="473"/>
                </a:lnTo>
                <a:lnTo>
                  <a:pt x="95" y="472"/>
                </a:lnTo>
                <a:lnTo>
                  <a:pt x="96" y="472"/>
                </a:lnTo>
                <a:lnTo>
                  <a:pt x="97" y="469"/>
                </a:lnTo>
                <a:lnTo>
                  <a:pt x="102" y="463"/>
                </a:lnTo>
                <a:lnTo>
                  <a:pt x="102" y="461"/>
                </a:lnTo>
                <a:lnTo>
                  <a:pt x="103" y="460"/>
                </a:lnTo>
                <a:lnTo>
                  <a:pt x="105" y="459"/>
                </a:lnTo>
                <a:lnTo>
                  <a:pt x="109" y="457"/>
                </a:lnTo>
                <a:lnTo>
                  <a:pt x="111" y="456"/>
                </a:lnTo>
                <a:lnTo>
                  <a:pt x="112" y="454"/>
                </a:lnTo>
                <a:lnTo>
                  <a:pt x="113" y="454"/>
                </a:lnTo>
                <a:lnTo>
                  <a:pt x="113" y="453"/>
                </a:lnTo>
                <a:lnTo>
                  <a:pt x="115" y="451"/>
                </a:lnTo>
                <a:lnTo>
                  <a:pt x="115" y="450"/>
                </a:lnTo>
                <a:lnTo>
                  <a:pt x="116" y="450"/>
                </a:lnTo>
                <a:lnTo>
                  <a:pt x="116" y="448"/>
                </a:lnTo>
                <a:lnTo>
                  <a:pt x="118" y="448"/>
                </a:lnTo>
                <a:lnTo>
                  <a:pt x="119" y="448"/>
                </a:lnTo>
                <a:lnTo>
                  <a:pt x="122" y="450"/>
                </a:lnTo>
                <a:lnTo>
                  <a:pt x="125" y="450"/>
                </a:lnTo>
                <a:lnTo>
                  <a:pt x="127" y="450"/>
                </a:lnTo>
                <a:lnTo>
                  <a:pt x="128" y="450"/>
                </a:lnTo>
                <a:lnTo>
                  <a:pt x="128" y="448"/>
                </a:lnTo>
                <a:lnTo>
                  <a:pt x="129" y="448"/>
                </a:lnTo>
                <a:lnTo>
                  <a:pt x="131" y="447"/>
                </a:lnTo>
                <a:lnTo>
                  <a:pt x="141" y="440"/>
                </a:lnTo>
                <a:lnTo>
                  <a:pt x="145" y="437"/>
                </a:lnTo>
                <a:lnTo>
                  <a:pt x="150" y="432"/>
                </a:lnTo>
                <a:lnTo>
                  <a:pt x="154" y="431"/>
                </a:lnTo>
                <a:lnTo>
                  <a:pt x="157" y="428"/>
                </a:lnTo>
                <a:lnTo>
                  <a:pt x="160" y="428"/>
                </a:lnTo>
                <a:lnTo>
                  <a:pt x="160" y="427"/>
                </a:lnTo>
                <a:lnTo>
                  <a:pt x="161" y="427"/>
                </a:lnTo>
                <a:lnTo>
                  <a:pt x="163" y="428"/>
                </a:lnTo>
                <a:close/>
                <a:moveTo>
                  <a:pt x="336" y="294"/>
                </a:moveTo>
                <a:lnTo>
                  <a:pt x="336" y="293"/>
                </a:lnTo>
                <a:lnTo>
                  <a:pt x="336" y="291"/>
                </a:lnTo>
                <a:lnTo>
                  <a:pt x="336" y="293"/>
                </a:lnTo>
                <a:lnTo>
                  <a:pt x="336" y="294"/>
                </a:lnTo>
                <a:close/>
                <a:moveTo>
                  <a:pt x="215" y="262"/>
                </a:moveTo>
                <a:lnTo>
                  <a:pt x="214" y="262"/>
                </a:lnTo>
                <a:lnTo>
                  <a:pt x="214" y="261"/>
                </a:lnTo>
                <a:lnTo>
                  <a:pt x="214" y="262"/>
                </a:lnTo>
                <a:lnTo>
                  <a:pt x="215" y="262"/>
                </a:lnTo>
                <a:close/>
                <a:moveTo>
                  <a:pt x="387" y="237"/>
                </a:moveTo>
                <a:lnTo>
                  <a:pt x="386" y="237"/>
                </a:lnTo>
                <a:lnTo>
                  <a:pt x="387" y="237"/>
                </a:lnTo>
                <a:close/>
                <a:moveTo>
                  <a:pt x="242" y="217"/>
                </a:moveTo>
                <a:lnTo>
                  <a:pt x="242" y="219"/>
                </a:lnTo>
                <a:lnTo>
                  <a:pt x="240" y="219"/>
                </a:lnTo>
                <a:lnTo>
                  <a:pt x="239" y="217"/>
                </a:lnTo>
                <a:lnTo>
                  <a:pt x="240" y="216"/>
                </a:lnTo>
                <a:lnTo>
                  <a:pt x="242" y="216"/>
                </a:lnTo>
                <a:lnTo>
                  <a:pt x="242" y="217"/>
                </a:lnTo>
                <a:close/>
                <a:moveTo>
                  <a:pt x="239" y="211"/>
                </a:moveTo>
                <a:lnTo>
                  <a:pt x="237" y="211"/>
                </a:lnTo>
                <a:lnTo>
                  <a:pt x="237" y="210"/>
                </a:lnTo>
                <a:lnTo>
                  <a:pt x="239" y="210"/>
                </a:lnTo>
                <a:lnTo>
                  <a:pt x="239" y="211"/>
                </a:lnTo>
                <a:close/>
                <a:moveTo>
                  <a:pt x="240" y="205"/>
                </a:moveTo>
                <a:lnTo>
                  <a:pt x="239" y="205"/>
                </a:lnTo>
                <a:lnTo>
                  <a:pt x="240" y="204"/>
                </a:lnTo>
                <a:lnTo>
                  <a:pt x="240" y="205"/>
                </a:lnTo>
                <a:close/>
                <a:moveTo>
                  <a:pt x="272" y="201"/>
                </a:moveTo>
                <a:lnTo>
                  <a:pt x="271" y="203"/>
                </a:lnTo>
                <a:lnTo>
                  <a:pt x="269" y="203"/>
                </a:lnTo>
                <a:lnTo>
                  <a:pt x="269" y="201"/>
                </a:lnTo>
                <a:lnTo>
                  <a:pt x="269" y="200"/>
                </a:lnTo>
                <a:lnTo>
                  <a:pt x="271" y="200"/>
                </a:lnTo>
                <a:lnTo>
                  <a:pt x="271" y="201"/>
                </a:lnTo>
                <a:lnTo>
                  <a:pt x="272" y="201"/>
                </a:lnTo>
                <a:close/>
                <a:moveTo>
                  <a:pt x="201" y="184"/>
                </a:moveTo>
                <a:lnTo>
                  <a:pt x="201" y="185"/>
                </a:lnTo>
                <a:lnTo>
                  <a:pt x="201" y="191"/>
                </a:lnTo>
                <a:lnTo>
                  <a:pt x="202" y="204"/>
                </a:lnTo>
                <a:lnTo>
                  <a:pt x="202" y="205"/>
                </a:lnTo>
                <a:lnTo>
                  <a:pt x="202" y="210"/>
                </a:lnTo>
                <a:lnTo>
                  <a:pt x="204" y="214"/>
                </a:lnTo>
                <a:lnTo>
                  <a:pt x="204" y="216"/>
                </a:lnTo>
                <a:lnTo>
                  <a:pt x="202" y="216"/>
                </a:lnTo>
                <a:lnTo>
                  <a:pt x="201" y="216"/>
                </a:lnTo>
                <a:lnTo>
                  <a:pt x="199" y="216"/>
                </a:lnTo>
                <a:lnTo>
                  <a:pt x="195" y="213"/>
                </a:lnTo>
                <a:lnTo>
                  <a:pt x="189" y="208"/>
                </a:lnTo>
                <a:lnTo>
                  <a:pt x="186" y="207"/>
                </a:lnTo>
                <a:lnTo>
                  <a:pt x="185" y="205"/>
                </a:lnTo>
                <a:lnTo>
                  <a:pt x="183" y="204"/>
                </a:lnTo>
                <a:lnTo>
                  <a:pt x="182" y="203"/>
                </a:lnTo>
                <a:lnTo>
                  <a:pt x="182" y="203"/>
                </a:lnTo>
                <a:lnTo>
                  <a:pt x="180" y="201"/>
                </a:lnTo>
                <a:lnTo>
                  <a:pt x="180" y="200"/>
                </a:lnTo>
                <a:lnTo>
                  <a:pt x="180" y="197"/>
                </a:lnTo>
                <a:lnTo>
                  <a:pt x="180" y="195"/>
                </a:lnTo>
                <a:lnTo>
                  <a:pt x="180" y="194"/>
                </a:lnTo>
                <a:lnTo>
                  <a:pt x="180" y="192"/>
                </a:lnTo>
                <a:lnTo>
                  <a:pt x="182" y="191"/>
                </a:lnTo>
                <a:lnTo>
                  <a:pt x="182" y="189"/>
                </a:lnTo>
                <a:lnTo>
                  <a:pt x="183" y="188"/>
                </a:lnTo>
                <a:lnTo>
                  <a:pt x="185" y="188"/>
                </a:lnTo>
                <a:lnTo>
                  <a:pt x="186" y="187"/>
                </a:lnTo>
                <a:lnTo>
                  <a:pt x="188" y="187"/>
                </a:lnTo>
                <a:lnTo>
                  <a:pt x="191" y="187"/>
                </a:lnTo>
                <a:lnTo>
                  <a:pt x="192" y="185"/>
                </a:lnTo>
                <a:lnTo>
                  <a:pt x="195" y="185"/>
                </a:lnTo>
                <a:lnTo>
                  <a:pt x="198" y="182"/>
                </a:lnTo>
                <a:lnTo>
                  <a:pt x="199" y="182"/>
                </a:lnTo>
                <a:lnTo>
                  <a:pt x="201" y="182"/>
                </a:lnTo>
                <a:lnTo>
                  <a:pt x="201" y="184"/>
                </a:lnTo>
                <a:close/>
                <a:moveTo>
                  <a:pt x="399" y="171"/>
                </a:moveTo>
                <a:lnTo>
                  <a:pt x="399" y="172"/>
                </a:lnTo>
                <a:lnTo>
                  <a:pt x="397" y="173"/>
                </a:lnTo>
                <a:lnTo>
                  <a:pt x="396" y="173"/>
                </a:lnTo>
                <a:lnTo>
                  <a:pt x="396" y="172"/>
                </a:lnTo>
                <a:lnTo>
                  <a:pt x="397" y="172"/>
                </a:lnTo>
                <a:lnTo>
                  <a:pt x="397" y="171"/>
                </a:lnTo>
                <a:lnTo>
                  <a:pt x="399" y="171"/>
                </a:lnTo>
                <a:close/>
                <a:moveTo>
                  <a:pt x="307" y="166"/>
                </a:moveTo>
                <a:lnTo>
                  <a:pt x="306" y="166"/>
                </a:lnTo>
                <a:lnTo>
                  <a:pt x="307" y="166"/>
                </a:lnTo>
                <a:close/>
                <a:moveTo>
                  <a:pt x="303" y="165"/>
                </a:moveTo>
                <a:lnTo>
                  <a:pt x="303" y="165"/>
                </a:lnTo>
                <a:lnTo>
                  <a:pt x="303" y="165"/>
                </a:lnTo>
                <a:close/>
                <a:moveTo>
                  <a:pt x="403" y="139"/>
                </a:moveTo>
                <a:lnTo>
                  <a:pt x="403" y="137"/>
                </a:lnTo>
                <a:lnTo>
                  <a:pt x="404" y="137"/>
                </a:lnTo>
                <a:lnTo>
                  <a:pt x="403" y="139"/>
                </a:lnTo>
                <a:close/>
                <a:moveTo>
                  <a:pt x="425" y="114"/>
                </a:moveTo>
                <a:lnTo>
                  <a:pt x="425" y="112"/>
                </a:lnTo>
                <a:lnTo>
                  <a:pt x="426" y="112"/>
                </a:lnTo>
                <a:lnTo>
                  <a:pt x="426" y="114"/>
                </a:lnTo>
                <a:lnTo>
                  <a:pt x="425" y="114"/>
                </a:lnTo>
                <a:close/>
                <a:moveTo>
                  <a:pt x="377" y="107"/>
                </a:moveTo>
                <a:lnTo>
                  <a:pt x="378" y="107"/>
                </a:lnTo>
                <a:lnTo>
                  <a:pt x="380" y="107"/>
                </a:lnTo>
                <a:lnTo>
                  <a:pt x="381" y="107"/>
                </a:lnTo>
                <a:lnTo>
                  <a:pt x="383" y="107"/>
                </a:lnTo>
                <a:lnTo>
                  <a:pt x="384" y="108"/>
                </a:lnTo>
                <a:lnTo>
                  <a:pt x="386" y="109"/>
                </a:lnTo>
                <a:lnTo>
                  <a:pt x="387" y="111"/>
                </a:lnTo>
                <a:lnTo>
                  <a:pt x="388" y="112"/>
                </a:lnTo>
                <a:lnTo>
                  <a:pt x="390" y="114"/>
                </a:lnTo>
                <a:lnTo>
                  <a:pt x="391" y="117"/>
                </a:lnTo>
                <a:lnTo>
                  <a:pt x="393" y="118"/>
                </a:lnTo>
                <a:lnTo>
                  <a:pt x="393" y="120"/>
                </a:lnTo>
                <a:lnTo>
                  <a:pt x="393" y="123"/>
                </a:lnTo>
                <a:lnTo>
                  <a:pt x="394" y="124"/>
                </a:lnTo>
                <a:lnTo>
                  <a:pt x="394" y="125"/>
                </a:lnTo>
                <a:lnTo>
                  <a:pt x="394" y="130"/>
                </a:lnTo>
                <a:lnTo>
                  <a:pt x="394" y="136"/>
                </a:lnTo>
                <a:lnTo>
                  <a:pt x="394" y="139"/>
                </a:lnTo>
                <a:lnTo>
                  <a:pt x="394" y="143"/>
                </a:lnTo>
                <a:lnTo>
                  <a:pt x="394" y="146"/>
                </a:lnTo>
                <a:lnTo>
                  <a:pt x="394" y="147"/>
                </a:lnTo>
                <a:lnTo>
                  <a:pt x="394" y="149"/>
                </a:lnTo>
                <a:lnTo>
                  <a:pt x="394" y="153"/>
                </a:lnTo>
                <a:lnTo>
                  <a:pt x="393" y="157"/>
                </a:lnTo>
                <a:lnTo>
                  <a:pt x="393" y="159"/>
                </a:lnTo>
                <a:lnTo>
                  <a:pt x="391" y="162"/>
                </a:lnTo>
                <a:lnTo>
                  <a:pt x="391" y="163"/>
                </a:lnTo>
                <a:lnTo>
                  <a:pt x="390" y="163"/>
                </a:lnTo>
                <a:lnTo>
                  <a:pt x="388" y="165"/>
                </a:lnTo>
                <a:lnTo>
                  <a:pt x="387" y="166"/>
                </a:lnTo>
                <a:lnTo>
                  <a:pt x="386" y="166"/>
                </a:lnTo>
                <a:lnTo>
                  <a:pt x="384" y="166"/>
                </a:lnTo>
                <a:lnTo>
                  <a:pt x="383" y="166"/>
                </a:lnTo>
                <a:lnTo>
                  <a:pt x="381" y="165"/>
                </a:lnTo>
                <a:lnTo>
                  <a:pt x="380" y="165"/>
                </a:lnTo>
                <a:lnTo>
                  <a:pt x="375" y="160"/>
                </a:lnTo>
                <a:lnTo>
                  <a:pt x="372" y="159"/>
                </a:lnTo>
                <a:lnTo>
                  <a:pt x="365" y="155"/>
                </a:lnTo>
                <a:lnTo>
                  <a:pt x="364" y="153"/>
                </a:lnTo>
                <a:lnTo>
                  <a:pt x="361" y="150"/>
                </a:lnTo>
                <a:lnTo>
                  <a:pt x="359" y="149"/>
                </a:lnTo>
                <a:lnTo>
                  <a:pt x="359" y="150"/>
                </a:lnTo>
                <a:lnTo>
                  <a:pt x="359" y="152"/>
                </a:lnTo>
                <a:lnTo>
                  <a:pt x="361" y="156"/>
                </a:lnTo>
                <a:lnTo>
                  <a:pt x="362" y="162"/>
                </a:lnTo>
                <a:lnTo>
                  <a:pt x="364" y="163"/>
                </a:lnTo>
                <a:lnTo>
                  <a:pt x="364" y="168"/>
                </a:lnTo>
                <a:lnTo>
                  <a:pt x="364" y="168"/>
                </a:lnTo>
                <a:lnTo>
                  <a:pt x="364" y="169"/>
                </a:lnTo>
                <a:lnTo>
                  <a:pt x="364" y="176"/>
                </a:lnTo>
                <a:lnTo>
                  <a:pt x="362" y="195"/>
                </a:lnTo>
                <a:lnTo>
                  <a:pt x="362" y="197"/>
                </a:lnTo>
                <a:lnTo>
                  <a:pt x="362" y="201"/>
                </a:lnTo>
                <a:lnTo>
                  <a:pt x="362" y="204"/>
                </a:lnTo>
                <a:lnTo>
                  <a:pt x="364" y="208"/>
                </a:lnTo>
                <a:lnTo>
                  <a:pt x="364" y="211"/>
                </a:lnTo>
                <a:lnTo>
                  <a:pt x="365" y="217"/>
                </a:lnTo>
                <a:lnTo>
                  <a:pt x="365" y="219"/>
                </a:lnTo>
                <a:lnTo>
                  <a:pt x="365" y="220"/>
                </a:lnTo>
                <a:lnTo>
                  <a:pt x="365" y="221"/>
                </a:lnTo>
                <a:lnTo>
                  <a:pt x="365" y="223"/>
                </a:lnTo>
                <a:lnTo>
                  <a:pt x="364" y="223"/>
                </a:lnTo>
                <a:lnTo>
                  <a:pt x="364" y="224"/>
                </a:lnTo>
                <a:lnTo>
                  <a:pt x="362" y="226"/>
                </a:lnTo>
                <a:lnTo>
                  <a:pt x="361" y="226"/>
                </a:lnTo>
                <a:lnTo>
                  <a:pt x="359" y="226"/>
                </a:lnTo>
                <a:lnTo>
                  <a:pt x="358" y="224"/>
                </a:lnTo>
                <a:lnTo>
                  <a:pt x="356" y="224"/>
                </a:lnTo>
                <a:lnTo>
                  <a:pt x="352" y="221"/>
                </a:lnTo>
                <a:lnTo>
                  <a:pt x="351" y="220"/>
                </a:lnTo>
                <a:lnTo>
                  <a:pt x="349" y="220"/>
                </a:lnTo>
                <a:lnTo>
                  <a:pt x="348" y="220"/>
                </a:lnTo>
                <a:lnTo>
                  <a:pt x="346" y="220"/>
                </a:lnTo>
                <a:lnTo>
                  <a:pt x="346" y="221"/>
                </a:lnTo>
                <a:lnTo>
                  <a:pt x="345" y="221"/>
                </a:lnTo>
                <a:lnTo>
                  <a:pt x="345" y="223"/>
                </a:lnTo>
                <a:lnTo>
                  <a:pt x="345" y="224"/>
                </a:lnTo>
                <a:lnTo>
                  <a:pt x="345" y="226"/>
                </a:lnTo>
                <a:lnTo>
                  <a:pt x="345" y="227"/>
                </a:lnTo>
                <a:lnTo>
                  <a:pt x="345" y="229"/>
                </a:lnTo>
                <a:lnTo>
                  <a:pt x="346" y="232"/>
                </a:lnTo>
                <a:lnTo>
                  <a:pt x="348" y="233"/>
                </a:lnTo>
                <a:lnTo>
                  <a:pt x="348" y="235"/>
                </a:lnTo>
                <a:lnTo>
                  <a:pt x="349" y="236"/>
                </a:lnTo>
                <a:lnTo>
                  <a:pt x="352" y="240"/>
                </a:lnTo>
                <a:lnTo>
                  <a:pt x="354" y="243"/>
                </a:lnTo>
                <a:lnTo>
                  <a:pt x="355" y="246"/>
                </a:lnTo>
                <a:lnTo>
                  <a:pt x="356" y="249"/>
                </a:lnTo>
                <a:lnTo>
                  <a:pt x="356" y="251"/>
                </a:lnTo>
                <a:lnTo>
                  <a:pt x="358" y="252"/>
                </a:lnTo>
                <a:lnTo>
                  <a:pt x="358" y="255"/>
                </a:lnTo>
                <a:lnTo>
                  <a:pt x="358" y="256"/>
                </a:lnTo>
                <a:lnTo>
                  <a:pt x="358" y="259"/>
                </a:lnTo>
                <a:lnTo>
                  <a:pt x="358" y="261"/>
                </a:lnTo>
                <a:lnTo>
                  <a:pt x="358" y="262"/>
                </a:lnTo>
                <a:lnTo>
                  <a:pt x="358" y="264"/>
                </a:lnTo>
                <a:lnTo>
                  <a:pt x="358" y="265"/>
                </a:lnTo>
                <a:lnTo>
                  <a:pt x="355" y="267"/>
                </a:lnTo>
                <a:lnTo>
                  <a:pt x="354" y="268"/>
                </a:lnTo>
                <a:lnTo>
                  <a:pt x="354" y="269"/>
                </a:lnTo>
                <a:lnTo>
                  <a:pt x="352" y="269"/>
                </a:lnTo>
                <a:lnTo>
                  <a:pt x="351" y="269"/>
                </a:lnTo>
                <a:lnTo>
                  <a:pt x="348" y="269"/>
                </a:lnTo>
                <a:lnTo>
                  <a:pt x="345" y="268"/>
                </a:lnTo>
                <a:lnTo>
                  <a:pt x="343" y="268"/>
                </a:lnTo>
                <a:lnTo>
                  <a:pt x="342" y="269"/>
                </a:lnTo>
                <a:lnTo>
                  <a:pt x="340" y="269"/>
                </a:lnTo>
                <a:lnTo>
                  <a:pt x="340" y="271"/>
                </a:lnTo>
                <a:lnTo>
                  <a:pt x="339" y="271"/>
                </a:lnTo>
                <a:lnTo>
                  <a:pt x="339" y="272"/>
                </a:lnTo>
                <a:lnTo>
                  <a:pt x="339" y="272"/>
                </a:lnTo>
                <a:lnTo>
                  <a:pt x="339" y="274"/>
                </a:lnTo>
                <a:lnTo>
                  <a:pt x="340" y="278"/>
                </a:lnTo>
                <a:lnTo>
                  <a:pt x="340" y="280"/>
                </a:lnTo>
                <a:lnTo>
                  <a:pt x="342" y="281"/>
                </a:lnTo>
                <a:lnTo>
                  <a:pt x="342" y="284"/>
                </a:lnTo>
                <a:lnTo>
                  <a:pt x="342" y="285"/>
                </a:lnTo>
                <a:lnTo>
                  <a:pt x="340" y="287"/>
                </a:lnTo>
                <a:lnTo>
                  <a:pt x="339" y="288"/>
                </a:lnTo>
                <a:lnTo>
                  <a:pt x="338" y="288"/>
                </a:lnTo>
                <a:lnTo>
                  <a:pt x="338" y="288"/>
                </a:lnTo>
                <a:lnTo>
                  <a:pt x="335" y="287"/>
                </a:lnTo>
                <a:lnTo>
                  <a:pt x="333" y="285"/>
                </a:lnTo>
                <a:lnTo>
                  <a:pt x="332" y="285"/>
                </a:lnTo>
                <a:lnTo>
                  <a:pt x="330" y="285"/>
                </a:lnTo>
                <a:lnTo>
                  <a:pt x="329" y="285"/>
                </a:lnTo>
                <a:lnTo>
                  <a:pt x="327" y="287"/>
                </a:lnTo>
                <a:lnTo>
                  <a:pt x="326" y="288"/>
                </a:lnTo>
                <a:lnTo>
                  <a:pt x="324" y="288"/>
                </a:lnTo>
                <a:lnTo>
                  <a:pt x="323" y="291"/>
                </a:lnTo>
                <a:lnTo>
                  <a:pt x="323" y="294"/>
                </a:lnTo>
                <a:lnTo>
                  <a:pt x="322" y="296"/>
                </a:lnTo>
                <a:lnTo>
                  <a:pt x="319" y="306"/>
                </a:lnTo>
                <a:lnTo>
                  <a:pt x="317" y="310"/>
                </a:lnTo>
                <a:lnTo>
                  <a:pt x="314" y="315"/>
                </a:lnTo>
                <a:lnTo>
                  <a:pt x="313" y="319"/>
                </a:lnTo>
                <a:lnTo>
                  <a:pt x="311" y="322"/>
                </a:lnTo>
                <a:lnTo>
                  <a:pt x="310" y="325"/>
                </a:lnTo>
                <a:lnTo>
                  <a:pt x="308" y="326"/>
                </a:lnTo>
                <a:lnTo>
                  <a:pt x="303" y="333"/>
                </a:lnTo>
                <a:lnTo>
                  <a:pt x="301" y="336"/>
                </a:lnTo>
                <a:lnTo>
                  <a:pt x="300" y="341"/>
                </a:lnTo>
                <a:lnTo>
                  <a:pt x="298" y="344"/>
                </a:lnTo>
                <a:lnTo>
                  <a:pt x="295" y="347"/>
                </a:lnTo>
                <a:lnTo>
                  <a:pt x="295" y="349"/>
                </a:lnTo>
                <a:lnTo>
                  <a:pt x="294" y="354"/>
                </a:lnTo>
                <a:lnTo>
                  <a:pt x="292" y="357"/>
                </a:lnTo>
                <a:lnTo>
                  <a:pt x="292" y="358"/>
                </a:lnTo>
                <a:lnTo>
                  <a:pt x="291" y="361"/>
                </a:lnTo>
                <a:lnTo>
                  <a:pt x="291" y="364"/>
                </a:lnTo>
                <a:lnTo>
                  <a:pt x="291" y="367"/>
                </a:lnTo>
                <a:lnTo>
                  <a:pt x="291" y="368"/>
                </a:lnTo>
                <a:lnTo>
                  <a:pt x="291" y="371"/>
                </a:lnTo>
                <a:lnTo>
                  <a:pt x="291" y="374"/>
                </a:lnTo>
                <a:lnTo>
                  <a:pt x="291" y="376"/>
                </a:lnTo>
                <a:lnTo>
                  <a:pt x="292" y="381"/>
                </a:lnTo>
                <a:lnTo>
                  <a:pt x="292" y="384"/>
                </a:lnTo>
                <a:lnTo>
                  <a:pt x="292" y="386"/>
                </a:lnTo>
                <a:lnTo>
                  <a:pt x="292" y="387"/>
                </a:lnTo>
                <a:lnTo>
                  <a:pt x="292" y="389"/>
                </a:lnTo>
                <a:lnTo>
                  <a:pt x="291" y="390"/>
                </a:lnTo>
                <a:lnTo>
                  <a:pt x="291" y="392"/>
                </a:lnTo>
                <a:lnTo>
                  <a:pt x="290" y="393"/>
                </a:lnTo>
                <a:lnTo>
                  <a:pt x="288" y="396"/>
                </a:lnTo>
                <a:lnTo>
                  <a:pt x="284" y="402"/>
                </a:lnTo>
                <a:lnTo>
                  <a:pt x="282" y="405"/>
                </a:lnTo>
                <a:lnTo>
                  <a:pt x="281" y="408"/>
                </a:lnTo>
                <a:lnTo>
                  <a:pt x="279" y="411"/>
                </a:lnTo>
                <a:lnTo>
                  <a:pt x="279" y="412"/>
                </a:lnTo>
                <a:lnTo>
                  <a:pt x="278" y="412"/>
                </a:lnTo>
                <a:lnTo>
                  <a:pt x="278" y="415"/>
                </a:lnTo>
                <a:lnTo>
                  <a:pt x="278" y="418"/>
                </a:lnTo>
                <a:lnTo>
                  <a:pt x="278" y="425"/>
                </a:lnTo>
                <a:lnTo>
                  <a:pt x="276" y="428"/>
                </a:lnTo>
                <a:lnTo>
                  <a:pt x="276" y="429"/>
                </a:lnTo>
                <a:lnTo>
                  <a:pt x="276" y="431"/>
                </a:lnTo>
                <a:lnTo>
                  <a:pt x="276" y="432"/>
                </a:lnTo>
                <a:lnTo>
                  <a:pt x="275" y="434"/>
                </a:lnTo>
                <a:lnTo>
                  <a:pt x="274" y="435"/>
                </a:lnTo>
                <a:lnTo>
                  <a:pt x="272" y="438"/>
                </a:lnTo>
                <a:lnTo>
                  <a:pt x="271" y="440"/>
                </a:lnTo>
                <a:lnTo>
                  <a:pt x="268" y="443"/>
                </a:lnTo>
                <a:lnTo>
                  <a:pt x="266" y="445"/>
                </a:lnTo>
                <a:lnTo>
                  <a:pt x="259" y="451"/>
                </a:lnTo>
                <a:lnTo>
                  <a:pt x="256" y="454"/>
                </a:lnTo>
                <a:lnTo>
                  <a:pt x="253" y="456"/>
                </a:lnTo>
                <a:lnTo>
                  <a:pt x="252" y="459"/>
                </a:lnTo>
                <a:lnTo>
                  <a:pt x="249" y="461"/>
                </a:lnTo>
                <a:lnTo>
                  <a:pt x="247" y="464"/>
                </a:lnTo>
                <a:lnTo>
                  <a:pt x="244" y="469"/>
                </a:lnTo>
                <a:lnTo>
                  <a:pt x="240" y="476"/>
                </a:lnTo>
                <a:lnTo>
                  <a:pt x="239" y="479"/>
                </a:lnTo>
                <a:lnTo>
                  <a:pt x="237" y="482"/>
                </a:lnTo>
                <a:lnTo>
                  <a:pt x="234" y="483"/>
                </a:lnTo>
                <a:lnTo>
                  <a:pt x="233" y="486"/>
                </a:lnTo>
                <a:lnTo>
                  <a:pt x="230" y="488"/>
                </a:lnTo>
                <a:lnTo>
                  <a:pt x="228" y="491"/>
                </a:lnTo>
                <a:lnTo>
                  <a:pt x="226" y="491"/>
                </a:lnTo>
                <a:lnTo>
                  <a:pt x="226" y="492"/>
                </a:lnTo>
                <a:lnTo>
                  <a:pt x="224" y="492"/>
                </a:lnTo>
                <a:lnTo>
                  <a:pt x="223" y="492"/>
                </a:lnTo>
                <a:lnTo>
                  <a:pt x="220" y="491"/>
                </a:lnTo>
                <a:lnTo>
                  <a:pt x="218" y="491"/>
                </a:lnTo>
                <a:lnTo>
                  <a:pt x="215" y="489"/>
                </a:lnTo>
                <a:lnTo>
                  <a:pt x="214" y="488"/>
                </a:lnTo>
                <a:lnTo>
                  <a:pt x="211" y="486"/>
                </a:lnTo>
                <a:lnTo>
                  <a:pt x="205" y="482"/>
                </a:lnTo>
                <a:lnTo>
                  <a:pt x="204" y="480"/>
                </a:lnTo>
                <a:lnTo>
                  <a:pt x="202" y="480"/>
                </a:lnTo>
                <a:lnTo>
                  <a:pt x="198" y="476"/>
                </a:lnTo>
                <a:lnTo>
                  <a:pt x="193" y="475"/>
                </a:lnTo>
                <a:lnTo>
                  <a:pt x="191" y="472"/>
                </a:lnTo>
                <a:lnTo>
                  <a:pt x="189" y="470"/>
                </a:lnTo>
                <a:lnTo>
                  <a:pt x="188" y="469"/>
                </a:lnTo>
                <a:lnTo>
                  <a:pt x="186" y="467"/>
                </a:lnTo>
                <a:lnTo>
                  <a:pt x="186" y="466"/>
                </a:lnTo>
                <a:lnTo>
                  <a:pt x="186" y="464"/>
                </a:lnTo>
                <a:lnTo>
                  <a:pt x="185" y="463"/>
                </a:lnTo>
                <a:lnTo>
                  <a:pt x="185" y="461"/>
                </a:lnTo>
                <a:lnTo>
                  <a:pt x="183" y="459"/>
                </a:lnTo>
                <a:lnTo>
                  <a:pt x="183" y="456"/>
                </a:lnTo>
                <a:lnTo>
                  <a:pt x="182" y="447"/>
                </a:lnTo>
                <a:lnTo>
                  <a:pt x="182" y="444"/>
                </a:lnTo>
                <a:lnTo>
                  <a:pt x="180" y="437"/>
                </a:lnTo>
                <a:lnTo>
                  <a:pt x="180" y="434"/>
                </a:lnTo>
                <a:lnTo>
                  <a:pt x="179" y="431"/>
                </a:lnTo>
                <a:lnTo>
                  <a:pt x="179" y="428"/>
                </a:lnTo>
                <a:lnTo>
                  <a:pt x="177" y="425"/>
                </a:lnTo>
                <a:lnTo>
                  <a:pt x="176" y="418"/>
                </a:lnTo>
                <a:lnTo>
                  <a:pt x="175" y="415"/>
                </a:lnTo>
                <a:lnTo>
                  <a:pt x="175" y="413"/>
                </a:lnTo>
                <a:lnTo>
                  <a:pt x="175" y="412"/>
                </a:lnTo>
                <a:lnTo>
                  <a:pt x="175" y="411"/>
                </a:lnTo>
                <a:lnTo>
                  <a:pt x="175" y="409"/>
                </a:lnTo>
                <a:lnTo>
                  <a:pt x="175" y="408"/>
                </a:lnTo>
                <a:lnTo>
                  <a:pt x="175" y="405"/>
                </a:lnTo>
                <a:lnTo>
                  <a:pt x="176" y="402"/>
                </a:lnTo>
                <a:lnTo>
                  <a:pt x="176" y="399"/>
                </a:lnTo>
                <a:lnTo>
                  <a:pt x="176" y="396"/>
                </a:lnTo>
                <a:lnTo>
                  <a:pt x="177" y="393"/>
                </a:lnTo>
                <a:lnTo>
                  <a:pt x="179" y="389"/>
                </a:lnTo>
                <a:lnTo>
                  <a:pt x="186" y="373"/>
                </a:lnTo>
                <a:lnTo>
                  <a:pt x="193" y="354"/>
                </a:lnTo>
                <a:lnTo>
                  <a:pt x="195" y="349"/>
                </a:lnTo>
                <a:lnTo>
                  <a:pt x="198" y="345"/>
                </a:lnTo>
                <a:lnTo>
                  <a:pt x="198" y="342"/>
                </a:lnTo>
                <a:lnTo>
                  <a:pt x="202" y="335"/>
                </a:lnTo>
                <a:lnTo>
                  <a:pt x="204" y="332"/>
                </a:lnTo>
                <a:lnTo>
                  <a:pt x="208" y="326"/>
                </a:lnTo>
                <a:lnTo>
                  <a:pt x="214" y="316"/>
                </a:lnTo>
                <a:lnTo>
                  <a:pt x="215" y="313"/>
                </a:lnTo>
                <a:lnTo>
                  <a:pt x="217" y="312"/>
                </a:lnTo>
                <a:lnTo>
                  <a:pt x="220" y="307"/>
                </a:lnTo>
                <a:lnTo>
                  <a:pt x="221" y="306"/>
                </a:lnTo>
                <a:lnTo>
                  <a:pt x="223" y="306"/>
                </a:lnTo>
                <a:lnTo>
                  <a:pt x="226" y="303"/>
                </a:lnTo>
                <a:lnTo>
                  <a:pt x="228" y="301"/>
                </a:lnTo>
                <a:lnTo>
                  <a:pt x="230" y="300"/>
                </a:lnTo>
                <a:lnTo>
                  <a:pt x="231" y="299"/>
                </a:lnTo>
                <a:lnTo>
                  <a:pt x="233" y="297"/>
                </a:lnTo>
                <a:lnTo>
                  <a:pt x="233" y="296"/>
                </a:lnTo>
                <a:lnTo>
                  <a:pt x="233" y="294"/>
                </a:lnTo>
                <a:lnTo>
                  <a:pt x="233" y="293"/>
                </a:lnTo>
                <a:lnTo>
                  <a:pt x="236" y="285"/>
                </a:lnTo>
                <a:lnTo>
                  <a:pt x="237" y="283"/>
                </a:lnTo>
                <a:lnTo>
                  <a:pt x="240" y="275"/>
                </a:lnTo>
                <a:lnTo>
                  <a:pt x="242" y="272"/>
                </a:lnTo>
                <a:lnTo>
                  <a:pt x="242" y="272"/>
                </a:lnTo>
                <a:lnTo>
                  <a:pt x="243" y="269"/>
                </a:lnTo>
                <a:lnTo>
                  <a:pt x="243" y="267"/>
                </a:lnTo>
                <a:lnTo>
                  <a:pt x="246" y="253"/>
                </a:lnTo>
                <a:lnTo>
                  <a:pt x="247" y="249"/>
                </a:lnTo>
                <a:lnTo>
                  <a:pt x="249" y="246"/>
                </a:lnTo>
                <a:lnTo>
                  <a:pt x="249" y="243"/>
                </a:lnTo>
                <a:lnTo>
                  <a:pt x="250" y="240"/>
                </a:lnTo>
                <a:lnTo>
                  <a:pt x="252" y="237"/>
                </a:lnTo>
                <a:lnTo>
                  <a:pt x="253" y="235"/>
                </a:lnTo>
                <a:lnTo>
                  <a:pt x="253" y="232"/>
                </a:lnTo>
                <a:lnTo>
                  <a:pt x="255" y="224"/>
                </a:lnTo>
                <a:lnTo>
                  <a:pt x="256" y="220"/>
                </a:lnTo>
                <a:lnTo>
                  <a:pt x="256" y="219"/>
                </a:lnTo>
                <a:lnTo>
                  <a:pt x="258" y="217"/>
                </a:lnTo>
                <a:lnTo>
                  <a:pt x="258" y="214"/>
                </a:lnTo>
                <a:lnTo>
                  <a:pt x="259" y="213"/>
                </a:lnTo>
                <a:lnTo>
                  <a:pt x="259" y="211"/>
                </a:lnTo>
                <a:lnTo>
                  <a:pt x="260" y="210"/>
                </a:lnTo>
                <a:lnTo>
                  <a:pt x="262" y="210"/>
                </a:lnTo>
                <a:lnTo>
                  <a:pt x="263" y="210"/>
                </a:lnTo>
                <a:lnTo>
                  <a:pt x="265" y="210"/>
                </a:lnTo>
                <a:lnTo>
                  <a:pt x="266" y="210"/>
                </a:lnTo>
                <a:lnTo>
                  <a:pt x="272" y="211"/>
                </a:lnTo>
                <a:lnTo>
                  <a:pt x="276" y="213"/>
                </a:lnTo>
                <a:lnTo>
                  <a:pt x="281" y="216"/>
                </a:lnTo>
                <a:lnTo>
                  <a:pt x="282" y="216"/>
                </a:lnTo>
                <a:lnTo>
                  <a:pt x="284" y="216"/>
                </a:lnTo>
                <a:lnTo>
                  <a:pt x="285" y="216"/>
                </a:lnTo>
                <a:lnTo>
                  <a:pt x="287" y="216"/>
                </a:lnTo>
                <a:lnTo>
                  <a:pt x="288" y="214"/>
                </a:lnTo>
                <a:lnTo>
                  <a:pt x="290" y="214"/>
                </a:lnTo>
                <a:lnTo>
                  <a:pt x="290" y="213"/>
                </a:lnTo>
                <a:lnTo>
                  <a:pt x="291" y="210"/>
                </a:lnTo>
                <a:lnTo>
                  <a:pt x="292" y="207"/>
                </a:lnTo>
                <a:lnTo>
                  <a:pt x="294" y="204"/>
                </a:lnTo>
                <a:lnTo>
                  <a:pt x="295" y="203"/>
                </a:lnTo>
                <a:lnTo>
                  <a:pt x="297" y="201"/>
                </a:lnTo>
                <a:lnTo>
                  <a:pt x="300" y="198"/>
                </a:lnTo>
                <a:lnTo>
                  <a:pt x="301" y="197"/>
                </a:lnTo>
                <a:lnTo>
                  <a:pt x="304" y="192"/>
                </a:lnTo>
                <a:lnTo>
                  <a:pt x="310" y="189"/>
                </a:lnTo>
                <a:lnTo>
                  <a:pt x="311" y="188"/>
                </a:lnTo>
                <a:lnTo>
                  <a:pt x="313" y="187"/>
                </a:lnTo>
                <a:lnTo>
                  <a:pt x="313" y="185"/>
                </a:lnTo>
                <a:lnTo>
                  <a:pt x="314" y="185"/>
                </a:lnTo>
                <a:lnTo>
                  <a:pt x="314" y="184"/>
                </a:lnTo>
                <a:lnTo>
                  <a:pt x="316" y="182"/>
                </a:lnTo>
                <a:lnTo>
                  <a:pt x="316" y="181"/>
                </a:lnTo>
                <a:lnTo>
                  <a:pt x="317" y="178"/>
                </a:lnTo>
                <a:lnTo>
                  <a:pt x="317" y="173"/>
                </a:lnTo>
                <a:lnTo>
                  <a:pt x="319" y="168"/>
                </a:lnTo>
                <a:lnTo>
                  <a:pt x="319" y="165"/>
                </a:lnTo>
                <a:lnTo>
                  <a:pt x="320" y="162"/>
                </a:lnTo>
                <a:lnTo>
                  <a:pt x="320" y="159"/>
                </a:lnTo>
                <a:lnTo>
                  <a:pt x="322" y="156"/>
                </a:lnTo>
                <a:lnTo>
                  <a:pt x="322" y="153"/>
                </a:lnTo>
                <a:lnTo>
                  <a:pt x="323" y="150"/>
                </a:lnTo>
                <a:lnTo>
                  <a:pt x="323" y="149"/>
                </a:lnTo>
                <a:lnTo>
                  <a:pt x="324" y="147"/>
                </a:lnTo>
                <a:lnTo>
                  <a:pt x="326" y="144"/>
                </a:lnTo>
                <a:lnTo>
                  <a:pt x="327" y="143"/>
                </a:lnTo>
                <a:lnTo>
                  <a:pt x="327" y="141"/>
                </a:lnTo>
                <a:lnTo>
                  <a:pt x="329" y="140"/>
                </a:lnTo>
                <a:lnTo>
                  <a:pt x="330" y="140"/>
                </a:lnTo>
                <a:lnTo>
                  <a:pt x="335" y="137"/>
                </a:lnTo>
                <a:lnTo>
                  <a:pt x="336" y="136"/>
                </a:lnTo>
                <a:lnTo>
                  <a:pt x="338" y="134"/>
                </a:lnTo>
                <a:lnTo>
                  <a:pt x="338" y="133"/>
                </a:lnTo>
                <a:lnTo>
                  <a:pt x="338" y="133"/>
                </a:lnTo>
                <a:lnTo>
                  <a:pt x="339" y="131"/>
                </a:lnTo>
                <a:lnTo>
                  <a:pt x="343" y="121"/>
                </a:lnTo>
                <a:lnTo>
                  <a:pt x="345" y="118"/>
                </a:lnTo>
                <a:lnTo>
                  <a:pt x="345" y="115"/>
                </a:lnTo>
                <a:lnTo>
                  <a:pt x="346" y="114"/>
                </a:lnTo>
                <a:lnTo>
                  <a:pt x="348" y="114"/>
                </a:lnTo>
                <a:lnTo>
                  <a:pt x="348" y="112"/>
                </a:lnTo>
                <a:lnTo>
                  <a:pt x="349" y="112"/>
                </a:lnTo>
                <a:lnTo>
                  <a:pt x="351" y="112"/>
                </a:lnTo>
                <a:lnTo>
                  <a:pt x="352" y="111"/>
                </a:lnTo>
                <a:lnTo>
                  <a:pt x="359" y="111"/>
                </a:lnTo>
                <a:lnTo>
                  <a:pt x="361" y="111"/>
                </a:lnTo>
                <a:lnTo>
                  <a:pt x="364" y="111"/>
                </a:lnTo>
                <a:lnTo>
                  <a:pt x="367" y="109"/>
                </a:lnTo>
                <a:lnTo>
                  <a:pt x="370" y="109"/>
                </a:lnTo>
                <a:lnTo>
                  <a:pt x="375" y="107"/>
                </a:lnTo>
                <a:lnTo>
                  <a:pt x="377" y="107"/>
                </a:lnTo>
                <a:close/>
                <a:moveTo>
                  <a:pt x="407" y="92"/>
                </a:moveTo>
                <a:lnTo>
                  <a:pt x="407" y="93"/>
                </a:lnTo>
                <a:lnTo>
                  <a:pt x="409" y="95"/>
                </a:lnTo>
                <a:lnTo>
                  <a:pt x="410" y="96"/>
                </a:lnTo>
                <a:lnTo>
                  <a:pt x="410" y="98"/>
                </a:lnTo>
                <a:lnTo>
                  <a:pt x="410" y="98"/>
                </a:lnTo>
                <a:lnTo>
                  <a:pt x="410" y="99"/>
                </a:lnTo>
                <a:lnTo>
                  <a:pt x="409" y="99"/>
                </a:lnTo>
                <a:lnTo>
                  <a:pt x="407" y="99"/>
                </a:lnTo>
                <a:lnTo>
                  <a:pt x="407" y="99"/>
                </a:lnTo>
                <a:lnTo>
                  <a:pt x="406" y="98"/>
                </a:lnTo>
                <a:lnTo>
                  <a:pt x="404" y="98"/>
                </a:lnTo>
                <a:lnTo>
                  <a:pt x="404" y="96"/>
                </a:lnTo>
                <a:lnTo>
                  <a:pt x="403" y="95"/>
                </a:lnTo>
                <a:lnTo>
                  <a:pt x="403" y="93"/>
                </a:lnTo>
                <a:lnTo>
                  <a:pt x="404" y="93"/>
                </a:lnTo>
                <a:lnTo>
                  <a:pt x="404" y="92"/>
                </a:lnTo>
                <a:lnTo>
                  <a:pt x="406" y="92"/>
                </a:lnTo>
                <a:lnTo>
                  <a:pt x="407" y="92"/>
                </a:lnTo>
                <a:close/>
                <a:moveTo>
                  <a:pt x="418" y="76"/>
                </a:moveTo>
                <a:lnTo>
                  <a:pt x="419" y="76"/>
                </a:lnTo>
                <a:lnTo>
                  <a:pt x="422" y="76"/>
                </a:lnTo>
                <a:lnTo>
                  <a:pt x="423" y="76"/>
                </a:lnTo>
                <a:lnTo>
                  <a:pt x="425" y="77"/>
                </a:lnTo>
                <a:lnTo>
                  <a:pt x="426" y="79"/>
                </a:lnTo>
                <a:lnTo>
                  <a:pt x="428" y="80"/>
                </a:lnTo>
                <a:lnTo>
                  <a:pt x="429" y="85"/>
                </a:lnTo>
                <a:lnTo>
                  <a:pt x="432" y="89"/>
                </a:lnTo>
                <a:lnTo>
                  <a:pt x="435" y="93"/>
                </a:lnTo>
                <a:lnTo>
                  <a:pt x="435" y="96"/>
                </a:lnTo>
                <a:lnTo>
                  <a:pt x="436" y="98"/>
                </a:lnTo>
                <a:lnTo>
                  <a:pt x="436" y="99"/>
                </a:lnTo>
                <a:lnTo>
                  <a:pt x="436" y="101"/>
                </a:lnTo>
                <a:lnTo>
                  <a:pt x="436" y="102"/>
                </a:lnTo>
                <a:lnTo>
                  <a:pt x="435" y="102"/>
                </a:lnTo>
                <a:lnTo>
                  <a:pt x="435" y="99"/>
                </a:lnTo>
                <a:lnTo>
                  <a:pt x="434" y="98"/>
                </a:lnTo>
                <a:lnTo>
                  <a:pt x="432" y="96"/>
                </a:lnTo>
                <a:lnTo>
                  <a:pt x="432" y="95"/>
                </a:lnTo>
                <a:lnTo>
                  <a:pt x="431" y="93"/>
                </a:lnTo>
                <a:lnTo>
                  <a:pt x="426" y="89"/>
                </a:lnTo>
                <a:lnTo>
                  <a:pt x="423" y="86"/>
                </a:lnTo>
                <a:lnTo>
                  <a:pt x="423" y="83"/>
                </a:lnTo>
                <a:lnTo>
                  <a:pt x="420" y="80"/>
                </a:lnTo>
                <a:lnTo>
                  <a:pt x="419" y="77"/>
                </a:lnTo>
                <a:lnTo>
                  <a:pt x="418" y="76"/>
                </a:lnTo>
                <a:close/>
                <a:moveTo>
                  <a:pt x="418" y="76"/>
                </a:moveTo>
                <a:lnTo>
                  <a:pt x="418" y="75"/>
                </a:lnTo>
                <a:lnTo>
                  <a:pt x="418" y="76"/>
                </a:lnTo>
                <a:close/>
                <a:moveTo>
                  <a:pt x="506" y="28"/>
                </a:moveTo>
                <a:lnTo>
                  <a:pt x="506" y="27"/>
                </a:lnTo>
                <a:lnTo>
                  <a:pt x="506" y="25"/>
                </a:lnTo>
                <a:lnTo>
                  <a:pt x="508" y="27"/>
                </a:lnTo>
                <a:lnTo>
                  <a:pt x="506" y="28"/>
                </a:lnTo>
                <a:close/>
                <a:moveTo>
                  <a:pt x="461" y="25"/>
                </a:moveTo>
                <a:lnTo>
                  <a:pt x="463" y="27"/>
                </a:lnTo>
                <a:lnTo>
                  <a:pt x="463" y="28"/>
                </a:lnTo>
                <a:lnTo>
                  <a:pt x="463" y="28"/>
                </a:lnTo>
                <a:lnTo>
                  <a:pt x="463" y="29"/>
                </a:lnTo>
                <a:lnTo>
                  <a:pt x="463" y="31"/>
                </a:lnTo>
                <a:lnTo>
                  <a:pt x="463" y="32"/>
                </a:lnTo>
                <a:lnTo>
                  <a:pt x="463" y="35"/>
                </a:lnTo>
                <a:lnTo>
                  <a:pt x="463" y="38"/>
                </a:lnTo>
                <a:lnTo>
                  <a:pt x="461" y="41"/>
                </a:lnTo>
                <a:lnTo>
                  <a:pt x="460" y="44"/>
                </a:lnTo>
                <a:lnTo>
                  <a:pt x="457" y="50"/>
                </a:lnTo>
                <a:lnTo>
                  <a:pt x="455" y="54"/>
                </a:lnTo>
                <a:lnTo>
                  <a:pt x="454" y="60"/>
                </a:lnTo>
                <a:lnTo>
                  <a:pt x="452" y="64"/>
                </a:lnTo>
                <a:lnTo>
                  <a:pt x="451" y="66"/>
                </a:lnTo>
                <a:lnTo>
                  <a:pt x="451" y="67"/>
                </a:lnTo>
                <a:lnTo>
                  <a:pt x="450" y="70"/>
                </a:lnTo>
                <a:lnTo>
                  <a:pt x="448" y="70"/>
                </a:lnTo>
                <a:lnTo>
                  <a:pt x="448" y="72"/>
                </a:lnTo>
                <a:lnTo>
                  <a:pt x="447" y="73"/>
                </a:lnTo>
                <a:lnTo>
                  <a:pt x="445" y="73"/>
                </a:lnTo>
                <a:lnTo>
                  <a:pt x="444" y="73"/>
                </a:lnTo>
                <a:lnTo>
                  <a:pt x="442" y="73"/>
                </a:lnTo>
                <a:lnTo>
                  <a:pt x="442" y="73"/>
                </a:lnTo>
                <a:lnTo>
                  <a:pt x="436" y="72"/>
                </a:lnTo>
                <a:lnTo>
                  <a:pt x="435" y="72"/>
                </a:lnTo>
                <a:lnTo>
                  <a:pt x="432" y="70"/>
                </a:lnTo>
                <a:lnTo>
                  <a:pt x="431" y="69"/>
                </a:lnTo>
                <a:lnTo>
                  <a:pt x="426" y="67"/>
                </a:lnTo>
                <a:lnTo>
                  <a:pt x="425" y="66"/>
                </a:lnTo>
                <a:lnTo>
                  <a:pt x="423" y="66"/>
                </a:lnTo>
                <a:lnTo>
                  <a:pt x="420" y="64"/>
                </a:lnTo>
                <a:lnTo>
                  <a:pt x="419" y="66"/>
                </a:lnTo>
                <a:lnTo>
                  <a:pt x="418" y="66"/>
                </a:lnTo>
                <a:lnTo>
                  <a:pt x="415" y="66"/>
                </a:lnTo>
                <a:lnTo>
                  <a:pt x="413" y="67"/>
                </a:lnTo>
                <a:lnTo>
                  <a:pt x="412" y="69"/>
                </a:lnTo>
                <a:lnTo>
                  <a:pt x="410" y="69"/>
                </a:lnTo>
                <a:lnTo>
                  <a:pt x="409" y="69"/>
                </a:lnTo>
                <a:lnTo>
                  <a:pt x="407" y="69"/>
                </a:lnTo>
                <a:lnTo>
                  <a:pt x="407" y="67"/>
                </a:lnTo>
                <a:lnTo>
                  <a:pt x="407" y="67"/>
                </a:lnTo>
                <a:lnTo>
                  <a:pt x="407" y="66"/>
                </a:lnTo>
                <a:lnTo>
                  <a:pt x="407" y="64"/>
                </a:lnTo>
                <a:lnTo>
                  <a:pt x="407" y="63"/>
                </a:lnTo>
                <a:lnTo>
                  <a:pt x="407" y="61"/>
                </a:lnTo>
                <a:lnTo>
                  <a:pt x="407" y="60"/>
                </a:lnTo>
                <a:lnTo>
                  <a:pt x="407" y="59"/>
                </a:lnTo>
                <a:lnTo>
                  <a:pt x="407" y="56"/>
                </a:lnTo>
                <a:lnTo>
                  <a:pt x="407" y="53"/>
                </a:lnTo>
                <a:lnTo>
                  <a:pt x="407" y="51"/>
                </a:lnTo>
                <a:lnTo>
                  <a:pt x="407" y="44"/>
                </a:lnTo>
                <a:lnTo>
                  <a:pt x="407" y="41"/>
                </a:lnTo>
                <a:lnTo>
                  <a:pt x="406" y="37"/>
                </a:lnTo>
                <a:lnTo>
                  <a:pt x="406" y="35"/>
                </a:lnTo>
                <a:lnTo>
                  <a:pt x="407" y="34"/>
                </a:lnTo>
                <a:lnTo>
                  <a:pt x="407" y="31"/>
                </a:lnTo>
                <a:lnTo>
                  <a:pt x="407" y="29"/>
                </a:lnTo>
                <a:lnTo>
                  <a:pt x="407" y="28"/>
                </a:lnTo>
                <a:lnTo>
                  <a:pt x="407" y="27"/>
                </a:lnTo>
                <a:lnTo>
                  <a:pt x="407" y="25"/>
                </a:lnTo>
                <a:lnTo>
                  <a:pt x="409" y="24"/>
                </a:lnTo>
                <a:lnTo>
                  <a:pt x="410" y="22"/>
                </a:lnTo>
                <a:lnTo>
                  <a:pt x="410" y="21"/>
                </a:lnTo>
                <a:lnTo>
                  <a:pt x="412" y="19"/>
                </a:lnTo>
                <a:lnTo>
                  <a:pt x="413" y="19"/>
                </a:lnTo>
                <a:lnTo>
                  <a:pt x="415" y="19"/>
                </a:lnTo>
                <a:lnTo>
                  <a:pt x="415" y="21"/>
                </a:lnTo>
                <a:lnTo>
                  <a:pt x="416" y="21"/>
                </a:lnTo>
                <a:lnTo>
                  <a:pt x="418" y="22"/>
                </a:lnTo>
                <a:lnTo>
                  <a:pt x="418" y="24"/>
                </a:lnTo>
                <a:lnTo>
                  <a:pt x="419" y="27"/>
                </a:lnTo>
                <a:lnTo>
                  <a:pt x="420" y="25"/>
                </a:lnTo>
                <a:lnTo>
                  <a:pt x="423" y="24"/>
                </a:lnTo>
                <a:lnTo>
                  <a:pt x="426" y="21"/>
                </a:lnTo>
                <a:lnTo>
                  <a:pt x="432" y="19"/>
                </a:lnTo>
                <a:lnTo>
                  <a:pt x="436" y="18"/>
                </a:lnTo>
                <a:lnTo>
                  <a:pt x="442" y="16"/>
                </a:lnTo>
                <a:lnTo>
                  <a:pt x="442" y="16"/>
                </a:lnTo>
                <a:lnTo>
                  <a:pt x="445" y="16"/>
                </a:lnTo>
                <a:lnTo>
                  <a:pt x="447" y="16"/>
                </a:lnTo>
                <a:lnTo>
                  <a:pt x="448" y="16"/>
                </a:lnTo>
                <a:lnTo>
                  <a:pt x="450" y="16"/>
                </a:lnTo>
                <a:lnTo>
                  <a:pt x="451" y="16"/>
                </a:lnTo>
                <a:lnTo>
                  <a:pt x="452" y="16"/>
                </a:lnTo>
                <a:lnTo>
                  <a:pt x="454" y="18"/>
                </a:lnTo>
                <a:lnTo>
                  <a:pt x="455" y="19"/>
                </a:lnTo>
                <a:lnTo>
                  <a:pt x="457" y="19"/>
                </a:lnTo>
                <a:lnTo>
                  <a:pt x="458" y="22"/>
                </a:lnTo>
                <a:lnTo>
                  <a:pt x="461" y="25"/>
                </a:lnTo>
                <a:close/>
                <a:moveTo>
                  <a:pt x="422" y="63"/>
                </a:moveTo>
                <a:lnTo>
                  <a:pt x="420" y="63"/>
                </a:lnTo>
                <a:lnTo>
                  <a:pt x="422" y="63"/>
                </a:lnTo>
                <a:close/>
                <a:moveTo>
                  <a:pt x="416" y="64"/>
                </a:moveTo>
                <a:lnTo>
                  <a:pt x="418" y="64"/>
                </a:lnTo>
                <a:lnTo>
                  <a:pt x="418" y="63"/>
                </a:lnTo>
                <a:lnTo>
                  <a:pt x="416" y="63"/>
                </a:lnTo>
                <a:lnTo>
                  <a:pt x="416" y="64"/>
                </a:lnTo>
                <a:close/>
                <a:moveTo>
                  <a:pt x="416" y="64"/>
                </a:moveTo>
                <a:lnTo>
                  <a:pt x="416" y="66"/>
                </a:lnTo>
                <a:lnTo>
                  <a:pt x="416" y="64"/>
                </a:lnTo>
                <a:lnTo>
                  <a:pt x="418" y="64"/>
                </a:lnTo>
                <a:lnTo>
                  <a:pt x="416" y="64"/>
                </a:lnTo>
                <a:close/>
                <a:moveTo>
                  <a:pt x="483" y="15"/>
                </a:moveTo>
                <a:lnTo>
                  <a:pt x="483" y="16"/>
                </a:lnTo>
                <a:lnTo>
                  <a:pt x="482" y="16"/>
                </a:lnTo>
                <a:lnTo>
                  <a:pt x="477" y="16"/>
                </a:lnTo>
                <a:lnTo>
                  <a:pt x="477" y="18"/>
                </a:lnTo>
                <a:lnTo>
                  <a:pt x="476" y="18"/>
                </a:lnTo>
                <a:lnTo>
                  <a:pt x="471" y="19"/>
                </a:lnTo>
                <a:lnTo>
                  <a:pt x="470" y="19"/>
                </a:lnTo>
                <a:lnTo>
                  <a:pt x="470" y="16"/>
                </a:lnTo>
                <a:lnTo>
                  <a:pt x="470" y="15"/>
                </a:lnTo>
                <a:lnTo>
                  <a:pt x="470" y="11"/>
                </a:lnTo>
                <a:lnTo>
                  <a:pt x="470" y="6"/>
                </a:lnTo>
                <a:lnTo>
                  <a:pt x="470" y="5"/>
                </a:lnTo>
                <a:lnTo>
                  <a:pt x="471" y="3"/>
                </a:lnTo>
                <a:lnTo>
                  <a:pt x="471" y="2"/>
                </a:lnTo>
                <a:lnTo>
                  <a:pt x="473" y="0"/>
                </a:lnTo>
                <a:lnTo>
                  <a:pt x="474" y="0"/>
                </a:lnTo>
                <a:lnTo>
                  <a:pt x="476" y="0"/>
                </a:lnTo>
                <a:lnTo>
                  <a:pt x="477" y="2"/>
                </a:lnTo>
                <a:lnTo>
                  <a:pt x="477" y="2"/>
                </a:lnTo>
                <a:lnTo>
                  <a:pt x="477" y="3"/>
                </a:lnTo>
                <a:lnTo>
                  <a:pt x="479" y="3"/>
                </a:lnTo>
                <a:lnTo>
                  <a:pt x="479" y="5"/>
                </a:lnTo>
                <a:lnTo>
                  <a:pt x="480" y="5"/>
                </a:lnTo>
                <a:lnTo>
                  <a:pt x="480" y="6"/>
                </a:lnTo>
                <a:lnTo>
                  <a:pt x="482" y="8"/>
                </a:lnTo>
                <a:lnTo>
                  <a:pt x="482" y="11"/>
                </a:lnTo>
                <a:lnTo>
                  <a:pt x="483" y="12"/>
                </a:lnTo>
                <a:lnTo>
                  <a:pt x="483" y="1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Door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924300" y="42672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Sturgeon Bay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886200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42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3"/>
          <p:cNvSpPr>
            <a:spLocks noEditPoints="1"/>
          </p:cNvSpPr>
          <p:nvPr/>
        </p:nvSpPr>
        <p:spPr bwMode="auto">
          <a:xfrm>
            <a:off x="2362200" y="762000"/>
            <a:ext cx="4294966" cy="4876800"/>
          </a:xfrm>
          <a:custGeom>
            <a:avLst/>
            <a:gdLst>
              <a:gd name="T0" fmla="*/ 405 w 406"/>
              <a:gd name="T1" fmla="*/ 26 h 461"/>
              <a:gd name="T2" fmla="*/ 403 w 406"/>
              <a:gd name="T3" fmla="*/ 129 h 461"/>
              <a:gd name="T4" fmla="*/ 403 w 406"/>
              <a:gd name="T5" fmla="*/ 205 h 461"/>
              <a:gd name="T6" fmla="*/ 401 w 406"/>
              <a:gd name="T7" fmla="*/ 403 h 461"/>
              <a:gd name="T8" fmla="*/ 399 w 406"/>
              <a:gd name="T9" fmla="*/ 436 h 461"/>
              <a:gd name="T10" fmla="*/ 398 w 406"/>
              <a:gd name="T11" fmla="*/ 449 h 461"/>
              <a:gd name="T12" fmla="*/ 395 w 406"/>
              <a:gd name="T13" fmla="*/ 457 h 461"/>
              <a:gd name="T14" fmla="*/ 389 w 406"/>
              <a:gd name="T15" fmla="*/ 460 h 461"/>
              <a:gd name="T16" fmla="*/ 379 w 406"/>
              <a:gd name="T17" fmla="*/ 461 h 461"/>
              <a:gd name="T18" fmla="*/ 366 w 406"/>
              <a:gd name="T19" fmla="*/ 461 h 461"/>
              <a:gd name="T20" fmla="*/ 251 w 406"/>
              <a:gd name="T21" fmla="*/ 458 h 461"/>
              <a:gd name="T22" fmla="*/ 95 w 406"/>
              <a:gd name="T23" fmla="*/ 455 h 461"/>
              <a:gd name="T24" fmla="*/ 22 w 406"/>
              <a:gd name="T25" fmla="*/ 454 h 461"/>
              <a:gd name="T26" fmla="*/ 15 w 406"/>
              <a:gd name="T27" fmla="*/ 452 h 461"/>
              <a:gd name="T28" fmla="*/ 8 w 406"/>
              <a:gd name="T29" fmla="*/ 449 h 461"/>
              <a:gd name="T30" fmla="*/ 5 w 406"/>
              <a:gd name="T31" fmla="*/ 445 h 461"/>
              <a:gd name="T32" fmla="*/ 2 w 406"/>
              <a:gd name="T33" fmla="*/ 438 h 461"/>
              <a:gd name="T34" fmla="*/ 0 w 406"/>
              <a:gd name="T35" fmla="*/ 425 h 461"/>
              <a:gd name="T36" fmla="*/ 2 w 406"/>
              <a:gd name="T37" fmla="*/ 380 h 461"/>
              <a:gd name="T38" fmla="*/ 9 w 406"/>
              <a:gd name="T39" fmla="*/ 167 h 461"/>
              <a:gd name="T40" fmla="*/ 12 w 406"/>
              <a:gd name="T41" fmla="*/ 90 h 461"/>
              <a:gd name="T42" fmla="*/ 14 w 406"/>
              <a:gd name="T43" fmla="*/ 77 h 461"/>
              <a:gd name="T44" fmla="*/ 15 w 406"/>
              <a:gd name="T45" fmla="*/ 68 h 461"/>
              <a:gd name="T46" fmla="*/ 18 w 406"/>
              <a:gd name="T47" fmla="*/ 67 h 461"/>
              <a:gd name="T48" fmla="*/ 24 w 406"/>
              <a:gd name="T49" fmla="*/ 68 h 461"/>
              <a:gd name="T50" fmla="*/ 38 w 406"/>
              <a:gd name="T51" fmla="*/ 71 h 461"/>
              <a:gd name="T52" fmla="*/ 48 w 406"/>
              <a:gd name="T53" fmla="*/ 71 h 461"/>
              <a:gd name="T54" fmla="*/ 54 w 406"/>
              <a:gd name="T55" fmla="*/ 70 h 461"/>
              <a:gd name="T56" fmla="*/ 57 w 406"/>
              <a:gd name="T57" fmla="*/ 67 h 461"/>
              <a:gd name="T58" fmla="*/ 62 w 406"/>
              <a:gd name="T59" fmla="*/ 58 h 461"/>
              <a:gd name="T60" fmla="*/ 67 w 406"/>
              <a:gd name="T61" fmla="*/ 49 h 461"/>
              <a:gd name="T62" fmla="*/ 69 w 406"/>
              <a:gd name="T63" fmla="*/ 45 h 461"/>
              <a:gd name="T64" fmla="*/ 66 w 406"/>
              <a:gd name="T65" fmla="*/ 35 h 461"/>
              <a:gd name="T66" fmla="*/ 67 w 406"/>
              <a:gd name="T67" fmla="*/ 29 h 461"/>
              <a:gd name="T68" fmla="*/ 70 w 406"/>
              <a:gd name="T69" fmla="*/ 26 h 461"/>
              <a:gd name="T70" fmla="*/ 78 w 406"/>
              <a:gd name="T71" fmla="*/ 22 h 461"/>
              <a:gd name="T72" fmla="*/ 88 w 406"/>
              <a:gd name="T73" fmla="*/ 17 h 461"/>
              <a:gd name="T74" fmla="*/ 95 w 406"/>
              <a:gd name="T75" fmla="*/ 10 h 461"/>
              <a:gd name="T76" fmla="*/ 101 w 406"/>
              <a:gd name="T77" fmla="*/ 4 h 461"/>
              <a:gd name="T78" fmla="*/ 110 w 406"/>
              <a:gd name="T79" fmla="*/ 1 h 461"/>
              <a:gd name="T80" fmla="*/ 115 w 406"/>
              <a:gd name="T81" fmla="*/ 1 h 461"/>
              <a:gd name="T82" fmla="*/ 121 w 406"/>
              <a:gd name="T83" fmla="*/ 3 h 461"/>
              <a:gd name="T84" fmla="*/ 126 w 406"/>
              <a:gd name="T85" fmla="*/ 7 h 461"/>
              <a:gd name="T86" fmla="*/ 134 w 406"/>
              <a:gd name="T87" fmla="*/ 13 h 461"/>
              <a:gd name="T88" fmla="*/ 152 w 406"/>
              <a:gd name="T89" fmla="*/ 29 h 461"/>
              <a:gd name="T90" fmla="*/ 158 w 406"/>
              <a:gd name="T91" fmla="*/ 33 h 461"/>
              <a:gd name="T92" fmla="*/ 175 w 406"/>
              <a:gd name="T93" fmla="*/ 44 h 461"/>
              <a:gd name="T94" fmla="*/ 184 w 406"/>
              <a:gd name="T95" fmla="*/ 48 h 461"/>
              <a:gd name="T96" fmla="*/ 193 w 406"/>
              <a:gd name="T97" fmla="*/ 51 h 461"/>
              <a:gd name="T98" fmla="*/ 201 w 406"/>
              <a:gd name="T99" fmla="*/ 52 h 461"/>
              <a:gd name="T100" fmla="*/ 227 w 406"/>
              <a:gd name="T101" fmla="*/ 48 h 461"/>
              <a:gd name="T102" fmla="*/ 241 w 406"/>
              <a:gd name="T103" fmla="*/ 48 h 461"/>
              <a:gd name="T104" fmla="*/ 261 w 406"/>
              <a:gd name="T105" fmla="*/ 48 h 461"/>
              <a:gd name="T106" fmla="*/ 273 w 406"/>
              <a:gd name="T107" fmla="*/ 47 h 461"/>
              <a:gd name="T108" fmla="*/ 286 w 406"/>
              <a:gd name="T109" fmla="*/ 42 h 461"/>
              <a:gd name="T110" fmla="*/ 312 w 406"/>
              <a:gd name="T111" fmla="*/ 31 h 461"/>
              <a:gd name="T112" fmla="*/ 344 w 406"/>
              <a:gd name="T113" fmla="*/ 19 h 461"/>
              <a:gd name="T114" fmla="*/ 373 w 406"/>
              <a:gd name="T115" fmla="*/ 9 h 461"/>
              <a:gd name="T116" fmla="*/ 385 w 406"/>
              <a:gd name="T117" fmla="*/ 4 h 461"/>
              <a:gd name="T118" fmla="*/ 396 w 406"/>
              <a:gd name="T119" fmla="*/ 1 h 461"/>
              <a:gd name="T120" fmla="*/ 405 w 406"/>
              <a:gd name="T121" fmla="*/ 0 h 461"/>
              <a:gd name="T122" fmla="*/ 127 w 406"/>
              <a:gd name="T123" fmla="*/ 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6" h="461">
                <a:moveTo>
                  <a:pt x="406" y="1"/>
                </a:moveTo>
                <a:lnTo>
                  <a:pt x="406" y="9"/>
                </a:lnTo>
                <a:lnTo>
                  <a:pt x="405" y="26"/>
                </a:lnTo>
                <a:lnTo>
                  <a:pt x="403" y="84"/>
                </a:lnTo>
                <a:lnTo>
                  <a:pt x="403" y="113"/>
                </a:lnTo>
                <a:lnTo>
                  <a:pt x="403" y="129"/>
                </a:lnTo>
                <a:lnTo>
                  <a:pt x="403" y="166"/>
                </a:lnTo>
                <a:lnTo>
                  <a:pt x="402" y="185"/>
                </a:lnTo>
                <a:lnTo>
                  <a:pt x="403" y="205"/>
                </a:lnTo>
                <a:lnTo>
                  <a:pt x="402" y="220"/>
                </a:lnTo>
                <a:lnTo>
                  <a:pt x="401" y="345"/>
                </a:lnTo>
                <a:lnTo>
                  <a:pt x="401" y="403"/>
                </a:lnTo>
                <a:lnTo>
                  <a:pt x="399" y="425"/>
                </a:lnTo>
                <a:lnTo>
                  <a:pt x="399" y="432"/>
                </a:lnTo>
                <a:lnTo>
                  <a:pt x="399" y="436"/>
                </a:lnTo>
                <a:lnTo>
                  <a:pt x="399" y="441"/>
                </a:lnTo>
                <a:lnTo>
                  <a:pt x="398" y="445"/>
                </a:lnTo>
                <a:lnTo>
                  <a:pt x="398" y="449"/>
                </a:lnTo>
                <a:lnTo>
                  <a:pt x="396" y="451"/>
                </a:lnTo>
                <a:lnTo>
                  <a:pt x="395" y="454"/>
                </a:lnTo>
                <a:lnTo>
                  <a:pt x="395" y="457"/>
                </a:lnTo>
                <a:lnTo>
                  <a:pt x="392" y="458"/>
                </a:lnTo>
                <a:lnTo>
                  <a:pt x="390" y="460"/>
                </a:lnTo>
                <a:lnTo>
                  <a:pt x="389" y="460"/>
                </a:lnTo>
                <a:lnTo>
                  <a:pt x="386" y="461"/>
                </a:lnTo>
                <a:lnTo>
                  <a:pt x="383" y="461"/>
                </a:lnTo>
                <a:lnTo>
                  <a:pt x="379" y="461"/>
                </a:lnTo>
                <a:lnTo>
                  <a:pt x="376" y="461"/>
                </a:lnTo>
                <a:lnTo>
                  <a:pt x="371" y="461"/>
                </a:lnTo>
                <a:lnTo>
                  <a:pt x="366" y="461"/>
                </a:lnTo>
                <a:lnTo>
                  <a:pt x="338" y="461"/>
                </a:lnTo>
                <a:lnTo>
                  <a:pt x="289" y="460"/>
                </a:lnTo>
                <a:lnTo>
                  <a:pt x="251" y="458"/>
                </a:lnTo>
                <a:lnTo>
                  <a:pt x="201" y="457"/>
                </a:lnTo>
                <a:lnTo>
                  <a:pt x="124" y="455"/>
                </a:lnTo>
                <a:lnTo>
                  <a:pt x="95" y="455"/>
                </a:lnTo>
                <a:lnTo>
                  <a:pt x="62" y="454"/>
                </a:lnTo>
                <a:lnTo>
                  <a:pt x="30" y="454"/>
                </a:lnTo>
                <a:lnTo>
                  <a:pt x="22" y="454"/>
                </a:lnTo>
                <a:lnTo>
                  <a:pt x="19" y="452"/>
                </a:lnTo>
                <a:lnTo>
                  <a:pt x="18" y="452"/>
                </a:lnTo>
                <a:lnTo>
                  <a:pt x="15" y="452"/>
                </a:lnTo>
                <a:lnTo>
                  <a:pt x="12" y="451"/>
                </a:lnTo>
                <a:lnTo>
                  <a:pt x="9" y="451"/>
                </a:lnTo>
                <a:lnTo>
                  <a:pt x="8" y="449"/>
                </a:lnTo>
                <a:lnTo>
                  <a:pt x="5" y="448"/>
                </a:lnTo>
                <a:lnTo>
                  <a:pt x="5" y="447"/>
                </a:lnTo>
                <a:lnTo>
                  <a:pt x="5" y="445"/>
                </a:lnTo>
                <a:lnTo>
                  <a:pt x="3" y="442"/>
                </a:lnTo>
                <a:lnTo>
                  <a:pt x="2" y="441"/>
                </a:lnTo>
                <a:lnTo>
                  <a:pt x="2" y="438"/>
                </a:lnTo>
                <a:lnTo>
                  <a:pt x="2" y="433"/>
                </a:lnTo>
                <a:lnTo>
                  <a:pt x="0" y="431"/>
                </a:lnTo>
                <a:lnTo>
                  <a:pt x="0" y="425"/>
                </a:lnTo>
                <a:lnTo>
                  <a:pt x="0" y="419"/>
                </a:lnTo>
                <a:lnTo>
                  <a:pt x="2" y="410"/>
                </a:lnTo>
                <a:lnTo>
                  <a:pt x="2" y="380"/>
                </a:lnTo>
                <a:lnTo>
                  <a:pt x="5" y="332"/>
                </a:lnTo>
                <a:lnTo>
                  <a:pt x="6" y="269"/>
                </a:lnTo>
                <a:lnTo>
                  <a:pt x="9" y="167"/>
                </a:lnTo>
                <a:lnTo>
                  <a:pt x="11" y="141"/>
                </a:lnTo>
                <a:lnTo>
                  <a:pt x="12" y="103"/>
                </a:lnTo>
                <a:lnTo>
                  <a:pt x="12" y="90"/>
                </a:lnTo>
                <a:lnTo>
                  <a:pt x="12" y="83"/>
                </a:lnTo>
                <a:lnTo>
                  <a:pt x="12" y="80"/>
                </a:lnTo>
                <a:lnTo>
                  <a:pt x="14" y="77"/>
                </a:lnTo>
                <a:lnTo>
                  <a:pt x="14" y="73"/>
                </a:lnTo>
                <a:lnTo>
                  <a:pt x="14" y="71"/>
                </a:lnTo>
                <a:lnTo>
                  <a:pt x="15" y="68"/>
                </a:lnTo>
                <a:lnTo>
                  <a:pt x="15" y="67"/>
                </a:lnTo>
                <a:lnTo>
                  <a:pt x="16" y="67"/>
                </a:lnTo>
                <a:lnTo>
                  <a:pt x="18" y="67"/>
                </a:lnTo>
                <a:lnTo>
                  <a:pt x="19" y="67"/>
                </a:lnTo>
                <a:lnTo>
                  <a:pt x="19" y="67"/>
                </a:lnTo>
                <a:lnTo>
                  <a:pt x="24" y="68"/>
                </a:lnTo>
                <a:lnTo>
                  <a:pt x="27" y="68"/>
                </a:lnTo>
                <a:lnTo>
                  <a:pt x="31" y="70"/>
                </a:lnTo>
                <a:lnTo>
                  <a:pt x="38" y="71"/>
                </a:lnTo>
                <a:lnTo>
                  <a:pt x="43" y="71"/>
                </a:lnTo>
                <a:lnTo>
                  <a:pt x="46" y="71"/>
                </a:lnTo>
                <a:lnTo>
                  <a:pt x="48" y="71"/>
                </a:lnTo>
                <a:lnTo>
                  <a:pt x="50" y="71"/>
                </a:lnTo>
                <a:lnTo>
                  <a:pt x="51" y="70"/>
                </a:lnTo>
                <a:lnTo>
                  <a:pt x="54" y="70"/>
                </a:lnTo>
                <a:lnTo>
                  <a:pt x="54" y="68"/>
                </a:lnTo>
                <a:lnTo>
                  <a:pt x="56" y="67"/>
                </a:lnTo>
                <a:lnTo>
                  <a:pt x="57" y="67"/>
                </a:lnTo>
                <a:lnTo>
                  <a:pt x="57" y="65"/>
                </a:lnTo>
                <a:lnTo>
                  <a:pt x="59" y="64"/>
                </a:lnTo>
                <a:lnTo>
                  <a:pt x="62" y="58"/>
                </a:lnTo>
                <a:lnTo>
                  <a:pt x="64" y="54"/>
                </a:lnTo>
                <a:lnTo>
                  <a:pt x="66" y="52"/>
                </a:lnTo>
                <a:lnTo>
                  <a:pt x="67" y="49"/>
                </a:lnTo>
                <a:lnTo>
                  <a:pt x="69" y="48"/>
                </a:lnTo>
                <a:lnTo>
                  <a:pt x="69" y="48"/>
                </a:lnTo>
                <a:lnTo>
                  <a:pt x="69" y="45"/>
                </a:lnTo>
                <a:lnTo>
                  <a:pt x="67" y="42"/>
                </a:lnTo>
                <a:lnTo>
                  <a:pt x="66" y="36"/>
                </a:lnTo>
                <a:lnTo>
                  <a:pt x="66" y="35"/>
                </a:lnTo>
                <a:lnTo>
                  <a:pt x="66" y="33"/>
                </a:lnTo>
                <a:lnTo>
                  <a:pt x="66" y="32"/>
                </a:lnTo>
                <a:lnTo>
                  <a:pt x="67" y="29"/>
                </a:lnTo>
                <a:lnTo>
                  <a:pt x="67" y="28"/>
                </a:lnTo>
                <a:lnTo>
                  <a:pt x="69" y="26"/>
                </a:lnTo>
                <a:lnTo>
                  <a:pt x="70" y="26"/>
                </a:lnTo>
                <a:lnTo>
                  <a:pt x="73" y="25"/>
                </a:lnTo>
                <a:lnTo>
                  <a:pt x="75" y="23"/>
                </a:lnTo>
                <a:lnTo>
                  <a:pt x="78" y="22"/>
                </a:lnTo>
                <a:lnTo>
                  <a:pt x="83" y="20"/>
                </a:lnTo>
                <a:lnTo>
                  <a:pt x="85" y="19"/>
                </a:lnTo>
                <a:lnTo>
                  <a:pt x="88" y="17"/>
                </a:lnTo>
                <a:lnTo>
                  <a:pt x="89" y="16"/>
                </a:lnTo>
                <a:lnTo>
                  <a:pt x="89" y="15"/>
                </a:lnTo>
                <a:lnTo>
                  <a:pt x="95" y="10"/>
                </a:lnTo>
                <a:lnTo>
                  <a:pt x="98" y="9"/>
                </a:lnTo>
                <a:lnTo>
                  <a:pt x="99" y="7"/>
                </a:lnTo>
                <a:lnTo>
                  <a:pt x="101" y="4"/>
                </a:lnTo>
                <a:lnTo>
                  <a:pt x="104" y="4"/>
                </a:lnTo>
                <a:lnTo>
                  <a:pt x="107" y="3"/>
                </a:lnTo>
                <a:lnTo>
                  <a:pt x="110" y="1"/>
                </a:lnTo>
                <a:lnTo>
                  <a:pt x="111" y="1"/>
                </a:lnTo>
                <a:lnTo>
                  <a:pt x="112" y="1"/>
                </a:lnTo>
                <a:lnTo>
                  <a:pt x="115" y="1"/>
                </a:lnTo>
                <a:lnTo>
                  <a:pt x="117" y="1"/>
                </a:lnTo>
                <a:lnTo>
                  <a:pt x="120" y="3"/>
                </a:lnTo>
                <a:lnTo>
                  <a:pt x="121" y="3"/>
                </a:lnTo>
                <a:lnTo>
                  <a:pt x="123" y="3"/>
                </a:lnTo>
                <a:lnTo>
                  <a:pt x="124" y="4"/>
                </a:lnTo>
                <a:lnTo>
                  <a:pt x="126" y="7"/>
                </a:lnTo>
                <a:lnTo>
                  <a:pt x="128" y="9"/>
                </a:lnTo>
                <a:lnTo>
                  <a:pt x="130" y="10"/>
                </a:lnTo>
                <a:lnTo>
                  <a:pt x="134" y="13"/>
                </a:lnTo>
                <a:lnTo>
                  <a:pt x="144" y="22"/>
                </a:lnTo>
                <a:lnTo>
                  <a:pt x="147" y="25"/>
                </a:lnTo>
                <a:lnTo>
                  <a:pt x="152" y="29"/>
                </a:lnTo>
                <a:lnTo>
                  <a:pt x="153" y="31"/>
                </a:lnTo>
                <a:lnTo>
                  <a:pt x="156" y="32"/>
                </a:lnTo>
                <a:lnTo>
                  <a:pt x="158" y="33"/>
                </a:lnTo>
                <a:lnTo>
                  <a:pt x="163" y="36"/>
                </a:lnTo>
                <a:lnTo>
                  <a:pt x="166" y="39"/>
                </a:lnTo>
                <a:lnTo>
                  <a:pt x="175" y="44"/>
                </a:lnTo>
                <a:lnTo>
                  <a:pt x="178" y="47"/>
                </a:lnTo>
                <a:lnTo>
                  <a:pt x="181" y="48"/>
                </a:lnTo>
                <a:lnTo>
                  <a:pt x="184" y="48"/>
                </a:lnTo>
                <a:lnTo>
                  <a:pt x="187" y="49"/>
                </a:lnTo>
                <a:lnTo>
                  <a:pt x="188" y="49"/>
                </a:lnTo>
                <a:lnTo>
                  <a:pt x="193" y="51"/>
                </a:lnTo>
                <a:lnTo>
                  <a:pt x="194" y="51"/>
                </a:lnTo>
                <a:lnTo>
                  <a:pt x="197" y="52"/>
                </a:lnTo>
                <a:lnTo>
                  <a:pt x="201" y="52"/>
                </a:lnTo>
                <a:lnTo>
                  <a:pt x="204" y="52"/>
                </a:lnTo>
                <a:lnTo>
                  <a:pt x="209" y="51"/>
                </a:lnTo>
                <a:lnTo>
                  <a:pt x="227" y="48"/>
                </a:lnTo>
                <a:lnTo>
                  <a:pt x="232" y="48"/>
                </a:lnTo>
                <a:lnTo>
                  <a:pt x="236" y="48"/>
                </a:lnTo>
                <a:lnTo>
                  <a:pt x="241" y="48"/>
                </a:lnTo>
                <a:lnTo>
                  <a:pt x="243" y="48"/>
                </a:lnTo>
                <a:lnTo>
                  <a:pt x="255" y="48"/>
                </a:lnTo>
                <a:lnTo>
                  <a:pt x="261" y="48"/>
                </a:lnTo>
                <a:lnTo>
                  <a:pt x="264" y="48"/>
                </a:lnTo>
                <a:lnTo>
                  <a:pt x="267" y="48"/>
                </a:lnTo>
                <a:lnTo>
                  <a:pt x="273" y="47"/>
                </a:lnTo>
                <a:lnTo>
                  <a:pt x="274" y="45"/>
                </a:lnTo>
                <a:lnTo>
                  <a:pt x="278" y="45"/>
                </a:lnTo>
                <a:lnTo>
                  <a:pt x="286" y="42"/>
                </a:lnTo>
                <a:lnTo>
                  <a:pt x="291" y="39"/>
                </a:lnTo>
                <a:lnTo>
                  <a:pt x="303" y="35"/>
                </a:lnTo>
                <a:lnTo>
                  <a:pt x="312" y="31"/>
                </a:lnTo>
                <a:lnTo>
                  <a:pt x="316" y="29"/>
                </a:lnTo>
                <a:lnTo>
                  <a:pt x="328" y="25"/>
                </a:lnTo>
                <a:lnTo>
                  <a:pt x="344" y="19"/>
                </a:lnTo>
                <a:lnTo>
                  <a:pt x="353" y="16"/>
                </a:lnTo>
                <a:lnTo>
                  <a:pt x="360" y="13"/>
                </a:lnTo>
                <a:lnTo>
                  <a:pt x="373" y="9"/>
                </a:lnTo>
                <a:lnTo>
                  <a:pt x="377" y="7"/>
                </a:lnTo>
                <a:lnTo>
                  <a:pt x="382" y="4"/>
                </a:lnTo>
                <a:lnTo>
                  <a:pt x="385" y="4"/>
                </a:lnTo>
                <a:lnTo>
                  <a:pt x="389" y="3"/>
                </a:lnTo>
                <a:lnTo>
                  <a:pt x="395" y="1"/>
                </a:lnTo>
                <a:lnTo>
                  <a:pt x="396" y="1"/>
                </a:lnTo>
                <a:lnTo>
                  <a:pt x="401" y="1"/>
                </a:lnTo>
                <a:lnTo>
                  <a:pt x="403" y="0"/>
                </a:lnTo>
                <a:lnTo>
                  <a:pt x="405" y="0"/>
                </a:lnTo>
                <a:lnTo>
                  <a:pt x="406" y="1"/>
                </a:lnTo>
                <a:lnTo>
                  <a:pt x="406" y="1"/>
                </a:lnTo>
                <a:close/>
                <a:moveTo>
                  <a:pt x="127" y="13"/>
                </a:moveTo>
                <a:lnTo>
                  <a:pt x="127" y="13"/>
                </a:lnTo>
                <a:close/>
              </a:path>
            </a:pathLst>
          </a:custGeom>
          <a:solidFill>
            <a:srgbClr val="C8C8C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Douglas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505200" y="83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276600" y="89677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Superior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987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1879" name="Freeform 889"/>
          <p:cNvSpPr>
            <a:spLocks noEditPoints="1"/>
          </p:cNvSpPr>
          <p:nvPr/>
        </p:nvSpPr>
        <p:spPr bwMode="auto">
          <a:xfrm>
            <a:off x="1785769" y="421157"/>
            <a:ext cx="5377031" cy="5726373"/>
          </a:xfrm>
          <a:custGeom>
            <a:avLst/>
            <a:gdLst>
              <a:gd name="T0" fmla="*/ 3952 w 4556"/>
              <a:gd name="T1" fmla="*/ 2092 h 4852"/>
              <a:gd name="T2" fmla="*/ 4110 w 4556"/>
              <a:gd name="T3" fmla="*/ 1964 h 4852"/>
              <a:gd name="T4" fmla="*/ 4390 w 4556"/>
              <a:gd name="T5" fmla="*/ 1932 h 4852"/>
              <a:gd name="T6" fmla="*/ 4352 w 4556"/>
              <a:gd name="T7" fmla="*/ 2066 h 4852"/>
              <a:gd name="T8" fmla="*/ 4260 w 4556"/>
              <a:gd name="T9" fmla="*/ 2240 h 4852"/>
              <a:gd name="T10" fmla="*/ 4106 w 4556"/>
              <a:gd name="T11" fmla="*/ 2296 h 4852"/>
              <a:gd name="T12" fmla="*/ 4234 w 4556"/>
              <a:gd name="T13" fmla="*/ 1994 h 4852"/>
              <a:gd name="T14" fmla="*/ 4420 w 4556"/>
              <a:gd name="T15" fmla="*/ 1832 h 4852"/>
              <a:gd name="T16" fmla="*/ 4492 w 4556"/>
              <a:gd name="T17" fmla="*/ 1764 h 4852"/>
              <a:gd name="T18" fmla="*/ 4446 w 4556"/>
              <a:gd name="T19" fmla="*/ 1732 h 4852"/>
              <a:gd name="T20" fmla="*/ 1582 w 4556"/>
              <a:gd name="T21" fmla="*/ 382 h 4852"/>
              <a:gd name="T22" fmla="*/ 1720 w 4556"/>
              <a:gd name="T23" fmla="*/ 242 h 4852"/>
              <a:gd name="T24" fmla="*/ 1590 w 4556"/>
              <a:gd name="T25" fmla="*/ 302 h 4852"/>
              <a:gd name="T26" fmla="*/ 1786 w 4556"/>
              <a:gd name="T27" fmla="*/ 208 h 4852"/>
              <a:gd name="T28" fmla="*/ 3910 w 4556"/>
              <a:gd name="T29" fmla="*/ 2206 h 4852"/>
              <a:gd name="T30" fmla="*/ 3702 w 4556"/>
              <a:gd name="T31" fmla="*/ 2424 h 4852"/>
              <a:gd name="T32" fmla="*/ 3648 w 4556"/>
              <a:gd name="T33" fmla="*/ 2668 h 4852"/>
              <a:gd name="T34" fmla="*/ 3868 w 4556"/>
              <a:gd name="T35" fmla="*/ 2474 h 4852"/>
              <a:gd name="T36" fmla="*/ 4042 w 4556"/>
              <a:gd name="T37" fmla="*/ 2318 h 4852"/>
              <a:gd name="T38" fmla="*/ 4078 w 4556"/>
              <a:gd name="T39" fmla="*/ 2606 h 4852"/>
              <a:gd name="T40" fmla="*/ 4010 w 4556"/>
              <a:gd name="T41" fmla="*/ 3072 h 4852"/>
              <a:gd name="T42" fmla="*/ 3904 w 4556"/>
              <a:gd name="T43" fmla="*/ 3498 h 4852"/>
              <a:gd name="T44" fmla="*/ 3770 w 4556"/>
              <a:gd name="T45" fmla="*/ 3980 h 4852"/>
              <a:gd name="T46" fmla="*/ 3806 w 4556"/>
              <a:gd name="T47" fmla="*/ 4328 h 4852"/>
              <a:gd name="T48" fmla="*/ 3850 w 4556"/>
              <a:gd name="T49" fmla="*/ 4714 h 4852"/>
              <a:gd name="T50" fmla="*/ 1682 w 4556"/>
              <a:gd name="T51" fmla="*/ 4840 h 4852"/>
              <a:gd name="T52" fmla="*/ 1328 w 4556"/>
              <a:gd name="T53" fmla="*/ 4592 h 4852"/>
              <a:gd name="T54" fmla="*/ 1264 w 4556"/>
              <a:gd name="T55" fmla="*/ 4132 h 4852"/>
              <a:gd name="T56" fmla="*/ 1202 w 4556"/>
              <a:gd name="T57" fmla="*/ 3842 h 4852"/>
              <a:gd name="T58" fmla="*/ 1182 w 4556"/>
              <a:gd name="T59" fmla="*/ 3486 h 4852"/>
              <a:gd name="T60" fmla="*/ 810 w 4556"/>
              <a:gd name="T61" fmla="*/ 3104 h 4852"/>
              <a:gd name="T62" fmla="*/ 474 w 4556"/>
              <a:gd name="T63" fmla="*/ 2780 h 4852"/>
              <a:gd name="T64" fmla="*/ 188 w 4556"/>
              <a:gd name="T65" fmla="*/ 2594 h 4852"/>
              <a:gd name="T66" fmla="*/ 62 w 4556"/>
              <a:gd name="T67" fmla="*/ 2276 h 4852"/>
              <a:gd name="T68" fmla="*/ 78 w 4556"/>
              <a:gd name="T69" fmla="*/ 1956 h 4852"/>
              <a:gd name="T70" fmla="*/ 110 w 4556"/>
              <a:gd name="T71" fmla="*/ 1598 h 4852"/>
              <a:gd name="T72" fmla="*/ 68 w 4556"/>
              <a:gd name="T73" fmla="*/ 1368 h 4852"/>
              <a:gd name="T74" fmla="*/ 320 w 4556"/>
              <a:gd name="T75" fmla="*/ 1138 h 4852"/>
              <a:gd name="T76" fmla="*/ 472 w 4556"/>
              <a:gd name="T77" fmla="*/ 444 h 4852"/>
              <a:gd name="T78" fmla="*/ 626 w 4556"/>
              <a:gd name="T79" fmla="*/ 342 h 4852"/>
              <a:gd name="T80" fmla="*/ 1092 w 4556"/>
              <a:gd name="T81" fmla="*/ 314 h 4852"/>
              <a:gd name="T82" fmla="*/ 1326 w 4556"/>
              <a:gd name="T83" fmla="*/ 230 h 4852"/>
              <a:gd name="T84" fmla="*/ 1552 w 4556"/>
              <a:gd name="T85" fmla="*/ 150 h 4852"/>
              <a:gd name="T86" fmla="*/ 1514 w 4556"/>
              <a:gd name="T87" fmla="*/ 410 h 4852"/>
              <a:gd name="T88" fmla="*/ 1604 w 4556"/>
              <a:gd name="T89" fmla="*/ 438 h 4852"/>
              <a:gd name="T90" fmla="*/ 1886 w 4556"/>
              <a:gd name="T91" fmla="*/ 570 h 4852"/>
              <a:gd name="T92" fmla="*/ 2056 w 4556"/>
              <a:gd name="T93" fmla="*/ 778 h 4852"/>
              <a:gd name="T94" fmla="*/ 3100 w 4556"/>
              <a:gd name="T95" fmla="*/ 1120 h 4852"/>
              <a:gd name="T96" fmla="*/ 3314 w 4556"/>
              <a:gd name="T97" fmla="*/ 1154 h 4852"/>
              <a:gd name="T98" fmla="*/ 3560 w 4556"/>
              <a:gd name="T99" fmla="*/ 1264 h 4852"/>
              <a:gd name="T100" fmla="*/ 3662 w 4556"/>
              <a:gd name="T101" fmla="*/ 1380 h 4852"/>
              <a:gd name="T102" fmla="*/ 3790 w 4556"/>
              <a:gd name="T103" fmla="*/ 1560 h 4852"/>
              <a:gd name="T104" fmla="*/ 3726 w 4556"/>
              <a:gd name="T105" fmla="*/ 1802 h 4852"/>
              <a:gd name="T106" fmla="*/ 3876 w 4556"/>
              <a:gd name="T107" fmla="*/ 1860 h 4852"/>
              <a:gd name="T108" fmla="*/ 3908 w 4556"/>
              <a:gd name="T109" fmla="*/ 2198 h 4852"/>
              <a:gd name="T110" fmla="*/ 1766 w 4556"/>
              <a:gd name="T111" fmla="*/ 136 h 4852"/>
              <a:gd name="T112" fmla="*/ 1560 w 4556"/>
              <a:gd name="T113" fmla="*/ 112 h 4852"/>
              <a:gd name="T114" fmla="*/ 1472 w 4556"/>
              <a:gd name="T115" fmla="*/ 94 h 4852"/>
              <a:gd name="T116" fmla="*/ 1630 w 4556"/>
              <a:gd name="T117" fmla="*/ 100 h 4852"/>
              <a:gd name="T118" fmla="*/ 1584 w 4556"/>
              <a:gd name="T119" fmla="*/ 74 h 4852"/>
              <a:gd name="T120" fmla="*/ 1682 w 4556"/>
              <a:gd name="T121" fmla="*/ 56 h 4852"/>
              <a:gd name="T122" fmla="*/ 1854 w 4556"/>
              <a:gd name="T123" fmla="*/ 18 h 4852"/>
              <a:gd name="T124" fmla="*/ 1620 w 4556"/>
              <a:gd name="T125" fmla="*/ 6 h 4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556" h="4852">
                <a:moveTo>
                  <a:pt x="3670" y="2610"/>
                </a:moveTo>
                <a:lnTo>
                  <a:pt x="3670" y="2612"/>
                </a:lnTo>
                <a:lnTo>
                  <a:pt x="3670" y="2616"/>
                </a:lnTo>
                <a:lnTo>
                  <a:pt x="3672" y="2620"/>
                </a:lnTo>
                <a:lnTo>
                  <a:pt x="3672" y="2622"/>
                </a:lnTo>
                <a:lnTo>
                  <a:pt x="3670" y="2622"/>
                </a:lnTo>
                <a:lnTo>
                  <a:pt x="3668" y="2618"/>
                </a:lnTo>
                <a:lnTo>
                  <a:pt x="3666" y="2612"/>
                </a:lnTo>
                <a:lnTo>
                  <a:pt x="3664" y="2606"/>
                </a:lnTo>
                <a:lnTo>
                  <a:pt x="3664" y="2606"/>
                </a:lnTo>
                <a:lnTo>
                  <a:pt x="3666" y="2606"/>
                </a:lnTo>
                <a:lnTo>
                  <a:pt x="3668" y="2608"/>
                </a:lnTo>
                <a:lnTo>
                  <a:pt x="3668" y="2610"/>
                </a:lnTo>
                <a:lnTo>
                  <a:pt x="3670" y="2610"/>
                </a:lnTo>
                <a:close/>
                <a:moveTo>
                  <a:pt x="3662" y="2604"/>
                </a:moveTo>
                <a:lnTo>
                  <a:pt x="3660" y="2604"/>
                </a:lnTo>
                <a:lnTo>
                  <a:pt x="3658" y="2604"/>
                </a:lnTo>
                <a:lnTo>
                  <a:pt x="3656" y="2600"/>
                </a:lnTo>
                <a:lnTo>
                  <a:pt x="3654" y="2598"/>
                </a:lnTo>
                <a:lnTo>
                  <a:pt x="3652" y="2594"/>
                </a:lnTo>
                <a:lnTo>
                  <a:pt x="3652" y="2592"/>
                </a:lnTo>
                <a:lnTo>
                  <a:pt x="3652" y="2592"/>
                </a:lnTo>
                <a:lnTo>
                  <a:pt x="3654" y="2596"/>
                </a:lnTo>
                <a:lnTo>
                  <a:pt x="3658" y="2600"/>
                </a:lnTo>
                <a:lnTo>
                  <a:pt x="3660" y="2602"/>
                </a:lnTo>
                <a:lnTo>
                  <a:pt x="3662" y="2604"/>
                </a:lnTo>
                <a:close/>
                <a:moveTo>
                  <a:pt x="3650" y="2568"/>
                </a:moveTo>
                <a:lnTo>
                  <a:pt x="3650" y="2566"/>
                </a:lnTo>
                <a:lnTo>
                  <a:pt x="3650" y="2564"/>
                </a:lnTo>
                <a:lnTo>
                  <a:pt x="3650" y="2562"/>
                </a:lnTo>
                <a:lnTo>
                  <a:pt x="3650" y="2564"/>
                </a:lnTo>
                <a:lnTo>
                  <a:pt x="3652" y="2566"/>
                </a:lnTo>
                <a:lnTo>
                  <a:pt x="3650" y="2568"/>
                </a:lnTo>
                <a:close/>
                <a:moveTo>
                  <a:pt x="3672" y="2554"/>
                </a:moveTo>
                <a:lnTo>
                  <a:pt x="3670" y="2554"/>
                </a:lnTo>
                <a:lnTo>
                  <a:pt x="3670" y="2552"/>
                </a:lnTo>
                <a:lnTo>
                  <a:pt x="3672" y="2554"/>
                </a:lnTo>
                <a:close/>
                <a:moveTo>
                  <a:pt x="4012" y="2314"/>
                </a:moveTo>
                <a:lnTo>
                  <a:pt x="4010" y="2314"/>
                </a:lnTo>
                <a:lnTo>
                  <a:pt x="4010" y="2312"/>
                </a:lnTo>
                <a:lnTo>
                  <a:pt x="4012" y="2312"/>
                </a:lnTo>
                <a:lnTo>
                  <a:pt x="4014" y="2312"/>
                </a:lnTo>
                <a:lnTo>
                  <a:pt x="4012" y="2314"/>
                </a:lnTo>
                <a:close/>
                <a:moveTo>
                  <a:pt x="3912" y="2202"/>
                </a:moveTo>
                <a:lnTo>
                  <a:pt x="3912" y="2200"/>
                </a:lnTo>
                <a:lnTo>
                  <a:pt x="3914" y="2200"/>
                </a:lnTo>
                <a:lnTo>
                  <a:pt x="3916" y="2200"/>
                </a:lnTo>
                <a:lnTo>
                  <a:pt x="3918" y="2200"/>
                </a:lnTo>
                <a:lnTo>
                  <a:pt x="3914" y="2202"/>
                </a:lnTo>
                <a:lnTo>
                  <a:pt x="3912" y="2202"/>
                </a:lnTo>
                <a:close/>
                <a:moveTo>
                  <a:pt x="4322" y="2108"/>
                </a:moveTo>
                <a:lnTo>
                  <a:pt x="4322" y="2106"/>
                </a:lnTo>
                <a:lnTo>
                  <a:pt x="4322" y="2104"/>
                </a:lnTo>
                <a:lnTo>
                  <a:pt x="4322" y="2106"/>
                </a:lnTo>
                <a:lnTo>
                  <a:pt x="4322" y="2108"/>
                </a:lnTo>
                <a:close/>
                <a:moveTo>
                  <a:pt x="4026" y="2118"/>
                </a:moveTo>
                <a:lnTo>
                  <a:pt x="4022" y="2116"/>
                </a:lnTo>
                <a:lnTo>
                  <a:pt x="4016" y="2114"/>
                </a:lnTo>
                <a:lnTo>
                  <a:pt x="4016" y="2112"/>
                </a:lnTo>
                <a:lnTo>
                  <a:pt x="4018" y="2112"/>
                </a:lnTo>
                <a:lnTo>
                  <a:pt x="4020" y="2112"/>
                </a:lnTo>
                <a:lnTo>
                  <a:pt x="4022" y="2112"/>
                </a:lnTo>
                <a:lnTo>
                  <a:pt x="4024" y="2114"/>
                </a:lnTo>
                <a:lnTo>
                  <a:pt x="4026" y="2118"/>
                </a:lnTo>
                <a:close/>
                <a:moveTo>
                  <a:pt x="3952" y="2092"/>
                </a:moveTo>
                <a:lnTo>
                  <a:pt x="3952" y="2094"/>
                </a:lnTo>
                <a:lnTo>
                  <a:pt x="3950" y="2094"/>
                </a:lnTo>
                <a:lnTo>
                  <a:pt x="3950" y="2092"/>
                </a:lnTo>
                <a:lnTo>
                  <a:pt x="3952" y="2092"/>
                </a:lnTo>
                <a:close/>
                <a:moveTo>
                  <a:pt x="4154" y="2064"/>
                </a:moveTo>
                <a:lnTo>
                  <a:pt x="4152" y="2062"/>
                </a:lnTo>
                <a:lnTo>
                  <a:pt x="4154" y="2062"/>
                </a:lnTo>
                <a:lnTo>
                  <a:pt x="4154" y="2064"/>
                </a:lnTo>
                <a:lnTo>
                  <a:pt x="4156" y="2064"/>
                </a:lnTo>
                <a:lnTo>
                  <a:pt x="4154" y="2064"/>
                </a:lnTo>
                <a:close/>
                <a:moveTo>
                  <a:pt x="4392" y="2030"/>
                </a:moveTo>
                <a:lnTo>
                  <a:pt x="4390" y="2030"/>
                </a:lnTo>
                <a:lnTo>
                  <a:pt x="4392" y="2030"/>
                </a:lnTo>
                <a:close/>
                <a:moveTo>
                  <a:pt x="4192" y="2002"/>
                </a:moveTo>
                <a:lnTo>
                  <a:pt x="4192" y="2004"/>
                </a:lnTo>
                <a:lnTo>
                  <a:pt x="4190" y="2004"/>
                </a:lnTo>
                <a:lnTo>
                  <a:pt x="4188" y="2004"/>
                </a:lnTo>
                <a:lnTo>
                  <a:pt x="4188" y="2002"/>
                </a:lnTo>
                <a:lnTo>
                  <a:pt x="4190" y="2000"/>
                </a:lnTo>
                <a:lnTo>
                  <a:pt x="4192" y="2000"/>
                </a:lnTo>
                <a:lnTo>
                  <a:pt x="4192" y="2002"/>
                </a:lnTo>
                <a:close/>
                <a:moveTo>
                  <a:pt x="4188" y="1994"/>
                </a:moveTo>
                <a:lnTo>
                  <a:pt x="4186" y="1994"/>
                </a:lnTo>
                <a:lnTo>
                  <a:pt x="4186" y="1992"/>
                </a:lnTo>
                <a:lnTo>
                  <a:pt x="4188" y="1992"/>
                </a:lnTo>
                <a:lnTo>
                  <a:pt x="4188" y="1994"/>
                </a:lnTo>
                <a:close/>
                <a:moveTo>
                  <a:pt x="4190" y="1986"/>
                </a:moveTo>
                <a:lnTo>
                  <a:pt x="4188" y="1986"/>
                </a:lnTo>
                <a:lnTo>
                  <a:pt x="4190" y="1984"/>
                </a:lnTo>
                <a:lnTo>
                  <a:pt x="4190" y="1986"/>
                </a:lnTo>
                <a:close/>
                <a:moveTo>
                  <a:pt x="4234" y="1980"/>
                </a:moveTo>
                <a:lnTo>
                  <a:pt x="4232" y="1982"/>
                </a:lnTo>
                <a:lnTo>
                  <a:pt x="4230" y="1982"/>
                </a:lnTo>
                <a:lnTo>
                  <a:pt x="4228" y="1980"/>
                </a:lnTo>
                <a:lnTo>
                  <a:pt x="4230" y="1980"/>
                </a:lnTo>
                <a:lnTo>
                  <a:pt x="4230" y="1978"/>
                </a:lnTo>
                <a:lnTo>
                  <a:pt x="4232" y="1978"/>
                </a:lnTo>
                <a:lnTo>
                  <a:pt x="4232" y="1980"/>
                </a:lnTo>
                <a:lnTo>
                  <a:pt x="4234" y="1980"/>
                </a:lnTo>
                <a:close/>
                <a:moveTo>
                  <a:pt x="4136" y="1956"/>
                </a:moveTo>
                <a:lnTo>
                  <a:pt x="4136" y="1958"/>
                </a:lnTo>
                <a:lnTo>
                  <a:pt x="4136" y="1966"/>
                </a:lnTo>
                <a:lnTo>
                  <a:pt x="4138" y="1984"/>
                </a:lnTo>
                <a:lnTo>
                  <a:pt x="4138" y="1986"/>
                </a:lnTo>
                <a:lnTo>
                  <a:pt x="4138" y="1992"/>
                </a:lnTo>
                <a:lnTo>
                  <a:pt x="4140" y="1998"/>
                </a:lnTo>
                <a:lnTo>
                  <a:pt x="4140" y="2000"/>
                </a:lnTo>
                <a:lnTo>
                  <a:pt x="4138" y="2000"/>
                </a:lnTo>
                <a:lnTo>
                  <a:pt x="4136" y="2000"/>
                </a:lnTo>
                <a:lnTo>
                  <a:pt x="4134" y="2000"/>
                </a:lnTo>
                <a:lnTo>
                  <a:pt x="4128" y="1996"/>
                </a:lnTo>
                <a:lnTo>
                  <a:pt x="4120" y="1990"/>
                </a:lnTo>
                <a:lnTo>
                  <a:pt x="4116" y="1988"/>
                </a:lnTo>
                <a:lnTo>
                  <a:pt x="4114" y="1986"/>
                </a:lnTo>
                <a:lnTo>
                  <a:pt x="4112" y="1984"/>
                </a:lnTo>
                <a:lnTo>
                  <a:pt x="4110" y="1982"/>
                </a:lnTo>
                <a:lnTo>
                  <a:pt x="4110" y="1982"/>
                </a:lnTo>
                <a:lnTo>
                  <a:pt x="4108" y="1980"/>
                </a:lnTo>
                <a:lnTo>
                  <a:pt x="4108" y="1978"/>
                </a:lnTo>
                <a:lnTo>
                  <a:pt x="4108" y="1974"/>
                </a:lnTo>
                <a:lnTo>
                  <a:pt x="4108" y="1972"/>
                </a:lnTo>
                <a:lnTo>
                  <a:pt x="4108" y="1970"/>
                </a:lnTo>
                <a:lnTo>
                  <a:pt x="4108" y="1968"/>
                </a:lnTo>
                <a:lnTo>
                  <a:pt x="4110" y="1966"/>
                </a:lnTo>
                <a:lnTo>
                  <a:pt x="4110" y="1964"/>
                </a:lnTo>
                <a:lnTo>
                  <a:pt x="4112" y="1962"/>
                </a:lnTo>
                <a:lnTo>
                  <a:pt x="4114" y="1962"/>
                </a:lnTo>
                <a:lnTo>
                  <a:pt x="4116" y="1960"/>
                </a:lnTo>
                <a:lnTo>
                  <a:pt x="4118" y="1960"/>
                </a:lnTo>
                <a:lnTo>
                  <a:pt x="4122" y="1960"/>
                </a:lnTo>
                <a:lnTo>
                  <a:pt x="4124" y="1958"/>
                </a:lnTo>
                <a:lnTo>
                  <a:pt x="4128" y="1958"/>
                </a:lnTo>
                <a:lnTo>
                  <a:pt x="4132" y="1954"/>
                </a:lnTo>
                <a:lnTo>
                  <a:pt x="4134" y="1954"/>
                </a:lnTo>
                <a:lnTo>
                  <a:pt x="4136" y="1954"/>
                </a:lnTo>
                <a:lnTo>
                  <a:pt x="4136" y="1956"/>
                </a:lnTo>
                <a:close/>
                <a:moveTo>
                  <a:pt x="4408" y="1940"/>
                </a:moveTo>
                <a:lnTo>
                  <a:pt x="4406" y="1942"/>
                </a:lnTo>
                <a:lnTo>
                  <a:pt x="4404" y="1942"/>
                </a:lnTo>
                <a:lnTo>
                  <a:pt x="4404" y="1940"/>
                </a:lnTo>
                <a:lnTo>
                  <a:pt x="4406" y="1938"/>
                </a:lnTo>
                <a:lnTo>
                  <a:pt x="4408" y="1938"/>
                </a:lnTo>
                <a:lnTo>
                  <a:pt x="4408" y="1940"/>
                </a:lnTo>
                <a:close/>
                <a:moveTo>
                  <a:pt x="4282" y="1932"/>
                </a:moveTo>
                <a:lnTo>
                  <a:pt x="4280" y="1932"/>
                </a:lnTo>
                <a:lnTo>
                  <a:pt x="4282" y="1932"/>
                </a:lnTo>
                <a:close/>
                <a:moveTo>
                  <a:pt x="4276" y="1930"/>
                </a:moveTo>
                <a:lnTo>
                  <a:pt x="4276" y="1930"/>
                </a:lnTo>
                <a:lnTo>
                  <a:pt x="4276" y="1930"/>
                </a:lnTo>
                <a:close/>
                <a:moveTo>
                  <a:pt x="4414" y="1894"/>
                </a:moveTo>
                <a:lnTo>
                  <a:pt x="4414" y="1892"/>
                </a:lnTo>
                <a:lnTo>
                  <a:pt x="4416" y="1892"/>
                </a:lnTo>
                <a:lnTo>
                  <a:pt x="4414" y="1894"/>
                </a:lnTo>
                <a:close/>
                <a:moveTo>
                  <a:pt x="4444" y="1860"/>
                </a:moveTo>
                <a:lnTo>
                  <a:pt x="4444" y="1858"/>
                </a:lnTo>
                <a:lnTo>
                  <a:pt x="4446" y="1858"/>
                </a:lnTo>
                <a:lnTo>
                  <a:pt x="4446" y="1860"/>
                </a:lnTo>
                <a:lnTo>
                  <a:pt x="4444" y="1860"/>
                </a:lnTo>
                <a:close/>
                <a:moveTo>
                  <a:pt x="4378" y="1850"/>
                </a:moveTo>
                <a:lnTo>
                  <a:pt x="4380" y="1850"/>
                </a:lnTo>
                <a:lnTo>
                  <a:pt x="4382" y="1850"/>
                </a:lnTo>
                <a:lnTo>
                  <a:pt x="4384" y="1850"/>
                </a:lnTo>
                <a:lnTo>
                  <a:pt x="4386" y="1850"/>
                </a:lnTo>
                <a:lnTo>
                  <a:pt x="4388" y="1852"/>
                </a:lnTo>
                <a:lnTo>
                  <a:pt x="4390" y="1854"/>
                </a:lnTo>
                <a:lnTo>
                  <a:pt x="4392" y="1856"/>
                </a:lnTo>
                <a:lnTo>
                  <a:pt x="4394" y="1858"/>
                </a:lnTo>
                <a:lnTo>
                  <a:pt x="4396" y="1860"/>
                </a:lnTo>
                <a:lnTo>
                  <a:pt x="4398" y="1864"/>
                </a:lnTo>
                <a:lnTo>
                  <a:pt x="4400" y="1866"/>
                </a:lnTo>
                <a:lnTo>
                  <a:pt x="4400" y="1868"/>
                </a:lnTo>
                <a:lnTo>
                  <a:pt x="4400" y="1872"/>
                </a:lnTo>
                <a:lnTo>
                  <a:pt x="4400" y="1874"/>
                </a:lnTo>
                <a:lnTo>
                  <a:pt x="4402" y="1876"/>
                </a:lnTo>
                <a:lnTo>
                  <a:pt x="4402" y="1882"/>
                </a:lnTo>
                <a:lnTo>
                  <a:pt x="4402" y="1890"/>
                </a:lnTo>
                <a:lnTo>
                  <a:pt x="4402" y="1894"/>
                </a:lnTo>
                <a:lnTo>
                  <a:pt x="4402" y="1900"/>
                </a:lnTo>
                <a:lnTo>
                  <a:pt x="4402" y="1904"/>
                </a:lnTo>
                <a:lnTo>
                  <a:pt x="4402" y="1906"/>
                </a:lnTo>
                <a:lnTo>
                  <a:pt x="4402" y="1908"/>
                </a:lnTo>
                <a:lnTo>
                  <a:pt x="4400" y="1914"/>
                </a:lnTo>
                <a:lnTo>
                  <a:pt x="4400" y="1920"/>
                </a:lnTo>
                <a:lnTo>
                  <a:pt x="4400" y="1922"/>
                </a:lnTo>
                <a:lnTo>
                  <a:pt x="4398" y="1926"/>
                </a:lnTo>
                <a:lnTo>
                  <a:pt x="4398" y="1928"/>
                </a:lnTo>
                <a:lnTo>
                  <a:pt x="4396" y="1928"/>
                </a:lnTo>
                <a:lnTo>
                  <a:pt x="4394" y="1930"/>
                </a:lnTo>
                <a:lnTo>
                  <a:pt x="4392" y="1932"/>
                </a:lnTo>
                <a:lnTo>
                  <a:pt x="4390" y="1932"/>
                </a:lnTo>
                <a:lnTo>
                  <a:pt x="4388" y="1932"/>
                </a:lnTo>
                <a:lnTo>
                  <a:pt x="4386" y="1932"/>
                </a:lnTo>
                <a:lnTo>
                  <a:pt x="4384" y="1930"/>
                </a:lnTo>
                <a:lnTo>
                  <a:pt x="4382" y="1930"/>
                </a:lnTo>
                <a:lnTo>
                  <a:pt x="4374" y="1924"/>
                </a:lnTo>
                <a:lnTo>
                  <a:pt x="4372" y="1922"/>
                </a:lnTo>
                <a:lnTo>
                  <a:pt x="4362" y="1916"/>
                </a:lnTo>
                <a:lnTo>
                  <a:pt x="4360" y="1914"/>
                </a:lnTo>
                <a:lnTo>
                  <a:pt x="4356" y="1910"/>
                </a:lnTo>
                <a:lnTo>
                  <a:pt x="4354" y="1908"/>
                </a:lnTo>
                <a:lnTo>
                  <a:pt x="4354" y="1910"/>
                </a:lnTo>
                <a:lnTo>
                  <a:pt x="4354" y="1912"/>
                </a:lnTo>
                <a:lnTo>
                  <a:pt x="4356" y="1918"/>
                </a:lnTo>
                <a:lnTo>
                  <a:pt x="4358" y="1926"/>
                </a:lnTo>
                <a:lnTo>
                  <a:pt x="4358" y="1928"/>
                </a:lnTo>
                <a:lnTo>
                  <a:pt x="4360" y="1934"/>
                </a:lnTo>
                <a:lnTo>
                  <a:pt x="4360" y="1934"/>
                </a:lnTo>
                <a:lnTo>
                  <a:pt x="4360" y="1936"/>
                </a:lnTo>
                <a:lnTo>
                  <a:pt x="4360" y="1946"/>
                </a:lnTo>
                <a:lnTo>
                  <a:pt x="4358" y="1972"/>
                </a:lnTo>
                <a:lnTo>
                  <a:pt x="4358" y="1974"/>
                </a:lnTo>
                <a:lnTo>
                  <a:pt x="4358" y="1980"/>
                </a:lnTo>
                <a:lnTo>
                  <a:pt x="4358" y="1984"/>
                </a:lnTo>
                <a:lnTo>
                  <a:pt x="4360" y="1990"/>
                </a:lnTo>
                <a:lnTo>
                  <a:pt x="4360" y="1994"/>
                </a:lnTo>
                <a:lnTo>
                  <a:pt x="4362" y="2002"/>
                </a:lnTo>
                <a:lnTo>
                  <a:pt x="4362" y="2004"/>
                </a:lnTo>
                <a:lnTo>
                  <a:pt x="4362" y="2006"/>
                </a:lnTo>
                <a:lnTo>
                  <a:pt x="4362" y="2008"/>
                </a:lnTo>
                <a:lnTo>
                  <a:pt x="4362" y="2010"/>
                </a:lnTo>
                <a:lnTo>
                  <a:pt x="4360" y="2010"/>
                </a:lnTo>
                <a:lnTo>
                  <a:pt x="4360" y="2012"/>
                </a:lnTo>
                <a:lnTo>
                  <a:pt x="4358" y="2014"/>
                </a:lnTo>
                <a:lnTo>
                  <a:pt x="4356" y="2014"/>
                </a:lnTo>
                <a:lnTo>
                  <a:pt x="4354" y="2014"/>
                </a:lnTo>
                <a:lnTo>
                  <a:pt x="4352" y="2012"/>
                </a:lnTo>
                <a:lnTo>
                  <a:pt x="4350" y="2012"/>
                </a:lnTo>
                <a:lnTo>
                  <a:pt x="4344" y="2008"/>
                </a:lnTo>
                <a:lnTo>
                  <a:pt x="4342" y="2006"/>
                </a:lnTo>
                <a:lnTo>
                  <a:pt x="4340" y="2006"/>
                </a:lnTo>
                <a:lnTo>
                  <a:pt x="4338" y="2006"/>
                </a:lnTo>
                <a:lnTo>
                  <a:pt x="4336" y="2006"/>
                </a:lnTo>
                <a:lnTo>
                  <a:pt x="4336" y="2008"/>
                </a:lnTo>
                <a:lnTo>
                  <a:pt x="4334" y="2008"/>
                </a:lnTo>
                <a:lnTo>
                  <a:pt x="4334" y="2010"/>
                </a:lnTo>
                <a:lnTo>
                  <a:pt x="4334" y="2012"/>
                </a:lnTo>
                <a:lnTo>
                  <a:pt x="4334" y="2014"/>
                </a:lnTo>
                <a:lnTo>
                  <a:pt x="4334" y="2016"/>
                </a:lnTo>
                <a:lnTo>
                  <a:pt x="4334" y="2018"/>
                </a:lnTo>
                <a:lnTo>
                  <a:pt x="4336" y="2022"/>
                </a:lnTo>
                <a:lnTo>
                  <a:pt x="4336" y="2024"/>
                </a:lnTo>
                <a:lnTo>
                  <a:pt x="4338" y="2026"/>
                </a:lnTo>
                <a:lnTo>
                  <a:pt x="4340" y="2030"/>
                </a:lnTo>
                <a:lnTo>
                  <a:pt x="4344" y="2034"/>
                </a:lnTo>
                <a:lnTo>
                  <a:pt x="4346" y="2038"/>
                </a:lnTo>
                <a:lnTo>
                  <a:pt x="4348" y="2042"/>
                </a:lnTo>
                <a:lnTo>
                  <a:pt x="4350" y="2046"/>
                </a:lnTo>
                <a:lnTo>
                  <a:pt x="4350" y="2048"/>
                </a:lnTo>
                <a:lnTo>
                  <a:pt x="4352" y="2050"/>
                </a:lnTo>
                <a:lnTo>
                  <a:pt x="4352" y="2054"/>
                </a:lnTo>
                <a:lnTo>
                  <a:pt x="4352" y="2056"/>
                </a:lnTo>
                <a:lnTo>
                  <a:pt x="4352" y="2060"/>
                </a:lnTo>
                <a:lnTo>
                  <a:pt x="4352" y="2062"/>
                </a:lnTo>
                <a:lnTo>
                  <a:pt x="4352" y="2064"/>
                </a:lnTo>
                <a:lnTo>
                  <a:pt x="4352" y="2066"/>
                </a:lnTo>
                <a:lnTo>
                  <a:pt x="4352" y="2068"/>
                </a:lnTo>
                <a:lnTo>
                  <a:pt x="4348" y="2070"/>
                </a:lnTo>
                <a:lnTo>
                  <a:pt x="4346" y="2072"/>
                </a:lnTo>
                <a:lnTo>
                  <a:pt x="4346" y="2074"/>
                </a:lnTo>
                <a:lnTo>
                  <a:pt x="4344" y="2074"/>
                </a:lnTo>
                <a:lnTo>
                  <a:pt x="4342" y="2074"/>
                </a:lnTo>
                <a:lnTo>
                  <a:pt x="4338" y="2074"/>
                </a:lnTo>
                <a:lnTo>
                  <a:pt x="4334" y="2072"/>
                </a:lnTo>
                <a:lnTo>
                  <a:pt x="4332" y="2072"/>
                </a:lnTo>
                <a:lnTo>
                  <a:pt x="4330" y="2074"/>
                </a:lnTo>
                <a:lnTo>
                  <a:pt x="4328" y="2074"/>
                </a:lnTo>
                <a:lnTo>
                  <a:pt x="4328" y="2076"/>
                </a:lnTo>
                <a:lnTo>
                  <a:pt x="4326" y="2076"/>
                </a:lnTo>
                <a:lnTo>
                  <a:pt x="4326" y="2078"/>
                </a:lnTo>
                <a:lnTo>
                  <a:pt x="4326" y="2078"/>
                </a:lnTo>
                <a:lnTo>
                  <a:pt x="4326" y="2080"/>
                </a:lnTo>
                <a:lnTo>
                  <a:pt x="4328" y="2086"/>
                </a:lnTo>
                <a:lnTo>
                  <a:pt x="4328" y="2088"/>
                </a:lnTo>
                <a:lnTo>
                  <a:pt x="4330" y="2090"/>
                </a:lnTo>
                <a:lnTo>
                  <a:pt x="4330" y="2094"/>
                </a:lnTo>
                <a:lnTo>
                  <a:pt x="4330" y="2096"/>
                </a:lnTo>
                <a:lnTo>
                  <a:pt x="4328" y="2098"/>
                </a:lnTo>
                <a:lnTo>
                  <a:pt x="4326" y="2100"/>
                </a:lnTo>
                <a:lnTo>
                  <a:pt x="4324" y="2100"/>
                </a:lnTo>
                <a:lnTo>
                  <a:pt x="4324" y="2100"/>
                </a:lnTo>
                <a:lnTo>
                  <a:pt x="4320" y="2098"/>
                </a:lnTo>
                <a:lnTo>
                  <a:pt x="4318" y="2096"/>
                </a:lnTo>
                <a:lnTo>
                  <a:pt x="4316" y="2096"/>
                </a:lnTo>
                <a:lnTo>
                  <a:pt x="4314" y="2096"/>
                </a:lnTo>
                <a:lnTo>
                  <a:pt x="4312" y="2096"/>
                </a:lnTo>
                <a:lnTo>
                  <a:pt x="4310" y="2098"/>
                </a:lnTo>
                <a:lnTo>
                  <a:pt x="4308" y="2100"/>
                </a:lnTo>
                <a:lnTo>
                  <a:pt x="4306" y="2100"/>
                </a:lnTo>
                <a:lnTo>
                  <a:pt x="4304" y="2104"/>
                </a:lnTo>
                <a:lnTo>
                  <a:pt x="4302" y="2108"/>
                </a:lnTo>
                <a:lnTo>
                  <a:pt x="4302" y="2110"/>
                </a:lnTo>
                <a:lnTo>
                  <a:pt x="4298" y="2124"/>
                </a:lnTo>
                <a:lnTo>
                  <a:pt x="4294" y="2130"/>
                </a:lnTo>
                <a:lnTo>
                  <a:pt x="4292" y="2136"/>
                </a:lnTo>
                <a:lnTo>
                  <a:pt x="4290" y="2142"/>
                </a:lnTo>
                <a:lnTo>
                  <a:pt x="4288" y="2146"/>
                </a:lnTo>
                <a:lnTo>
                  <a:pt x="4286" y="2150"/>
                </a:lnTo>
                <a:lnTo>
                  <a:pt x="4284" y="2152"/>
                </a:lnTo>
                <a:lnTo>
                  <a:pt x="4276" y="2162"/>
                </a:lnTo>
                <a:lnTo>
                  <a:pt x="4274" y="2166"/>
                </a:lnTo>
                <a:lnTo>
                  <a:pt x="4272" y="2172"/>
                </a:lnTo>
                <a:lnTo>
                  <a:pt x="4270" y="2176"/>
                </a:lnTo>
                <a:lnTo>
                  <a:pt x="4266" y="2180"/>
                </a:lnTo>
                <a:lnTo>
                  <a:pt x="4266" y="2184"/>
                </a:lnTo>
                <a:lnTo>
                  <a:pt x="4262" y="2190"/>
                </a:lnTo>
                <a:lnTo>
                  <a:pt x="4262" y="2194"/>
                </a:lnTo>
                <a:lnTo>
                  <a:pt x="4260" y="2196"/>
                </a:lnTo>
                <a:lnTo>
                  <a:pt x="4260" y="2200"/>
                </a:lnTo>
                <a:lnTo>
                  <a:pt x="4260" y="2204"/>
                </a:lnTo>
                <a:lnTo>
                  <a:pt x="4260" y="2208"/>
                </a:lnTo>
                <a:lnTo>
                  <a:pt x="4260" y="2210"/>
                </a:lnTo>
                <a:lnTo>
                  <a:pt x="4260" y="2214"/>
                </a:lnTo>
                <a:lnTo>
                  <a:pt x="4260" y="2218"/>
                </a:lnTo>
                <a:lnTo>
                  <a:pt x="4260" y="2220"/>
                </a:lnTo>
                <a:lnTo>
                  <a:pt x="4262" y="2228"/>
                </a:lnTo>
                <a:lnTo>
                  <a:pt x="4262" y="2232"/>
                </a:lnTo>
                <a:lnTo>
                  <a:pt x="4262" y="2234"/>
                </a:lnTo>
                <a:lnTo>
                  <a:pt x="4262" y="2236"/>
                </a:lnTo>
                <a:lnTo>
                  <a:pt x="4262" y="2238"/>
                </a:lnTo>
                <a:lnTo>
                  <a:pt x="4260" y="2240"/>
                </a:lnTo>
                <a:lnTo>
                  <a:pt x="4260" y="2242"/>
                </a:lnTo>
                <a:lnTo>
                  <a:pt x="4258" y="2244"/>
                </a:lnTo>
                <a:lnTo>
                  <a:pt x="4256" y="2248"/>
                </a:lnTo>
                <a:lnTo>
                  <a:pt x="4250" y="2256"/>
                </a:lnTo>
                <a:lnTo>
                  <a:pt x="4248" y="2260"/>
                </a:lnTo>
                <a:lnTo>
                  <a:pt x="4246" y="2264"/>
                </a:lnTo>
                <a:lnTo>
                  <a:pt x="4244" y="2268"/>
                </a:lnTo>
                <a:lnTo>
                  <a:pt x="4244" y="2270"/>
                </a:lnTo>
                <a:lnTo>
                  <a:pt x="4242" y="2270"/>
                </a:lnTo>
                <a:lnTo>
                  <a:pt x="4242" y="2274"/>
                </a:lnTo>
                <a:lnTo>
                  <a:pt x="4242" y="2278"/>
                </a:lnTo>
                <a:lnTo>
                  <a:pt x="4242" y="2288"/>
                </a:lnTo>
                <a:lnTo>
                  <a:pt x="4240" y="2292"/>
                </a:lnTo>
                <a:lnTo>
                  <a:pt x="4240" y="2294"/>
                </a:lnTo>
                <a:lnTo>
                  <a:pt x="4240" y="2296"/>
                </a:lnTo>
                <a:lnTo>
                  <a:pt x="4238" y="2298"/>
                </a:lnTo>
                <a:lnTo>
                  <a:pt x="4238" y="2300"/>
                </a:lnTo>
                <a:lnTo>
                  <a:pt x="4236" y="2302"/>
                </a:lnTo>
                <a:lnTo>
                  <a:pt x="4234" y="2306"/>
                </a:lnTo>
                <a:lnTo>
                  <a:pt x="4232" y="2308"/>
                </a:lnTo>
                <a:lnTo>
                  <a:pt x="4228" y="2312"/>
                </a:lnTo>
                <a:lnTo>
                  <a:pt x="4226" y="2316"/>
                </a:lnTo>
                <a:lnTo>
                  <a:pt x="4216" y="2324"/>
                </a:lnTo>
                <a:lnTo>
                  <a:pt x="4212" y="2328"/>
                </a:lnTo>
                <a:lnTo>
                  <a:pt x="4208" y="2330"/>
                </a:lnTo>
                <a:lnTo>
                  <a:pt x="4204" y="2334"/>
                </a:lnTo>
                <a:lnTo>
                  <a:pt x="4202" y="2338"/>
                </a:lnTo>
                <a:lnTo>
                  <a:pt x="4200" y="2342"/>
                </a:lnTo>
                <a:lnTo>
                  <a:pt x="4196" y="2348"/>
                </a:lnTo>
                <a:lnTo>
                  <a:pt x="4190" y="2358"/>
                </a:lnTo>
                <a:lnTo>
                  <a:pt x="4188" y="2362"/>
                </a:lnTo>
                <a:lnTo>
                  <a:pt x="4186" y="2366"/>
                </a:lnTo>
                <a:lnTo>
                  <a:pt x="4182" y="2368"/>
                </a:lnTo>
                <a:lnTo>
                  <a:pt x="4180" y="2372"/>
                </a:lnTo>
                <a:lnTo>
                  <a:pt x="4176" y="2374"/>
                </a:lnTo>
                <a:lnTo>
                  <a:pt x="4174" y="2378"/>
                </a:lnTo>
                <a:lnTo>
                  <a:pt x="4170" y="2378"/>
                </a:lnTo>
                <a:lnTo>
                  <a:pt x="4170" y="2380"/>
                </a:lnTo>
                <a:lnTo>
                  <a:pt x="4168" y="2380"/>
                </a:lnTo>
                <a:lnTo>
                  <a:pt x="4166" y="2380"/>
                </a:lnTo>
                <a:lnTo>
                  <a:pt x="4162" y="2378"/>
                </a:lnTo>
                <a:lnTo>
                  <a:pt x="4160" y="2378"/>
                </a:lnTo>
                <a:lnTo>
                  <a:pt x="4156" y="2376"/>
                </a:lnTo>
                <a:lnTo>
                  <a:pt x="4154" y="2374"/>
                </a:lnTo>
                <a:lnTo>
                  <a:pt x="4150" y="2372"/>
                </a:lnTo>
                <a:lnTo>
                  <a:pt x="4142" y="2366"/>
                </a:lnTo>
                <a:lnTo>
                  <a:pt x="4140" y="2364"/>
                </a:lnTo>
                <a:lnTo>
                  <a:pt x="4138" y="2364"/>
                </a:lnTo>
                <a:lnTo>
                  <a:pt x="4132" y="2358"/>
                </a:lnTo>
                <a:lnTo>
                  <a:pt x="4126" y="2356"/>
                </a:lnTo>
                <a:lnTo>
                  <a:pt x="4122" y="2352"/>
                </a:lnTo>
                <a:lnTo>
                  <a:pt x="4120" y="2350"/>
                </a:lnTo>
                <a:lnTo>
                  <a:pt x="4118" y="2348"/>
                </a:lnTo>
                <a:lnTo>
                  <a:pt x="4116" y="2346"/>
                </a:lnTo>
                <a:lnTo>
                  <a:pt x="4116" y="2344"/>
                </a:lnTo>
                <a:lnTo>
                  <a:pt x="4116" y="2342"/>
                </a:lnTo>
                <a:lnTo>
                  <a:pt x="4114" y="2340"/>
                </a:lnTo>
                <a:lnTo>
                  <a:pt x="4114" y="2338"/>
                </a:lnTo>
                <a:lnTo>
                  <a:pt x="4112" y="2334"/>
                </a:lnTo>
                <a:lnTo>
                  <a:pt x="4112" y="2330"/>
                </a:lnTo>
                <a:lnTo>
                  <a:pt x="4110" y="2318"/>
                </a:lnTo>
                <a:lnTo>
                  <a:pt x="4110" y="2314"/>
                </a:lnTo>
                <a:lnTo>
                  <a:pt x="4108" y="2304"/>
                </a:lnTo>
                <a:lnTo>
                  <a:pt x="4108" y="2300"/>
                </a:lnTo>
                <a:lnTo>
                  <a:pt x="4106" y="2296"/>
                </a:lnTo>
                <a:lnTo>
                  <a:pt x="4106" y="2292"/>
                </a:lnTo>
                <a:lnTo>
                  <a:pt x="4104" y="2288"/>
                </a:lnTo>
                <a:lnTo>
                  <a:pt x="4102" y="2278"/>
                </a:lnTo>
                <a:lnTo>
                  <a:pt x="4100" y="2274"/>
                </a:lnTo>
                <a:lnTo>
                  <a:pt x="4100" y="2272"/>
                </a:lnTo>
                <a:lnTo>
                  <a:pt x="4100" y="2270"/>
                </a:lnTo>
                <a:lnTo>
                  <a:pt x="4100" y="2268"/>
                </a:lnTo>
                <a:lnTo>
                  <a:pt x="4100" y="2266"/>
                </a:lnTo>
                <a:lnTo>
                  <a:pt x="4100" y="2264"/>
                </a:lnTo>
                <a:lnTo>
                  <a:pt x="4100" y="2260"/>
                </a:lnTo>
                <a:lnTo>
                  <a:pt x="4100" y="2256"/>
                </a:lnTo>
                <a:lnTo>
                  <a:pt x="4102" y="2252"/>
                </a:lnTo>
                <a:lnTo>
                  <a:pt x="4102" y="2248"/>
                </a:lnTo>
                <a:lnTo>
                  <a:pt x="4104" y="2244"/>
                </a:lnTo>
                <a:lnTo>
                  <a:pt x="4106" y="2238"/>
                </a:lnTo>
                <a:lnTo>
                  <a:pt x="4116" y="2216"/>
                </a:lnTo>
                <a:lnTo>
                  <a:pt x="4126" y="2190"/>
                </a:lnTo>
                <a:lnTo>
                  <a:pt x="4128" y="2184"/>
                </a:lnTo>
                <a:lnTo>
                  <a:pt x="4132" y="2178"/>
                </a:lnTo>
                <a:lnTo>
                  <a:pt x="4132" y="2174"/>
                </a:lnTo>
                <a:lnTo>
                  <a:pt x="4138" y="2164"/>
                </a:lnTo>
                <a:lnTo>
                  <a:pt x="4140" y="2160"/>
                </a:lnTo>
                <a:lnTo>
                  <a:pt x="4146" y="2152"/>
                </a:lnTo>
                <a:lnTo>
                  <a:pt x="4154" y="2138"/>
                </a:lnTo>
                <a:lnTo>
                  <a:pt x="4156" y="2134"/>
                </a:lnTo>
                <a:lnTo>
                  <a:pt x="4158" y="2132"/>
                </a:lnTo>
                <a:lnTo>
                  <a:pt x="4162" y="2126"/>
                </a:lnTo>
                <a:lnTo>
                  <a:pt x="4164" y="2124"/>
                </a:lnTo>
                <a:lnTo>
                  <a:pt x="4166" y="2124"/>
                </a:lnTo>
                <a:lnTo>
                  <a:pt x="4170" y="2120"/>
                </a:lnTo>
                <a:lnTo>
                  <a:pt x="4174" y="2118"/>
                </a:lnTo>
                <a:lnTo>
                  <a:pt x="4176" y="2116"/>
                </a:lnTo>
                <a:lnTo>
                  <a:pt x="4178" y="2114"/>
                </a:lnTo>
                <a:lnTo>
                  <a:pt x="4180" y="2112"/>
                </a:lnTo>
                <a:lnTo>
                  <a:pt x="4180" y="2110"/>
                </a:lnTo>
                <a:lnTo>
                  <a:pt x="4180" y="2108"/>
                </a:lnTo>
                <a:lnTo>
                  <a:pt x="4180" y="2106"/>
                </a:lnTo>
                <a:lnTo>
                  <a:pt x="4184" y="2096"/>
                </a:lnTo>
                <a:lnTo>
                  <a:pt x="4186" y="2092"/>
                </a:lnTo>
                <a:lnTo>
                  <a:pt x="4190" y="2082"/>
                </a:lnTo>
                <a:lnTo>
                  <a:pt x="4192" y="2078"/>
                </a:lnTo>
                <a:lnTo>
                  <a:pt x="4192" y="2078"/>
                </a:lnTo>
                <a:lnTo>
                  <a:pt x="4194" y="2074"/>
                </a:lnTo>
                <a:lnTo>
                  <a:pt x="4194" y="2070"/>
                </a:lnTo>
                <a:lnTo>
                  <a:pt x="4198" y="2052"/>
                </a:lnTo>
                <a:lnTo>
                  <a:pt x="4200" y="2046"/>
                </a:lnTo>
                <a:lnTo>
                  <a:pt x="4202" y="2042"/>
                </a:lnTo>
                <a:lnTo>
                  <a:pt x="4202" y="2038"/>
                </a:lnTo>
                <a:lnTo>
                  <a:pt x="4204" y="2034"/>
                </a:lnTo>
                <a:lnTo>
                  <a:pt x="4206" y="2030"/>
                </a:lnTo>
                <a:lnTo>
                  <a:pt x="4208" y="2026"/>
                </a:lnTo>
                <a:lnTo>
                  <a:pt x="4208" y="2022"/>
                </a:lnTo>
                <a:lnTo>
                  <a:pt x="4210" y="2012"/>
                </a:lnTo>
                <a:lnTo>
                  <a:pt x="4212" y="2008"/>
                </a:lnTo>
                <a:lnTo>
                  <a:pt x="4212" y="2004"/>
                </a:lnTo>
                <a:lnTo>
                  <a:pt x="4214" y="2002"/>
                </a:lnTo>
                <a:lnTo>
                  <a:pt x="4214" y="2000"/>
                </a:lnTo>
                <a:lnTo>
                  <a:pt x="4216" y="1996"/>
                </a:lnTo>
                <a:lnTo>
                  <a:pt x="4216" y="1994"/>
                </a:lnTo>
                <a:lnTo>
                  <a:pt x="4218" y="1992"/>
                </a:lnTo>
                <a:lnTo>
                  <a:pt x="4220" y="1992"/>
                </a:lnTo>
                <a:lnTo>
                  <a:pt x="4222" y="1992"/>
                </a:lnTo>
                <a:lnTo>
                  <a:pt x="4224" y="1992"/>
                </a:lnTo>
                <a:lnTo>
                  <a:pt x="4226" y="1992"/>
                </a:lnTo>
                <a:lnTo>
                  <a:pt x="4234" y="1994"/>
                </a:lnTo>
                <a:lnTo>
                  <a:pt x="4240" y="1996"/>
                </a:lnTo>
                <a:lnTo>
                  <a:pt x="4246" y="2000"/>
                </a:lnTo>
                <a:lnTo>
                  <a:pt x="4248" y="2000"/>
                </a:lnTo>
                <a:lnTo>
                  <a:pt x="4250" y="2000"/>
                </a:lnTo>
                <a:lnTo>
                  <a:pt x="4252" y="2000"/>
                </a:lnTo>
                <a:lnTo>
                  <a:pt x="4254" y="2000"/>
                </a:lnTo>
                <a:lnTo>
                  <a:pt x="4256" y="1998"/>
                </a:lnTo>
                <a:lnTo>
                  <a:pt x="4258" y="1998"/>
                </a:lnTo>
                <a:lnTo>
                  <a:pt x="4258" y="1996"/>
                </a:lnTo>
                <a:lnTo>
                  <a:pt x="4260" y="1992"/>
                </a:lnTo>
                <a:lnTo>
                  <a:pt x="4262" y="1988"/>
                </a:lnTo>
                <a:lnTo>
                  <a:pt x="4264" y="1984"/>
                </a:lnTo>
                <a:lnTo>
                  <a:pt x="4266" y="1982"/>
                </a:lnTo>
                <a:lnTo>
                  <a:pt x="4268" y="1980"/>
                </a:lnTo>
                <a:lnTo>
                  <a:pt x="4272" y="1976"/>
                </a:lnTo>
                <a:lnTo>
                  <a:pt x="4274" y="1974"/>
                </a:lnTo>
                <a:lnTo>
                  <a:pt x="4278" y="1968"/>
                </a:lnTo>
                <a:lnTo>
                  <a:pt x="4284" y="1964"/>
                </a:lnTo>
                <a:lnTo>
                  <a:pt x="4288" y="1962"/>
                </a:lnTo>
                <a:lnTo>
                  <a:pt x="4290" y="1960"/>
                </a:lnTo>
                <a:lnTo>
                  <a:pt x="4290" y="1958"/>
                </a:lnTo>
                <a:lnTo>
                  <a:pt x="4292" y="1958"/>
                </a:lnTo>
                <a:lnTo>
                  <a:pt x="4292" y="1956"/>
                </a:lnTo>
                <a:lnTo>
                  <a:pt x="4294" y="1954"/>
                </a:lnTo>
                <a:lnTo>
                  <a:pt x="4294" y="1952"/>
                </a:lnTo>
                <a:lnTo>
                  <a:pt x="4296" y="1948"/>
                </a:lnTo>
                <a:lnTo>
                  <a:pt x="4296" y="1942"/>
                </a:lnTo>
                <a:lnTo>
                  <a:pt x="4298" y="1934"/>
                </a:lnTo>
                <a:lnTo>
                  <a:pt x="4298" y="1930"/>
                </a:lnTo>
                <a:lnTo>
                  <a:pt x="4298" y="1926"/>
                </a:lnTo>
                <a:lnTo>
                  <a:pt x="4300" y="1922"/>
                </a:lnTo>
                <a:lnTo>
                  <a:pt x="4302" y="1918"/>
                </a:lnTo>
                <a:lnTo>
                  <a:pt x="4302" y="1914"/>
                </a:lnTo>
                <a:lnTo>
                  <a:pt x="4304" y="1910"/>
                </a:lnTo>
                <a:lnTo>
                  <a:pt x="4304" y="1908"/>
                </a:lnTo>
                <a:lnTo>
                  <a:pt x="4306" y="1906"/>
                </a:lnTo>
                <a:lnTo>
                  <a:pt x="4308" y="1902"/>
                </a:lnTo>
                <a:lnTo>
                  <a:pt x="4308" y="1900"/>
                </a:lnTo>
                <a:lnTo>
                  <a:pt x="4310" y="1898"/>
                </a:lnTo>
                <a:lnTo>
                  <a:pt x="4312" y="1896"/>
                </a:lnTo>
                <a:lnTo>
                  <a:pt x="4314" y="1896"/>
                </a:lnTo>
                <a:lnTo>
                  <a:pt x="4320" y="1892"/>
                </a:lnTo>
                <a:lnTo>
                  <a:pt x="4322" y="1890"/>
                </a:lnTo>
                <a:lnTo>
                  <a:pt x="4324" y="1888"/>
                </a:lnTo>
                <a:lnTo>
                  <a:pt x="4324" y="1886"/>
                </a:lnTo>
                <a:lnTo>
                  <a:pt x="4324" y="1886"/>
                </a:lnTo>
                <a:lnTo>
                  <a:pt x="4326" y="1884"/>
                </a:lnTo>
                <a:lnTo>
                  <a:pt x="4332" y="1870"/>
                </a:lnTo>
                <a:lnTo>
                  <a:pt x="4334" y="1866"/>
                </a:lnTo>
                <a:lnTo>
                  <a:pt x="4334" y="1862"/>
                </a:lnTo>
                <a:lnTo>
                  <a:pt x="4336" y="1860"/>
                </a:lnTo>
                <a:lnTo>
                  <a:pt x="4338" y="1860"/>
                </a:lnTo>
                <a:lnTo>
                  <a:pt x="4338" y="1858"/>
                </a:lnTo>
                <a:lnTo>
                  <a:pt x="4340" y="1858"/>
                </a:lnTo>
                <a:lnTo>
                  <a:pt x="4342" y="1858"/>
                </a:lnTo>
                <a:lnTo>
                  <a:pt x="4344" y="1856"/>
                </a:lnTo>
                <a:lnTo>
                  <a:pt x="4354" y="1856"/>
                </a:lnTo>
                <a:lnTo>
                  <a:pt x="4356" y="1856"/>
                </a:lnTo>
                <a:lnTo>
                  <a:pt x="4360" y="1856"/>
                </a:lnTo>
                <a:lnTo>
                  <a:pt x="4364" y="1854"/>
                </a:lnTo>
                <a:lnTo>
                  <a:pt x="4368" y="1854"/>
                </a:lnTo>
                <a:lnTo>
                  <a:pt x="4376" y="1850"/>
                </a:lnTo>
                <a:lnTo>
                  <a:pt x="4378" y="1850"/>
                </a:lnTo>
                <a:close/>
                <a:moveTo>
                  <a:pt x="4420" y="1830"/>
                </a:moveTo>
                <a:lnTo>
                  <a:pt x="4420" y="1832"/>
                </a:lnTo>
                <a:lnTo>
                  <a:pt x="4422" y="1834"/>
                </a:lnTo>
                <a:lnTo>
                  <a:pt x="4424" y="1836"/>
                </a:lnTo>
                <a:lnTo>
                  <a:pt x="4424" y="1838"/>
                </a:lnTo>
                <a:lnTo>
                  <a:pt x="4424" y="1838"/>
                </a:lnTo>
                <a:lnTo>
                  <a:pt x="4424" y="1840"/>
                </a:lnTo>
                <a:lnTo>
                  <a:pt x="4422" y="1840"/>
                </a:lnTo>
                <a:lnTo>
                  <a:pt x="4420" y="1840"/>
                </a:lnTo>
                <a:lnTo>
                  <a:pt x="4420" y="1840"/>
                </a:lnTo>
                <a:lnTo>
                  <a:pt x="4418" y="1838"/>
                </a:lnTo>
                <a:lnTo>
                  <a:pt x="4416" y="1838"/>
                </a:lnTo>
                <a:lnTo>
                  <a:pt x="4416" y="1838"/>
                </a:lnTo>
                <a:lnTo>
                  <a:pt x="4416" y="1836"/>
                </a:lnTo>
                <a:lnTo>
                  <a:pt x="4414" y="1834"/>
                </a:lnTo>
                <a:lnTo>
                  <a:pt x="4414" y="1832"/>
                </a:lnTo>
                <a:lnTo>
                  <a:pt x="4416" y="1832"/>
                </a:lnTo>
                <a:lnTo>
                  <a:pt x="4416" y="1830"/>
                </a:lnTo>
                <a:lnTo>
                  <a:pt x="4418" y="1830"/>
                </a:lnTo>
                <a:lnTo>
                  <a:pt x="4420" y="1830"/>
                </a:lnTo>
                <a:close/>
                <a:moveTo>
                  <a:pt x="4434" y="1808"/>
                </a:moveTo>
                <a:lnTo>
                  <a:pt x="4436" y="1808"/>
                </a:lnTo>
                <a:lnTo>
                  <a:pt x="4440" y="1808"/>
                </a:lnTo>
                <a:lnTo>
                  <a:pt x="4442" y="1808"/>
                </a:lnTo>
                <a:lnTo>
                  <a:pt x="4442" y="1810"/>
                </a:lnTo>
                <a:lnTo>
                  <a:pt x="4444" y="1810"/>
                </a:lnTo>
                <a:lnTo>
                  <a:pt x="4446" y="1812"/>
                </a:lnTo>
                <a:lnTo>
                  <a:pt x="4448" y="1814"/>
                </a:lnTo>
                <a:lnTo>
                  <a:pt x="4450" y="1820"/>
                </a:lnTo>
                <a:lnTo>
                  <a:pt x="4454" y="1826"/>
                </a:lnTo>
                <a:lnTo>
                  <a:pt x="4458" y="1832"/>
                </a:lnTo>
                <a:lnTo>
                  <a:pt x="4458" y="1836"/>
                </a:lnTo>
                <a:lnTo>
                  <a:pt x="4460" y="1838"/>
                </a:lnTo>
                <a:lnTo>
                  <a:pt x="4460" y="1840"/>
                </a:lnTo>
                <a:lnTo>
                  <a:pt x="4460" y="1842"/>
                </a:lnTo>
                <a:lnTo>
                  <a:pt x="4460" y="1844"/>
                </a:lnTo>
                <a:lnTo>
                  <a:pt x="4458" y="1844"/>
                </a:lnTo>
                <a:lnTo>
                  <a:pt x="4456" y="1840"/>
                </a:lnTo>
                <a:lnTo>
                  <a:pt x="4456" y="1838"/>
                </a:lnTo>
                <a:lnTo>
                  <a:pt x="4454" y="1836"/>
                </a:lnTo>
                <a:lnTo>
                  <a:pt x="4454" y="1834"/>
                </a:lnTo>
                <a:lnTo>
                  <a:pt x="4452" y="1832"/>
                </a:lnTo>
                <a:lnTo>
                  <a:pt x="4446" y="1826"/>
                </a:lnTo>
                <a:lnTo>
                  <a:pt x="4442" y="1822"/>
                </a:lnTo>
                <a:lnTo>
                  <a:pt x="4440" y="1820"/>
                </a:lnTo>
                <a:lnTo>
                  <a:pt x="4438" y="1814"/>
                </a:lnTo>
                <a:lnTo>
                  <a:pt x="4436" y="1810"/>
                </a:lnTo>
                <a:lnTo>
                  <a:pt x="4434" y="1808"/>
                </a:lnTo>
                <a:close/>
                <a:moveTo>
                  <a:pt x="4434" y="1808"/>
                </a:moveTo>
                <a:lnTo>
                  <a:pt x="4434" y="1806"/>
                </a:lnTo>
                <a:lnTo>
                  <a:pt x="4434" y="1808"/>
                </a:lnTo>
                <a:close/>
                <a:moveTo>
                  <a:pt x="4556" y="1742"/>
                </a:moveTo>
                <a:lnTo>
                  <a:pt x="4556" y="1740"/>
                </a:lnTo>
                <a:lnTo>
                  <a:pt x="4556" y="1738"/>
                </a:lnTo>
                <a:lnTo>
                  <a:pt x="4556" y="1740"/>
                </a:lnTo>
                <a:lnTo>
                  <a:pt x="4556" y="1742"/>
                </a:lnTo>
                <a:close/>
                <a:moveTo>
                  <a:pt x="4494" y="1738"/>
                </a:moveTo>
                <a:lnTo>
                  <a:pt x="4496" y="1740"/>
                </a:lnTo>
                <a:lnTo>
                  <a:pt x="4496" y="1742"/>
                </a:lnTo>
                <a:lnTo>
                  <a:pt x="4496" y="1742"/>
                </a:lnTo>
                <a:lnTo>
                  <a:pt x="4496" y="1744"/>
                </a:lnTo>
                <a:lnTo>
                  <a:pt x="4496" y="1746"/>
                </a:lnTo>
                <a:lnTo>
                  <a:pt x="4496" y="1748"/>
                </a:lnTo>
                <a:lnTo>
                  <a:pt x="4496" y="1752"/>
                </a:lnTo>
                <a:lnTo>
                  <a:pt x="4494" y="1756"/>
                </a:lnTo>
                <a:lnTo>
                  <a:pt x="4494" y="1760"/>
                </a:lnTo>
                <a:lnTo>
                  <a:pt x="4492" y="1764"/>
                </a:lnTo>
                <a:lnTo>
                  <a:pt x="4488" y="1772"/>
                </a:lnTo>
                <a:lnTo>
                  <a:pt x="4486" y="1778"/>
                </a:lnTo>
                <a:lnTo>
                  <a:pt x="4484" y="1786"/>
                </a:lnTo>
                <a:lnTo>
                  <a:pt x="4482" y="1792"/>
                </a:lnTo>
                <a:lnTo>
                  <a:pt x="4480" y="1794"/>
                </a:lnTo>
                <a:lnTo>
                  <a:pt x="4480" y="1796"/>
                </a:lnTo>
                <a:lnTo>
                  <a:pt x="4478" y="1800"/>
                </a:lnTo>
                <a:lnTo>
                  <a:pt x="4476" y="1800"/>
                </a:lnTo>
                <a:lnTo>
                  <a:pt x="4476" y="1802"/>
                </a:lnTo>
                <a:lnTo>
                  <a:pt x="4474" y="1804"/>
                </a:lnTo>
                <a:lnTo>
                  <a:pt x="4472" y="1804"/>
                </a:lnTo>
                <a:lnTo>
                  <a:pt x="4468" y="1804"/>
                </a:lnTo>
                <a:lnTo>
                  <a:pt x="4468" y="1804"/>
                </a:lnTo>
                <a:lnTo>
                  <a:pt x="4460" y="1802"/>
                </a:lnTo>
                <a:lnTo>
                  <a:pt x="4458" y="1802"/>
                </a:lnTo>
                <a:lnTo>
                  <a:pt x="4454" y="1800"/>
                </a:lnTo>
                <a:lnTo>
                  <a:pt x="4452" y="1798"/>
                </a:lnTo>
                <a:lnTo>
                  <a:pt x="4446" y="1796"/>
                </a:lnTo>
                <a:lnTo>
                  <a:pt x="4444" y="1794"/>
                </a:lnTo>
                <a:lnTo>
                  <a:pt x="4442" y="1794"/>
                </a:lnTo>
                <a:lnTo>
                  <a:pt x="4438" y="1792"/>
                </a:lnTo>
                <a:lnTo>
                  <a:pt x="4436" y="1794"/>
                </a:lnTo>
                <a:lnTo>
                  <a:pt x="4434" y="1794"/>
                </a:lnTo>
                <a:lnTo>
                  <a:pt x="4430" y="1794"/>
                </a:lnTo>
                <a:lnTo>
                  <a:pt x="4428" y="1796"/>
                </a:lnTo>
                <a:lnTo>
                  <a:pt x="4426" y="1798"/>
                </a:lnTo>
                <a:lnTo>
                  <a:pt x="4424" y="1798"/>
                </a:lnTo>
                <a:lnTo>
                  <a:pt x="4422" y="1798"/>
                </a:lnTo>
                <a:lnTo>
                  <a:pt x="4420" y="1798"/>
                </a:lnTo>
                <a:lnTo>
                  <a:pt x="4420" y="1796"/>
                </a:lnTo>
                <a:lnTo>
                  <a:pt x="4420" y="1796"/>
                </a:lnTo>
                <a:lnTo>
                  <a:pt x="4420" y="1794"/>
                </a:lnTo>
                <a:lnTo>
                  <a:pt x="4420" y="1792"/>
                </a:lnTo>
                <a:lnTo>
                  <a:pt x="4420" y="1790"/>
                </a:lnTo>
                <a:lnTo>
                  <a:pt x="4420" y="1788"/>
                </a:lnTo>
                <a:lnTo>
                  <a:pt x="4420" y="1786"/>
                </a:lnTo>
                <a:lnTo>
                  <a:pt x="4420" y="1784"/>
                </a:lnTo>
                <a:lnTo>
                  <a:pt x="4420" y="1780"/>
                </a:lnTo>
                <a:lnTo>
                  <a:pt x="4420" y="1776"/>
                </a:lnTo>
                <a:lnTo>
                  <a:pt x="4420" y="1774"/>
                </a:lnTo>
                <a:lnTo>
                  <a:pt x="4420" y="1764"/>
                </a:lnTo>
                <a:lnTo>
                  <a:pt x="4418" y="1760"/>
                </a:lnTo>
                <a:lnTo>
                  <a:pt x="4418" y="1754"/>
                </a:lnTo>
                <a:lnTo>
                  <a:pt x="4418" y="1752"/>
                </a:lnTo>
                <a:lnTo>
                  <a:pt x="4420" y="1750"/>
                </a:lnTo>
                <a:lnTo>
                  <a:pt x="4420" y="1746"/>
                </a:lnTo>
                <a:lnTo>
                  <a:pt x="4420" y="1744"/>
                </a:lnTo>
                <a:lnTo>
                  <a:pt x="4420" y="1742"/>
                </a:lnTo>
                <a:lnTo>
                  <a:pt x="4420" y="1740"/>
                </a:lnTo>
                <a:lnTo>
                  <a:pt x="4420" y="1738"/>
                </a:lnTo>
                <a:lnTo>
                  <a:pt x="4422" y="1736"/>
                </a:lnTo>
                <a:lnTo>
                  <a:pt x="4424" y="1734"/>
                </a:lnTo>
                <a:lnTo>
                  <a:pt x="4424" y="1732"/>
                </a:lnTo>
                <a:lnTo>
                  <a:pt x="4426" y="1730"/>
                </a:lnTo>
                <a:lnTo>
                  <a:pt x="4428" y="1730"/>
                </a:lnTo>
                <a:lnTo>
                  <a:pt x="4430" y="1730"/>
                </a:lnTo>
                <a:lnTo>
                  <a:pt x="4430" y="1732"/>
                </a:lnTo>
                <a:lnTo>
                  <a:pt x="4432" y="1734"/>
                </a:lnTo>
                <a:lnTo>
                  <a:pt x="4434" y="1734"/>
                </a:lnTo>
                <a:lnTo>
                  <a:pt x="4434" y="1736"/>
                </a:lnTo>
                <a:lnTo>
                  <a:pt x="4434" y="1740"/>
                </a:lnTo>
                <a:lnTo>
                  <a:pt x="4436" y="1740"/>
                </a:lnTo>
                <a:lnTo>
                  <a:pt x="4438" y="1738"/>
                </a:lnTo>
                <a:lnTo>
                  <a:pt x="4442" y="1736"/>
                </a:lnTo>
                <a:lnTo>
                  <a:pt x="4446" y="1732"/>
                </a:lnTo>
                <a:lnTo>
                  <a:pt x="4454" y="1730"/>
                </a:lnTo>
                <a:lnTo>
                  <a:pt x="4460" y="1728"/>
                </a:lnTo>
                <a:lnTo>
                  <a:pt x="4468" y="1726"/>
                </a:lnTo>
                <a:lnTo>
                  <a:pt x="4468" y="1726"/>
                </a:lnTo>
                <a:lnTo>
                  <a:pt x="4470" y="1726"/>
                </a:lnTo>
                <a:lnTo>
                  <a:pt x="4474" y="1726"/>
                </a:lnTo>
                <a:lnTo>
                  <a:pt x="4476" y="1726"/>
                </a:lnTo>
                <a:lnTo>
                  <a:pt x="4478" y="1726"/>
                </a:lnTo>
                <a:lnTo>
                  <a:pt x="4480" y="1726"/>
                </a:lnTo>
                <a:lnTo>
                  <a:pt x="4482" y="1726"/>
                </a:lnTo>
                <a:lnTo>
                  <a:pt x="4482" y="1728"/>
                </a:lnTo>
                <a:lnTo>
                  <a:pt x="4484" y="1728"/>
                </a:lnTo>
                <a:lnTo>
                  <a:pt x="4486" y="1730"/>
                </a:lnTo>
                <a:lnTo>
                  <a:pt x="4488" y="1730"/>
                </a:lnTo>
                <a:lnTo>
                  <a:pt x="4490" y="1734"/>
                </a:lnTo>
                <a:lnTo>
                  <a:pt x="4494" y="1738"/>
                </a:lnTo>
                <a:close/>
                <a:moveTo>
                  <a:pt x="4440" y="1790"/>
                </a:moveTo>
                <a:lnTo>
                  <a:pt x="4438" y="1790"/>
                </a:lnTo>
                <a:lnTo>
                  <a:pt x="4440" y="1790"/>
                </a:lnTo>
                <a:close/>
                <a:moveTo>
                  <a:pt x="4432" y="1792"/>
                </a:moveTo>
                <a:lnTo>
                  <a:pt x="4434" y="1792"/>
                </a:lnTo>
                <a:lnTo>
                  <a:pt x="4434" y="1790"/>
                </a:lnTo>
                <a:lnTo>
                  <a:pt x="4432" y="1790"/>
                </a:lnTo>
                <a:lnTo>
                  <a:pt x="4432" y="1792"/>
                </a:lnTo>
                <a:close/>
                <a:moveTo>
                  <a:pt x="4432" y="1792"/>
                </a:moveTo>
                <a:lnTo>
                  <a:pt x="4432" y="1794"/>
                </a:lnTo>
                <a:lnTo>
                  <a:pt x="4432" y="1792"/>
                </a:lnTo>
                <a:close/>
                <a:moveTo>
                  <a:pt x="4524" y="1724"/>
                </a:moveTo>
                <a:lnTo>
                  <a:pt x="4524" y="1726"/>
                </a:lnTo>
                <a:lnTo>
                  <a:pt x="4522" y="1726"/>
                </a:lnTo>
                <a:lnTo>
                  <a:pt x="4516" y="1726"/>
                </a:lnTo>
                <a:lnTo>
                  <a:pt x="4516" y="1728"/>
                </a:lnTo>
                <a:lnTo>
                  <a:pt x="4514" y="1728"/>
                </a:lnTo>
                <a:lnTo>
                  <a:pt x="4508" y="1730"/>
                </a:lnTo>
                <a:lnTo>
                  <a:pt x="4506" y="1730"/>
                </a:lnTo>
                <a:lnTo>
                  <a:pt x="4506" y="1726"/>
                </a:lnTo>
                <a:lnTo>
                  <a:pt x="4506" y="1724"/>
                </a:lnTo>
                <a:lnTo>
                  <a:pt x="4506" y="1718"/>
                </a:lnTo>
                <a:lnTo>
                  <a:pt x="4506" y="1712"/>
                </a:lnTo>
                <a:lnTo>
                  <a:pt x="4506" y="1710"/>
                </a:lnTo>
                <a:lnTo>
                  <a:pt x="4508" y="1708"/>
                </a:lnTo>
                <a:lnTo>
                  <a:pt x="4508" y="1706"/>
                </a:lnTo>
                <a:lnTo>
                  <a:pt x="4510" y="1706"/>
                </a:lnTo>
                <a:lnTo>
                  <a:pt x="4510" y="1704"/>
                </a:lnTo>
                <a:lnTo>
                  <a:pt x="4512" y="1704"/>
                </a:lnTo>
                <a:lnTo>
                  <a:pt x="4514" y="1704"/>
                </a:lnTo>
                <a:lnTo>
                  <a:pt x="4516" y="1706"/>
                </a:lnTo>
                <a:lnTo>
                  <a:pt x="4516" y="1706"/>
                </a:lnTo>
                <a:lnTo>
                  <a:pt x="4516" y="1708"/>
                </a:lnTo>
                <a:lnTo>
                  <a:pt x="4518" y="1708"/>
                </a:lnTo>
                <a:lnTo>
                  <a:pt x="4518" y="1710"/>
                </a:lnTo>
                <a:lnTo>
                  <a:pt x="4520" y="1712"/>
                </a:lnTo>
                <a:lnTo>
                  <a:pt x="4522" y="1714"/>
                </a:lnTo>
                <a:lnTo>
                  <a:pt x="4522" y="1718"/>
                </a:lnTo>
                <a:lnTo>
                  <a:pt x="4524" y="1720"/>
                </a:lnTo>
                <a:lnTo>
                  <a:pt x="4524" y="1724"/>
                </a:lnTo>
                <a:close/>
                <a:moveTo>
                  <a:pt x="1560" y="370"/>
                </a:moveTo>
                <a:lnTo>
                  <a:pt x="1564" y="370"/>
                </a:lnTo>
                <a:lnTo>
                  <a:pt x="1568" y="370"/>
                </a:lnTo>
                <a:lnTo>
                  <a:pt x="1572" y="372"/>
                </a:lnTo>
                <a:lnTo>
                  <a:pt x="1576" y="374"/>
                </a:lnTo>
                <a:lnTo>
                  <a:pt x="1578" y="376"/>
                </a:lnTo>
                <a:lnTo>
                  <a:pt x="1580" y="378"/>
                </a:lnTo>
                <a:lnTo>
                  <a:pt x="1582" y="380"/>
                </a:lnTo>
                <a:lnTo>
                  <a:pt x="1582" y="382"/>
                </a:lnTo>
                <a:lnTo>
                  <a:pt x="1584" y="386"/>
                </a:lnTo>
                <a:lnTo>
                  <a:pt x="1586" y="388"/>
                </a:lnTo>
                <a:lnTo>
                  <a:pt x="1586" y="390"/>
                </a:lnTo>
                <a:lnTo>
                  <a:pt x="1586" y="392"/>
                </a:lnTo>
                <a:lnTo>
                  <a:pt x="1586" y="390"/>
                </a:lnTo>
                <a:lnTo>
                  <a:pt x="1582" y="386"/>
                </a:lnTo>
                <a:lnTo>
                  <a:pt x="1582" y="384"/>
                </a:lnTo>
                <a:lnTo>
                  <a:pt x="1580" y="382"/>
                </a:lnTo>
                <a:lnTo>
                  <a:pt x="1578" y="380"/>
                </a:lnTo>
                <a:lnTo>
                  <a:pt x="1576" y="378"/>
                </a:lnTo>
                <a:lnTo>
                  <a:pt x="1572" y="376"/>
                </a:lnTo>
                <a:lnTo>
                  <a:pt x="1568" y="374"/>
                </a:lnTo>
                <a:lnTo>
                  <a:pt x="1564" y="372"/>
                </a:lnTo>
                <a:lnTo>
                  <a:pt x="1558" y="372"/>
                </a:lnTo>
                <a:lnTo>
                  <a:pt x="1558" y="370"/>
                </a:lnTo>
                <a:lnTo>
                  <a:pt x="1560" y="370"/>
                </a:lnTo>
                <a:close/>
                <a:moveTo>
                  <a:pt x="1590" y="264"/>
                </a:moveTo>
                <a:lnTo>
                  <a:pt x="1590" y="262"/>
                </a:lnTo>
                <a:lnTo>
                  <a:pt x="1590" y="260"/>
                </a:lnTo>
                <a:lnTo>
                  <a:pt x="1590" y="258"/>
                </a:lnTo>
                <a:lnTo>
                  <a:pt x="1590" y="256"/>
                </a:lnTo>
                <a:lnTo>
                  <a:pt x="1590" y="254"/>
                </a:lnTo>
                <a:lnTo>
                  <a:pt x="1592" y="250"/>
                </a:lnTo>
                <a:lnTo>
                  <a:pt x="1592" y="248"/>
                </a:lnTo>
                <a:lnTo>
                  <a:pt x="1592" y="244"/>
                </a:lnTo>
                <a:lnTo>
                  <a:pt x="1594" y="242"/>
                </a:lnTo>
                <a:lnTo>
                  <a:pt x="1596" y="236"/>
                </a:lnTo>
                <a:lnTo>
                  <a:pt x="1598" y="232"/>
                </a:lnTo>
                <a:lnTo>
                  <a:pt x="1600" y="228"/>
                </a:lnTo>
                <a:lnTo>
                  <a:pt x="1604" y="226"/>
                </a:lnTo>
                <a:lnTo>
                  <a:pt x="1604" y="224"/>
                </a:lnTo>
                <a:lnTo>
                  <a:pt x="1606" y="222"/>
                </a:lnTo>
                <a:lnTo>
                  <a:pt x="1608" y="222"/>
                </a:lnTo>
                <a:lnTo>
                  <a:pt x="1610" y="220"/>
                </a:lnTo>
                <a:lnTo>
                  <a:pt x="1612" y="220"/>
                </a:lnTo>
                <a:lnTo>
                  <a:pt x="1614" y="220"/>
                </a:lnTo>
                <a:lnTo>
                  <a:pt x="1614" y="222"/>
                </a:lnTo>
                <a:lnTo>
                  <a:pt x="1616" y="222"/>
                </a:lnTo>
                <a:lnTo>
                  <a:pt x="1618" y="224"/>
                </a:lnTo>
                <a:lnTo>
                  <a:pt x="1618" y="226"/>
                </a:lnTo>
                <a:lnTo>
                  <a:pt x="1618" y="228"/>
                </a:lnTo>
                <a:lnTo>
                  <a:pt x="1618" y="230"/>
                </a:lnTo>
                <a:lnTo>
                  <a:pt x="1618" y="232"/>
                </a:lnTo>
                <a:lnTo>
                  <a:pt x="1618" y="234"/>
                </a:lnTo>
                <a:lnTo>
                  <a:pt x="1616" y="238"/>
                </a:lnTo>
                <a:lnTo>
                  <a:pt x="1614" y="242"/>
                </a:lnTo>
                <a:lnTo>
                  <a:pt x="1612" y="246"/>
                </a:lnTo>
                <a:lnTo>
                  <a:pt x="1610" y="250"/>
                </a:lnTo>
                <a:lnTo>
                  <a:pt x="1608" y="252"/>
                </a:lnTo>
                <a:lnTo>
                  <a:pt x="1606" y="254"/>
                </a:lnTo>
                <a:lnTo>
                  <a:pt x="1604" y="256"/>
                </a:lnTo>
                <a:lnTo>
                  <a:pt x="1600" y="258"/>
                </a:lnTo>
                <a:lnTo>
                  <a:pt x="1596" y="260"/>
                </a:lnTo>
                <a:lnTo>
                  <a:pt x="1594" y="262"/>
                </a:lnTo>
                <a:lnTo>
                  <a:pt x="1592" y="262"/>
                </a:lnTo>
                <a:lnTo>
                  <a:pt x="1590" y="264"/>
                </a:lnTo>
                <a:close/>
                <a:moveTo>
                  <a:pt x="1698" y="218"/>
                </a:moveTo>
                <a:lnTo>
                  <a:pt x="1702" y="220"/>
                </a:lnTo>
                <a:lnTo>
                  <a:pt x="1704" y="222"/>
                </a:lnTo>
                <a:lnTo>
                  <a:pt x="1706" y="226"/>
                </a:lnTo>
                <a:lnTo>
                  <a:pt x="1710" y="228"/>
                </a:lnTo>
                <a:lnTo>
                  <a:pt x="1712" y="232"/>
                </a:lnTo>
                <a:lnTo>
                  <a:pt x="1716" y="234"/>
                </a:lnTo>
                <a:lnTo>
                  <a:pt x="1718" y="238"/>
                </a:lnTo>
                <a:lnTo>
                  <a:pt x="1720" y="242"/>
                </a:lnTo>
                <a:lnTo>
                  <a:pt x="1720" y="244"/>
                </a:lnTo>
                <a:lnTo>
                  <a:pt x="1720" y="246"/>
                </a:lnTo>
                <a:lnTo>
                  <a:pt x="1720" y="248"/>
                </a:lnTo>
                <a:lnTo>
                  <a:pt x="1720" y="250"/>
                </a:lnTo>
                <a:lnTo>
                  <a:pt x="1718" y="252"/>
                </a:lnTo>
                <a:lnTo>
                  <a:pt x="1716" y="254"/>
                </a:lnTo>
                <a:lnTo>
                  <a:pt x="1714" y="254"/>
                </a:lnTo>
                <a:lnTo>
                  <a:pt x="1708" y="256"/>
                </a:lnTo>
                <a:lnTo>
                  <a:pt x="1696" y="258"/>
                </a:lnTo>
                <a:lnTo>
                  <a:pt x="1690" y="260"/>
                </a:lnTo>
                <a:lnTo>
                  <a:pt x="1682" y="264"/>
                </a:lnTo>
                <a:lnTo>
                  <a:pt x="1668" y="270"/>
                </a:lnTo>
                <a:lnTo>
                  <a:pt x="1664" y="274"/>
                </a:lnTo>
                <a:lnTo>
                  <a:pt x="1660" y="276"/>
                </a:lnTo>
                <a:lnTo>
                  <a:pt x="1656" y="278"/>
                </a:lnTo>
                <a:lnTo>
                  <a:pt x="1654" y="280"/>
                </a:lnTo>
                <a:lnTo>
                  <a:pt x="1652" y="282"/>
                </a:lnTo>
                <a:lnTo>
                  <a:pt x="1650" y="284"/>
                </a:lnTo>
                <a:lnTo>
                  <a:pt x="1650" y="286"/>
                </a:lnTo>
                <a:lnTo>
                  <a:pt x="1650" y="288"/>
                </a:lnTo>
                <a:lnTo>
                  <a:pt x="1652" y="288"/>
                </a:lnTo>
                <a:lnTo>
                  <a:pt x="1656" y="294"/>
                </a:lnTo>
                <a:lnTo>
                  <a:pt x="1660" y="298"/>
                </a:lnTo>
                <a:lnTo>
                  <a:pt x="1660" y="300"/>
                </a:lnTo>
                <a:lnTo>
                  <a:pt x="1660" y="302"/>
                </a:lnTo>
                <a:lnTo>
                  <a:pt x="1660" y="304"/>
                </a:lnTo>
                <a:lnTo>
                  <a:pt x="1660" y="304"/>
                </a:lnTo>
                <a:lnTo>
                  <a:pt x="1658" y="306"/>
                </a:lnTo>
                <a:lnTo>
                  <a:pt x="1656" y="308"/>
                </a:lnTo>
                <a:lnTo>
                  <a:pt x="1652" y="310"/>
                </a:lnTo>
                <a:lnTo>
                  <a:pt x="1650" y="310"/>
                </a:lnTo>
                <a:lnTo>
                  <a:pt x="1646" y="312"/>
                </a:lnTo>
                <a:lnTo>
                  <a:pt x="1638" y="314"/>
                </a:lnTo>
                <a:lnTo>
                  <a:pt x="1630" y="316"/>
                </a:lnTo>
                <a:lnTo>
                  <a:pt x="1628" y="316"/>
                </a:lnTo>
                <a:lnTo>
                  <a:pt x="1624" y="318"/>
                </a:lnTo>
                <a:lnTo>
                  <a:pt x="1622" y="320"/>
                </a:lnTo>
                <a:lnTo>
                  <a:pt x="1618" y="320"/>
                </a:lnTo>
                <a:lnTo>
                  <a:pt x="1614" y="322"/>
                </a:lnTo>
                <a:lnTo>
                  <a:pt x="1602" y="332"/>
                </a:lnTo>
                <a:lnTo>
                  <a:pt x="1592" y="338"/>
                </a:lnTo>
                <a:lnTo>
                  <a:pt x="1588" y="340"/>
                </a:lnTo>
                <a:lnTo>
                  <a:pt x="1586" y="342"/>
                </a:lnTo>
                <a:lnTo>
                  <a:pt x="1584" y="342"/>
                </a:lnTo>
                <a:lnTo>
                  <a:pt x="1580" y="342"/>
                </a:lnTo>
                <a:lnTo>
                  <a:pt x="1578" y="342"/>
                </a:lnTo>
                <a:lnTo>
                  <a:pt x="1576" y="342"/>
                </a:lnTo>
                <a:lnTo>
                  <a:pt x="1576" y="340"/>
                </a:lnTo>
                <a:lnTo>
                  <a:pt x="1574" y="340"/>
                </a:lnTo>
                <a:lnTo>
                  <a:pt x="1574" y="338"/>
                </a:lnTo>
                <a:lnTo>
                  <a:pt x="1572" y="336"/>
                </a:lnTo>
                <a:lnTo>
                  <a:pt x="1572" y="334"/>
                </a:lnTo>
                <a:lnTo>
                  <a:pt x="1572" y="332"/>
                </a:lnTo>
                <a:lnTo>
                  <a:pt x="1572" y="328"/>
                </a:lnTo>
                <a:lnTo>
                  <a:pt x="1572" y="324"/>
                </a:lnTo>
                <a:lnTo>
                  <a:pt x="1572" y="322"/>
                </a:lnTo>
                <a:lnTo>
                  <a:pt x="1572" y="320"/>
                </a:lnTo>
                <a:lnTo>
                  <a:pt x="1574" y="318"/>
                </a:lnTo>
                <a:lnTo>
                  <a:pt x="1574" y="316"/>
                </a:lnTo>
                <a:lnTo>
                  <a:pt x="1576" y="314"/>
                </a:lnTo>
                <a:lnTo>
                  <a:pt x="1576" y="312"/>
                </a:lnTo>
                <a:lnTo>
                  <a:pt x="1578" y="310"/>
                </a:lnTo>
                <a:lnTo>
                  <a:pt x="1582" y="308"/>
                </a:lnTo>
                <a:lnTo>
                  <a:pt x="1586" y="304"/>
                </a:lnTo>
                <a:lnTo>
                  <a:pt x="1590" y="302"/>
                </a:lnTo>
                <a:lnTo>
                  <a:pt x="1602" y="296"/>
                </a:lnTo>
                <a:lnTo>
                  <a:pt x="1606" y="294"/>
                </a:lnTo>
                <a:lnTo>
                  <a:pt x="1610" y="292"/>
                </a:lnTo>
                <a:lnTo>
                  <a:pt x="1620" y="282"/>
                </a:lnTo>
                <a:lnTo>
                  <a:pt x="1626" y="278"/>
                </a:lnTo>
                <a:lnTo>
                  <a:pt x="1634" y="272"/>
                </a:lnTo>
                <a:lnTo>
                  <a:pt x="1652" y="260"/>
                </a:lnTo>
                <a:lnTo>
                  <a:pt x="1658" y="256"/>
                </a:lnTo>
                <a:lnTo>
                  <a:pt x="1664" y="252"/>
                </a:lnTo>
                <a:lnTo>
                  <a:pt x="1672" y="244"/>
                </a:lnTo>
                <a:lnTo>
                  <a:pt x="1678" y="238"/>
                </a:lnTo>
                <a:lnTo>
                  <a:pt x="1688" y="226"/>
                </a:lnTo>
                <a:lnTo>
                  <a:pt x="1692" y="222"/>
                </a:lnTo>
                <a:lnTo>
                  <a:pt x="1694" y="220"/>
                </a:lnTo>
                <a:lnTo>
                  <a:pt x="1696" y="220"/>
                </a:lnTo>
                <a:lnTo>
                  <a:pt x="1698" y="218"/>
                </a:lnTo>
                <a:close/>
                <a:moveTo>
                  <a:pt x="1654" y="198"/>
                </a:moveTo>
                <a:lnTo>
                  <a:pt x="1656" y="198"/>
                </a:lnTo>
                <a:lnTo>
                  <a:pt x="1656" y="200"/>
                </a:lnTo>
                <a:lnTo>
                  <a:pt x="1656" y="202"/>
                </a:lnTo>
                <a:lnTo>
                  <a:pt x="1656" y="204"/>
                </a:lnTo>
                <a:lnTo>
                  <a:pt x="1656" y="206"/>
                </a:lnTo>
                <a:lnTo>
                  <a:pt x="1656" y="208"/>
                </a:lnTo>
                <a:lnTo>
                  <a:pt x="1654" y="208"/>
                </a:lnTo>
                <a:lnTo>
                  <a:pt x="1652" y="208"/>
                </a:lnTo>
                <a:lnTo>
                  <a:pt x="1650" y="210"/>
                </a:lnTo>
                <a:lnTo>
                  <a:pt x="1646" y="212"/>
                </a:lnTo>
                <a:lnTo>
                  <a:pt x="1644" y="212"/>
                </a:lnTo>
                <a:lnTo>
                  <a:pt x="1642" y="212"/>
                </a:lnTo>
                <a:lnTo>
                  <a:pt x="1640" y="212"/>
                </a:lnTo>
                <a:lnTo>
                  <a:pt x="1638" y="212"/>
                </a:lnTo>
                <a:lnTo>
                  <a:pt x="1636" y="210"/>
                </a:lnTo>
                <a:lnTo>
                  <a:pt x="1634" y="208"/>
                </a:lnTo>
                <a:lnTo>
                  <a:pt x="1634" y="208"/>
                </a:lnTo>
                <a:lnTo>
                  <a:pt x="1634" y="206"/>
                </a:lnTo>
                <a:lnTo>
                  <a:pt x="1636" y="204"/>
                </a:lnTo>
                <a:lnTo>
                  <a:pt x="1638" y="202"/>
                </a:lnTo>
                <a:lnTo>
                  <a:pt x="1642" y="200"/>
                </a:lnTo>
                <a:lnTo>
                  <a:pt x="1646" y="198"/>
                </a:lnTo>
                <a:lnTo>
                  <a:pt x="1650" y="198"/>
                </a:lnTo>
                <a:lnTo>
                  <a:pt x="1652" y="198"/>
                </a:lnTo>
                <a:lnTo>
                  <a:pt x="1654" y="198"/>
                </a:lnTo>
                <a:close/>
                <a:moveTo>
                  <a:pt x="1806" y="210"/>
                </a:moveTo>
                <a:lnTo>
                  <a:pt x="1804" y="210"/>
                </a:lnTo>
                <a:lnTo>
                  <a:pt x="1800" y="216"/>
                </a:lnTo>
                <a:lnTo>
                  <a:pt x="1798" y="216"/>
                </a:lnTo>
                <a:lnTo>
                  <a:pt x="1796" y="218"/>
                </a:lnTo>
                <a:lnTo>
                  <a:pt x="1792" y="220"/>
                </a:lnTo>
                <a:lnTo>
                  <a:pt x="1790" y="220"/>
                </a:lnTo>
                <a:lnTo>
                  <a:pt x="1788" y="222"/>
                </a:lnTo>
                <a:lnTo>
                  <a:pt x="1786" y="222"/>
                </a:lnTo>
                <a:lnTo>
                  <a:pt x="1784" y="222"/>
                </a:lnTo>
                <a:lnTo>
                  <a:pt x="1782" y="222"/>
                </a:lnTo>
                <a:lnTo>
                  <a:pt x="1780" y="222"/>
                </a:lnTo>
                <a:lnTo>
                  <a:pt x="1778" y="222"/>
                </a:lnTo>
                <a:lnTo>
                  <a:pt x="1776" y="220"/>
                </a:lnTo>
                <a:lnTo>
                  <a:pt x="1774" y="218"/>
                </a:lnTo>
                <a:lnTo>
                  <a:pt x="1772" y="218"/>
                </a:lnTo>
                <a:lnTo>
                  <a:pt x="1772" y="216"/>
                </a:lnTo>
                <a:lnTo>
                  <a:pt x="1774" y="216"/>
                </a:lnTo>
                <a:lnTo>
                  <a:pt x="1776" y="214"/>
                </a:lnTo>
                <a:lnTo>
                  <a:pt x="1778" y="210"/>
                </a:lnTo>
                <a:lnTo>
                  <a:pt x="1780" y="208"/>
                </a:lnTo>
                <a:lnTo>
                  <a:pt x="1782" y="208"/>
                </a:lnTo>
                <a:lnTo>
                  <a:pt x="1786" y="208"/>
                </a:lnTo>
                <a:lnTo>
                  <a:pt x="1796" y="204"/>
                </a:lnTo>
                <a:lnTo>
                  <a:pt x="1810" y="198"/>
                </a:lnTo>
                <a:lnTo>
                  <a:pt x="1812" y="196"/>
                </a:lnTo>
                <a:lnTo>
                  <a:pt x="1814" y="196"/>
                </a:lnTo>
                <a:lnTo>
                  <a:pt x="1814" y="198"/>
                </a:lnTo>
                <a:lnTo>
                  <a:pt x="1814" y="200"/>
                </a:lnTo>
                <a:lnTo>
                  <a:pt x="1814" y="202"/>
                </a:lnTo>
                <a:lnTo>
                  <a:pt x="1812" y="204"/>
                </a:lnTo>
                <a:lnTo>
                  <a:pt x="1810" y="206"/>
                </a:lnTo>
                <a:lnTo>
                  <a:pt x="1806" y="208"/>
                </a:lnTo>
                <a:lnTo>
                  <a:pt x="1806" y="210"/>
                </a:lnTo>
                <a:close/>
                <a:moveTo>
                  <a:pt x="1824" y="186"/>
                </a:moveTo>
                <a:lnTo>
                  <a:pt x="1822" y="186"/>
                </a:lnTo>
                <a:lnTo>
                  <a:pt x="1822" y="184"/>
                </a:lnTo>
                <a:lnTo>
                  <a:pt x="1824" y="184"/>
                </a:lnTo>
                <a:lnTo>
                  <a:pt x="1824" y="186"/>
                </a:lnTo>
                <a:close/>
                <a:moveTo>
                  <a:pt x="1392" y="146"/>
                </a:moveTo>
                <a:lnTo>
                  <a:pt x="1392" y="144"/>
                </a:lnTo>
                <a:lnTo>
                  <a:pt x="1392" y="142"/>
                </a:lnTo>
                <a:lnTo>
                  <a:pt x="1392" y="140"/>
                </a:lnTo>
                <a:lnTo>
                  <a:pt x="1394" y="140"/>
                </a:lnTo>
                <a:lnTo>
                  <a:pt x="1394" y="142"/>
                </a:lnTo>
                <a:lnTo>
                  <a:pt x="1392" y="146"/>
                </a:lnTo>
                <a:close/>
                <a:moveTo>
                  <a:pt x="3950" y="2090"/>
                </a:moveTo>
                <a:lnTo>
                  <a:pt x="3950" y="2088"/>
                </a:lnTo>
                <a:lnTo>
                  <a:pt x="3948" y="2088"/>
                </a:lnTo>
                <a:lnTo>
                  <a:pt x="3948" y="2090"/>
                </a:lnTo>
                <a:lnTo>
                  <a:pt x="3950" y="2092"/>
                </a:lnTo>
                <a:lnTo>
                  <a:pt x="3948" y="2092"/>
                </a:lnTo>
                <a:lnTo>
                  <a:pt x="3946" y="2094"/>
                </a:lnTo>
                <a:lnTo>
                  <a:pt x="3944" y="2094"/>
                </a:lnTo>
                <a:lnTo>
                  <a:pt x="3944" y="2096"/>
                </a:lnTo>
                <a:lnTo>
                  <a:pt x="3942" y="2096"/>
                </a:lnTo>
                <a:lnTo>
                  <a:pt x="3940" y="2100"/>
                </a:lnTo>
                <a:lnTo>
                  <a:pt x="3940" y="2102"/>
                </a:lnTo>
                <a:lnTo>
                  <a:pt x="3938" y="2104"/>
                </a:lnTo>
                <a:lnTo>
                  <a:pt x="3936" y="2108"/>
                </a:lnTo>
                <a:lnTo>
                  <a:pt x="3936" y="2110"/>
                </a:lnTo>
                <a:lnTo>
                  <a:pt x="3934" y="2116"/>
                </a:lnTo>
                <a:lnTo>
                  <a:pt x="3932" y="2120"/>
                </a:lnTo>
                <a:lnTo>
                  <a:pt x="3930" y="2124"/>
                </a:lnTo>
                <a:lnTo>
                  <a:pt x="3930" y="2128"/>
                </a:lnTo>
                <a:lnTo>
                  <a:pt x="3928" y="2132"/>
                </a:lnTo>
                <a:lnTo>
                  <a:pt x="3928" y="2136"/>
                </a:lnTo>
                <a:lnTo>
                  <a:pt x="3928" y="2142"/>
                </a:lnTo>
                <a:lnTo>
                  <a:pt x="3926" y="2160"/>
                </a:lnTo>
                <a:lnTo>
                  <a:pt x="3924" y="2168"/>
                </a:lnTo>
                <a:lnTo>
                  <a:pt x="3924" y="2174"/>
                </a:lnTo>
                <a:lnTo>
                  <a:pt x="3924" y="2178"/>
                </a:lnTo>
                <a:lnTo>
                  <a:pt x="3922" y="2182"/>
                </a:lnTo>
                <a:lnTo>
                  <a:pt x="3922" y="2184"/>
                </a:lnTo>
                <a:lnTo>
                  <a:pt x="3920" y="2186"/>
                </a:lnTo>
                <a:lnTo>
                  <a:pt x="3920" y="2188"/>
                </a:lnTo>
                <a:lnTo>
                  <a:pt x="3918" y="2190"/>
                </a:lnTo>
                <a:lnTo>
                  <a:pt x="3918" y="2192"/>
                </a:lnTo>
                <a:lnTo>
                  <a:pt x="3914" y="2196"/>
                </a:lnTo>
                <a:lnTo>
                  <a:pt x="3914" y="2198"/>
                </a:lnTo>
                <a:lnTo>
                  <a:pt x="3914" y="2200"/>
                </a:lnTo>
                <a:lnTo>
                  <a:pt x="3912" y="2200"/>
                </a:lnTo>
                <a:lnTo>
                  <a:pt x="3912" y="2202"/>
                </a:lnTo>
                <a:lnTo>
                  <a:pt x="3910" y="2202"/>
                </a:lnTo>
                <a:lnTo>
                  <a:pt x="3912" y="2202"/>
                </a:lnTo>
                <a:lnTo>
                  <a:pt x="3914" y="2204"/>
                </a:lnTo>
                <a:lnTo>
                  <a:pt x="3912" y="2204"/>
                </a:lnTo>
                <a:lnTo>
                  <a:pt x="3910" y="2206"/>
                </a:lnTo>
                <a:lnTo>
                  <a:pt x="3906" y="2206"/>
                </a:lnTo>
                <a:lnTo>
                  <a:pt x="3902" y="2206"/>
                </a:lnTo>
                <a:lnTo>
                  <a:pt x="3898" y="2208"/>
                </a:lnTo>
                <a:lnTo>
                  <a:pt x="3888" y="2208"/>
                </a:lnTo>
                <a:lnTo>
                  <a:pt x="3878" y="2208"/>
                </a:lnTo>
                <a:lnTo>
                  <a:pt x="3870" y="2210"/>
                </a:lnTo>
                <a:lnTo>
                  <a:pt x="3860" y="2210"/>
                </a:lnTo>
                <a:lnTo>
                  <a:pt x="3846" y="2212"/>
                </a:lnTo>
                <a:lnTo>
                  <a:pt x="3834" y="2216"/>
                </a:lnTo>
                <a:lnTo>
                  <a:pt x="3826" y="2218"/>
                </a:lnTo>
                <a:lnTo>
                  <a:pt x="3816" y="2220"/>
                </a:lnTo>
                <a:lnTo>
                  <a:pt x="3810" y="2222"/>
                </a:lnTo>
                <a:lnTo>
                  <a:pt x="3802" y="2224"/>
                </a:lnTo>
                <a:lnTo>
                  <a:pt x="3796" y="2228"/>
                </a:lnTo>
                <a:lnTo>
                  <a:pt x="3790" y="2232"/>
                </a:lnTo>
                <a:lnTo>
                  <a:pt x="3788" y="2234"/>
                </a:lnTo>
                <a:lnTo>
                  <a:pt x="3786" y="2234"/>
                </a:lnTo>
                <a:lnTo>
                  <a:pt x="3784" y="2236"/>
                </a:lnTo>
                <a:lnTo>
                  <a:pt x="3782" y="2238"/>
                </a:lnTo>
                <a:lnTo>
                  <a:pt x="3780" y="2240"/>
                </a:lnTo>
                <a:lnTo>
                  <a:pt x="3780" y="2242"/>
                </a:lnTo>
                <a:lnTo>
                  <a:pt x="3778" y="2246"/>
                </a:lnTo>
                <a:lnTo>
                  <a:pt x="3776" y="2248"/>
                </a:lnTo>
                <a:lnTo>
                  <a:pt x="3774" y="2252"/>
                </a:lnTo>
                <a:lnTo>
                  <a:pt x="3772" y="2256"/>
                </a:lnTo>
                <a:lnTo>
                  <a:pt x="3772" y="2258"/>
                </a:lnTo>
                <a:lnTo>
                  <a:pt x="3770" y="2260"/>
                </a:lnTo>
                <a:lnTo>
                  <a:pt x="3770" y="2264"/>
                </a:lnTo>
                <a:lnTo>
                  <a:pt x="3770" y="2268"/>
                </a:lnTo>
                <a:lnTo>
                  <a:pt x="3770" y="2270"/>
                </a:lnTo>
                <a:lnTo>
                  <a:pt x="3770" y="2270"/>
                </a:lnTo>
                <a:lnTo>
                  <a:pt x="3770" y="2274"/>
                </a:lnTo>
                <a:lnTo>
                  <a:pt x="3770" y="2276"/>
                </a:lnTo>
                <a:lnTo>
                  <a:pt x="3770" y="2280"/>
                </a:lnTo>
                <a:lnTo>
                  <a:pt x="3772" y="2282"/>
                </a:lnTo>
                <a:lnTo>
                  <a:pt x="3772" y="2284"/>
                </a:lnTo>
                <a:lnTo>
                  <a:pt x="3774" y="2290"/>
                </a:lnTo>
                <a:lnTo>
                  <a:pt x="3774" y="2292"/>
                </a:lnTo>
                <a:lnTo>
                  <a:pt x="3774" y="2294"/>
                </a:lnTo>
                <a:lnTo>
                  <a:pt x="3774" y="2296"/>
                </a:lnTo>
                <a:lnTo>
                  <a:pt x="3774" y="2300"/>
                </a:lnTo>
                <a:lnTo>
                  <a:pt x="3774" y="2304"/>
                </a:lnTo>
                <a:lnTo>
                  <a:pt x="3772" y="2308"/>
                </a:lnTo>
                <a:lnTo>
                  <a:pt x="3770" y="2310"/>
                </a:lnTo>
                <a:lnTo>
                  <a:pt x="3770" y="2312"/>
                </a:lnTo>
                <a:lnTo>
                  <a:pt x="3766" y="2314"/>
                </a:lnTo>
                <a:lnTo>
                  <a:pt x="3766" y="2316"/>
                </a:lnTo>
                <a:lnTo>
                  <a:pt x="3764" y="2318"/>
                </a:lnTo>
                <a:lnTo>
                  <a:pt x="3762" y="2322"/>
                </a:lnTo>
                <a:lnTo>
                  <a:pt x="3756" y="2334"/>
                </a:lnTo>
                <a:lnTo>
                  <a:pt x="3752" y="2340"/>
                </a:lnTo>
                <a:lnTo>
                  <a:pt x="3750" y="2344"/>
                </a:lnTo>
                <a:lnTo>
                  <a:pt x="3748" y="2348"/>
                </a:lnTo>
                <a:lnTo>
                  <a:pt x="3746" y="2350"/>
                </a:lnTo>
                <a:lnTo>
                  <a:pt x="3734" y="2362"/>
                </a:lnTo>
                <a:lnTo>
                  <a:pt x="3732" y="2364"/>
                </a:lnTo>
                <a:lnTo>
                  <a:pt x="3728" y="2366"/>
                </a:lnTo>
                <a:lnTo>
                  <a:pt x="3728" y="2368"/>
                </a:lnTo>
                <a:lnTo>
                  <a:pt x="3726" y="2370"/>
                </a:lnTo>
                <a:lnTo>
                  <a:pt x="3722" y="2376"/>
                </a:lnTo>
                <a:lnTo>
                  <a:pt x="3720" y="2382"/>
                </a:lnTo>
                <a:lnTo>
                  <a:pt x="3714" y="2396"/>
                </a:lnTo>
                <a:lnTo>
                  <a:pt x="3708" y="2410"/>
                </a:lnTo>
                <a:lnTo>
                  <a:pt x="3706" y="2416"/>
                </a:lnTo>
                <a:lnTo>
                  <a:pt x="3702" y="2424"/>
                </a:lnTo>
                <a:lnTo>
                  <a:pt x="3700" y="2430"/>
                </a:lnTo>
                <a:lnTo>
                  <a:pt x="3698" y="2438"/>
                </a:lnTo>
                <a:lnTo>
                  <a:pt x="3694" y="2440"/>
                </a:lnTo>
                <a:lnTo>
                  <a:pt x="3692" y="2444"/>
                </a:lnTo>
                <a:lnTo>
                  <a:pt x="3686" y="2450"/>
                </a:lnTo>
                <a:lnTo>
                  <a:pt x="3684" y="2454"/>
                </a:lnTo>
                <a:lnTo>
                  <a:pt x="3680" y="2458"/>
                </a:lnTo>
                <a:lnTo>
                  <a:pt x="3678" y="2462"/>
                </a:lnTo>
                <a:lnTo>
                  <a:pt x="3676" y="2466"/>
                </a:lnTo>
                <a:lnTo>
                  <a:pt x="3672" y="2470"/>
                </a:lnTo>
                <a:lnTo>
                  <a:pt x="3668" y="2478"/>
                </a:lnTo>
                <a:lnTo>
                  <a:pt x="3666" y="2482"/>
                </a:lnTo>
                <a:lnTo>
                  <a:pt x="3666" y="2486"/>
                </a:lnTo>
                <a:lnTo>
                  <a:pt x="3664" y="2494"/>
                </a:lnTo>
                <a:lnTo>
                  <a:pt x="3662" y="2500"/>
                </a:lnTo>
                <a:lnTo>
                  <a:pt x="3662" y="2504"/>
                </a:lnTo>
                <a:lnTo>
                  <a:pt x="3662" y="2506"/>
                </a:lnTo>
                <a:lnTo>
                  <a:pt x="3662" y="2514"/>
                </a:lnTo>
                <a:lnTo>
                  <a:pt x="3662" y="2520"/>
                </a:lnTo>
                <a:lnTo>
                  <a:pt x="3664" y="2528"/>
                </a:lnTo>
                <a:lnTo>
                  <a:pt x="3664" y="2538"/>
                </a:lnTo>
                <a:lnTo>
                  <a:pt x="3664" y="2540"/>
                </a:lnTo>
                <a:lnTo>
                  <a:pt x="3662" y="2540"/>
                </a:lnTo>
                <a:lnTo>
                  <a:pt x="3660" y="2538"/>
                </a:lnTo>
                <a:lnTo>
                  <a:pt x="3658" y="2538"/>
                </a:lnTo>
                <a:lnTo>
                  <a:pt x="3656" y="2540"/>
                </a:lnTo>
                <a:lnTo>
                  <a:pt x="3656" y="2542"/>
                </a:lnTo>
                <a:lnTo>
                  <a:pt x="3654" y="2544"/>
                </a:lnTo>
                <a:lnTo>
                  <a:pt x="3652" y="2546"/>
                </a:lnTo>
                <a:lnTo>
                  <a:pt x="3652" y="2550"/>
                </a:lnTo>
                <a:lnTo>
                  <a:pt x="3650" y="2558"/>
                </a:lnTo>
                <a:lnTo>
                  <a:pt x="3648" y="2562"/>
                </a:lnTo>
                <a:lnTo>
                  <a:pt x="3648" y="2566"/>
                </a:lnTo>
                <a:lnTo>
                  <a:pt x="3648" y="2568"/>
                </a:lnTo>
                <a:lnTo>
                  <a:pt x="3648" y="2570"/>
                </a:lnTo>
                <a:lnTo>
                  <a:pt x="3648" y="2572"/>
                </a:lnTo>
                <a:lnTo>
                  <a:pt x="3648" y="2580"/>
                </a:lnTo>
                <a:lnTo>
                  <a:pt x="3648" y="2582"/>
                </a:lnTo>
                <a:lnTo>
                  <a:pt x="3648" y="2584"/>
                </a:lnTo>
                <a:lnTo>
                  <a:pt x="3646" y="2592"/>
                </a:lnTo>
                <a:lnTo>
                  <a:pt x="3646" y="2602"/>
                </a:lnTo>
                <a:lnTo>
                  <a:pt x="3644" y="2606"/>
                </a:lnTo>
                <a:lnTo>
                  <a:pt x="3644" y="2610"/>
                </a:lnTo>
                <a:lnTo>
                  <a:pt x="3644" y="2614"/>
                </a:lnTo>
                <a:lnTo>
                  <a:pt x="3642" y="2616"/>
                </a:lnTo>
                <a:lnTo>
                  <a:pt x="3642" y="2620"/>
                </a:lnTo>
                <a:lnTo>
                  <a:pt x="3640" y="2622"/>
                </a:lnTo>
                <a:lnTo>
                  <a:pt x="3636" y="2628"/>
                </a:lnTo>
                <a:lnTo>
                  <a:pt x="3636" y="2630"/>
                </a:lnTo>
                <a:lnTo>
                  <a:pt x="3634" y="2630"/>
                </a:lnTo>
                <a:lnTo>
                  <a:pt x="3630" y="2636"/>
                </a:lnTo>
                <a:lnTo>
                  <a:pt x="3628" y="2638"/>
                </a:lnTo>
                <a:lnTo>
                  <a:pt x="3626" y="2642"/>
                </a:lnTo>
                <a:lnTo>
                  <a:pt x="3624" y="2644"/>
                </a:lnTo>
                <a:lnTo>
                  <a:pt x="3624" y="2646"/>
                </a:lnTo>
                <a:lnTo>
                  <a:pt x="3624" y="2648"/>
                </a:lnTo>
                <a:lnTo>
                  <a:pt x="3624" y="2650"/>
                </a:lnTo>
                <a:lnTo>
                  <a:pt x="3624" y="2652"/>
                </a:lnTo>
                <a:lnTo>
                  <a:pt x="3624" y="2654"/>
                </a:lnTo>
                <a:lnTo>
                  <a:pt x="3626" y="2654"/>
                </a:lnTo>
                <a:lnTo>
                  <a:pt x="3630" y="2656"/>
                </a:lnTo>
                <a:lnTo>
                  <a:pt x="3632" y="2656"/>
                </a:lnTo>
                <a:lnTo>
                  <a:pt x="3636" y="2658"/>
                </a:lnTo>
                <a:lnTo>
                  <a:pt x="3644" y="2666"/>
                </a:lnTo>
                <a:lnTo>
                  <a:pt x="3648" y="2668"/>
                </a:lnTo>
                <a:lnTo>
                  <a:pt x="3652" y="2672"/>
                </a:lnTo>
                <a:lnTo>
                  <a:pt x="3654" y="2672"/>
                </a:lnTo>
                <a:lnTo>
                  <a:pt x="3656" y="2674"/>
                </a:lnTo>
                <a:lnTo>
                  <a:pt x="3662" y="2676"/>
                </a:lnTo>
                <a:lnTo>
                  <a:pt x="3666" y="2678"/>
                </a:lnTo>
                <a:lnTo>
                  <a:pt x="3672" y="2680"/>
                </a:lnTo>
                <a:lnTo>
                  <a:pt x="3676" y="2680"/>
                </a:lnTo>
                <a:lnTo>
                  <a:pt x="3680" y="2682"/>
                </a:lnTo>
                <a:lnTo>
                  <a:pt x="3682" y="2682"/>
                </a:lnTo>
                <a:lnTo>
                  <a:pt x="3686" y="2682"/>
                </a:lnTo>
                <a:lnTo>
                  <a:pt x="3688" y="2682"/>
                </a:lnTo>
                <a:lnTo>
                  <a:pt x="3692" y="2682"/>
                </a:lnTo>
                <a:lnTo>
                  <a:pt x="3694" y="2680"/>
                </a:lnTo>
                <a:lnTo>
                  <a:pt x="3698" y="2680"/>
                </a:lnTo>
                <a:lnTo>
                  <a:pt x="3700" y="2680"/>
                </a:lnTo>
                <a:lnTo>
                  <a:pt x="3700" y="2678"/>
                </a:lnTo>
                <a:lnTo>
                  <a:pt x="3704" y="2676"/>
                </a:lnTo>
                <a:lnTo>
                  <a:pt x="3706" y="2674"/>
                </a:lnTo>
                <a:lnTo>
                  <a:pt x="3708" y="2672"/>
                </a:lnTo>
                <a:lnTo>
                  <a:pt x="3712" y="2668"/>
                </a:lnTo>
                <a:lnTo>
                  <a:pt x="3714" y="2666"/>
                </a:lnTo>
                <a:lnTo>
                  <a:pt x="3716" y="2662"/>
                </a:lnTo>
                <a:lnTo>
                  <a:pt x="3720" y="2658"/>
                </a:lnTo>
                <a:lnTo>
                  <a:pt x="3722" y="2654"/>
                </a:lnTo>
                <a:lnTo>
                  <a:pt x="3724" y="2648"/>
                </a:lnTo>
                <a:lnTo>
                  <a:pt x="3726" y="2644"/>
                </a:lnTo>
                <a:lnTo>
                  <a:pt x="3728" y="2642"/>
                </a:lnTo>
                <a:lnTo>
                  <a:pt x="3728" y="2640"/>
                </a:lnTo>
                <a:lnTo>
                  <a:pt x="3728" y="2634"/>
                </a:lnTo>
                <a:lnTo>
                  <a:pt x="3730" y="2632"/>
                </a:lnTo>
                <a:lnTo>
                  <a:pt x="3730" y="2628"/>
                </a:lnTo>
                <a:lnTo>
                  <a:pt x="3732" y="2626"/>
                </a:lnTo>
                <a:lnTo>
                  <a:pt x="3732" y="2624"/>
                </a:lnTo>
                <a:lnTo>
                  <a:pt x="3736" y="2620"/>
                </a:lnTo>
                <a:lnTo>
                  <a:pt x="3744" y="2608"/>
                </a:lnTo>
                <a:lnTo>
                  <a:pt x="3748" y="2606"/>
                </a:lnTo>
                <a:lnTo>
                  <a:pt x="3754" y="2600"/>
                </a:lnTo>
                <a:lnTo>
                  <a:pt x="3758" y="2596"/>
                </a:lnTo>
                <a:lnTo>
                  <a:pt x="3760" y="2594"/>
                </a:lnTo>
                <a:lnTo>
                  <a:pt x="3762" y="2592"/>
                </a:lnTo>
                <a:lnTo>
                  <a:pt x="3764" y="2590"/>
                </a:lnTo>
                <a:lnTo>
                  <a:pt x="3770" y="2588"/>
                </a:lnTo>
                <a:lnTo>
                  <a:pt x="3780" y="2582"/>
                </a:lnTo>
                <a:lnTo>
                  <a:pt x="3794" y="2574"/>
                </a:lnTo>
                <a:lnTo>
                  <a:pt x="3796" y="2572"/>
                </a:lnTo>
                <a:lnTo>
                  <a:pt x="3800" y="2570"/>
                </a:lnTo>
                <a:lnTo>
                  <a:pt x="3806" y="2566"/>
                </a:lnTo>
                <a:lnTo>
                  <a:pt x="3818" y="2562"/>
                </a:lnTo>
                <a:lnTo>
                  <a:pt x="3822" y="2560"/>
                </a:lnTo>
                <a:lnTo>
                  <a:pt x="3826" y="2558"/>
                </a:lnTo>
                <a:lnTo>
                  <a:pt x="3828" y="2558"/>
                </a:lnTo>
                <a:lnTo>
                  <a:pt x="3832" y="2556"/>
                </a:lnTo>
                <a:lnTo>
                  <a:pt x="3836" y="2552"/>
                </a:lnTo>
                <a:lnTo>
                  <a:pt x="3838" y="2548"/>
                </a:lnTo>
                <a:lnTo>
                  <a:pt x="3840" y="2546"/>
                </a:lnTo>
                <a:lnTo>
                  <a:pt x="3842" y="2542"/>
                </a:lnTo>
                <a:lnTo>
                  <a:pt x="3850" y="2526"/>
                </a:lnTo>
                <a:lnTo>
                  <a:pt x="3854" y="2518"/>
                </a:lnTo>
                <a:lnTo>
                  <a:pt x="3858" y="2512"/>
                </a:lnTo>
                <a:lnTo>
                  <a:pt x="3860" y="2506"/>
                </a:lnTo>
                <a:lnTo>
                  <a:pt x="3862" y="2500"/>
                </a:lnTo>
                <a:lnTo>
                  <a:pt x="3864" y="2494"/>
                </a:lnTo>
                <a:lnTo>
                  <a:pt x="3866" y="2484"/>
                </a:lnTo>
                <a:lnTo>
                  <a:pt x="3866" y="2480"/>
                </a:lnTo>
                <a:lnTo>
                  <a:pt x="3868" y="2474"/>
                </a:lnTo>
                <a:lnTo>
                  <a:pt x="3868" y="2470"/>
                </a:lnTo>
                <a:lnTo>
                  <a:pt x="3870" y="2466"/>
                </a:lnTo>
                <a:lnTo>
                  <a:pt x="3872" y="2462"/>
                </a:lnTo>
                <a:lnTo>
                  <a:pt x="3876" y="2456"/>
                </a:lnTo>
                <a:lnTo>
                  <a:pt x="3880" y="2446"/>
                </a:lnTo>
                <a:lnTo>
                  <a:pt x="3886" y="2438"/>
                </a:lnTo>
                <a:lnTo>
                  <a:pt x="3892" y="2428"/>
                </a:lnTo>
                <a:lnTo>
                  <a:pt x="3900" y="2414"/>
                </a:lnTo>
                <a:lnTo>
                  <a:pt x="3908" y="2402"/>
                </a:lnTo>
                <a:lnTo>
                  <a:pt x="3916" y="2390"/>
                </a:lnTo>
                <a:lnTo>
                  <a:pt x="3924" y="2376"/>
                </a:lnTo>
                <a:lnTo>
                  <a:pt x="3930" y="2368"/>
                </a:lnTo>
                <a:lnTo>
                  <a:pt x="3934" y="2364"/>
                </a:lnTo>
                <a:lnTo>
                  <a:pt x="3938" y="2360"/>
                </a:lnTo>
                <a:lnTo>
                  <a:pt x="3940" y="2356"/>
                </a:lnTo>
                <a:lnTo>
                  <a:pt x="3942" y="2352"/>
                </a:lnTo>
                <a:lnTo>
                  <a:pt x="3946" y="2350"/>
                </a:lnTo>
                <a:lnTo>
                  <a:pt x="3950" y="2346"/>
                </a:lnTo>
                <a:lnTo>
                  <a:pt x="3954" y="2344"/>
                </a:lnTo>
                <a:lnTo>
                  <a:pt x="3958" y="2340"/>
                </a:lnTo>
                <a:lnTo>
                  <a:pt x="3962" y="2338"/>
                </a:lnTo>
                <a:lnTo>
                  <a:pt x="3964" y="2338"/>
                </a:lnTo>
                <a:lnTo>
                  <a:pt x="3968" y="2336"/>
                </a:lnTo>
                <a:lnTo>
                  <a:pt x="3970" y="2336"/>
                </a:lnTo>
                <a:lnTo>
                  <a:pt x="3972" y="2336"/>
                </a:lnTo>
                <a:lnTo>
                  <a:pt x="3974" y="2336"/>
                </a:lnTo>
                <a:lnTo>
                  <a:pt x="3976" y="2336"/>
                </a:lnTo>
                <a:lnTo>
                  <a:pt x="3978" y="2336"/>
                </a:lnTo>
                <a:lnTo>
                  <a:pt x="3980" y="2338"/>
                </a:lnTo>
                <a:lnTo>
                  <a:pt x="3982" y="2338"/>
                </a:lnTo>
                <a:lnTo>
                  <a:pt x="3982" y="2340"/>
                </a:lnTo>
                <a:lnTo>
                  <a:pt x="3982" y="2344"/>
                </a:lnTo>
                <a:lnTo>
                  <a:pt x="3982" y="2350"/>
                </a:lnTo>
                <a:lnTo>
                  <a:pt x="3980" y="2352"/>
                </a:lnTo>
                <a:lnTo>
                  <a:pt x="3980" y="2354"/>
                </a:lnTo>
                <a:lnTo>
                  <a:pt x="3982" y="2354"/>
                </a:lnTo>
                <a:lnTo>
                  <a:pt x="3982" y="2356"/>
                </a:lnTo>
                <a:lnTo>
                  <a:pt x="3984" y="2356"/>
                </a:lnTo>
                <a:lnTo>
                  <a:pt x="3986" y="2356"/>
                </a:lnTo>
                <a:lnTo>
                  <a:pt x="3988" y="2356"/>
                </a:lnTo>
                <a:lnTo>
                  <a:pt x="3988" y="2354"/>
                </a:lnTo>
                <a:lnTo>
                  <a:pt x="3990" y="2352"/>
                </a:lnTo>
                <a:lnTo>
                  <a:pt x="3992" y="2352"/>
                </a:lnTo>
                <a:lnTo>
                  <a:pt x="3994" y="2348"/>
                </a:lnTo>
                <a:lnTo>
                  <a:pt x="3998" y="2340"/>
                </a:lnTo>
                <a:lnTo>
                  <a:pt x="4000" y="2338"/>
                </a:lnTo>
                <a:lnTo>
                  <a:pt x="4002" y="2336"/>
                </a:lnTo>
                <a:lnTo>
                  <a:pt x="4004" y="2334"/>
                </a:lnTo>
                <a:lnTo>
                  <a:pt x="4010" y="2332"/>
                </a:lnTo>
                <a:lnTo>
                  <a:pt x="4012" y="2330"/>
                </a:lnTo>
                <a:lnTo>
                  <a:pt x="4014" y="2328"/>
                </a:lnTo>
                <a:lnTo>
                  <a:pt x="4016" y="2328"/>
                </a:lnTo>
                <a:lnTo>
                  <a:pt x="4016" y="2326"/>
                </a:lnTo>
                <a:lnTo>
                  <a:pt x="4018" y="2322"/>
                </a:lnTo>
                <a:lnTo>
                  <a:pt x="4020" y="2322"/>
                </a:lnTo>
                <a:lnTo>
                  <a:pt x="4020" y="2320"/>
                </a:lnTo>
                <a:lnTo>
                  <a:pt x="4022" y="2320"/>
                </a:lnTo>
                <a:lnTo>
                  <a:pt x="4024" y="2320"/>
                </a:lnTo>
                <a:lnTo>
                  <a:pt x="4028" y="2322"/>
                </a:lnTo>
                <a:lnTo>
                  <a:pt x="4032" y="2322"/>
                </a:lnTo>
                <a:lnTo>
                  <a:pt x="4034" y="2322"/>
                </a:lnTo>
                <a:lnTo>
                  <a:pt x="4036" y="2320"/>
                </a:lnTo>
                <a:lnTo>
                  <a:pt x="4036" y="2320"/>
                </a:lnTo>
                <a:lnTo>
                  <a:pt x="4038" y="2318"/>
                </a:lnTo>
                <a:lnTo>
                  <a:pt x="4042" y="2318"/>
                </a:lnTo>
                <a:lnTo>
                  <a:pt x="4044" y="2316"/>
                </a:lnTo>
                <a:lnTo>
                  <a:pt x="4056" y="2304"/>
                </a:lnTo>
                <a:lnTo>
                  <a:pt x="4062" y="2300"/>
                </a:lnTo>
                <a:lnTo>
                  <a:pt x="4066" y="2296"/>
                </a:lnTo>
                <a:lnTo>
                  <a:pt x="4070" y="2294"/>
                </a:lnTo>
                <a:lnTo>
                  <a:pt x="4072" y="2294"/>
                </a:lnTo>
                <a:lnTo>
                  <a:pt x="4074" y="2292"/>
                </a:lnTo>
                <a:lnTo>
                  <a:pt x="4076" y="2292"/>
                </a:lnTo>
                <a:lnTo>
                  <a:pt x="4076" y="2294"/>
                </a:lnTo>
                <a:lnTo>
                  <a:pt x="4074" y="2294"/>
                </a:lnTo>
                <a:lnTo>
                  <a:pt x="4074" y="2296"/>
                </a:lnTo>
                <a:lnTo>
                  <a:pt x="4074" y="2298"/>
                </a:lnTo>
                <a:lnTo>
                  <a:pt x="4074" y="2300"/>
                </a:lnTo>
                <a:lnTo>
                  <a:pt x="4076" y="2302"/>
                </a:lnTo>
                <a:lnTo>
                  <a:pt x="4082" y="2306"/>
                </a:lnTo>
                <a:lnTo>
                  <a:pt x="4084" y="2308"/>
                </a:lnTo>
                <a:lnTo>
                  <a:pt x="4084" y="2310"/>
                </a:lnTo>
                <a:lnTo>
                  <a:pt x="4086" y="2314"/>
                </a:lnTo>
                <a:lnTo>
                  <a:pt x="4090" y="2318"/>
                </a:lnTo>
                <a:lnTo>
                  <a:pt x="4094" y="2322"/>
                </a:lnTo>
                <a:lnTo>
                  <a:pt x="4102" y="2334"/>
                </a:lnTo>
                <a:lnTo>
                  <a:pt x="4104" y="2338"/>
                </a:lnTo>
                <a:lnTo>
                  <a:pt x="4108" y="2342"/>
                </a:lnTo>
                <a:lnTo>
                  <a:pt x="4110" y="2346"/>
                </a:lnTo>
                <a:lnTo>
                  <a:pt x="4112" y="2348"/>
                </a:lnTo>
                <a:lnTo>
                  <a:pt x="4114" y="2350"/>
                </a:lnTo>
                <a:lnTo>
                  <a:pt x="4118" y="2352"/>
                </a:lnTo>
                <a:lnTo>
                  <a:pt x="4120" y="2356"/>
                </a:lnTo>
                <a:lnTo>
                  <a:pt x="4126" y="2360"/>
                </a:lnTo>
                <a:lnTo>
                  <a:pt x="4136" y="2366"/>
                </a:lnTo>
                <a:lnTo>
                  <a:pt x="4144" y="2370"/>
                </a:lnTo>
                <a:lnTo>
                  <a:pt x="4146" y="2374"/>
                </a:lnTo>
                <a:lnTo>
                  <a:pt x="4150" y="2376"/>
                </a:lnTo>
                <a:lnTo>
                  <a:pt x="4152" y="2378"/>
                </a:lnTo>
                <a:lnTo>
                  <a:pt x="4156" y="2380"/>
                </a:lnTo>
                <a:lnTo>
                  <a:pt x="4158" y="2384"/>
                </a:lnTo>
                <a:lnTo>
                  <a:pt x="4160" y="2388"/>
                </a:lnTo>
                <a:lnTo>
                  <a:pt x="4162" y="2392"/>
                </a:lnTo>
                <a:lnTo>
                  <a:pt x="4162" y="2394"/>
                </a:lnTo>
                <a:lnTo>
                  <a:pt x="4162" y="2396"/>
                </a:lnTo>
                <a:lnTo>
                  <a:pt x="4162" y="2398"/>
                </a:lnTo>
                <a:lnTo>
                  <a:pt x="4162" y="2402"/>
                </a:lnTo>
                <a:lnTo>
                  <a:pt x="4162" y="2406"/>
                </a:lnTo>
                <a:lnTo>
                  <a:pt x="4162" y="2412"/>
                </a:lnTo>
                <a:lnTo>
                  <a:pt x="4162" y="2416"/>
                </a:lnTo>
                <a:lnTo>
                  <a:pt x="4160" y="2422"/>
                </a:lnTo>
                <a:lnTo>
                  <a:pt x="4158" y="2426"/>
                </a:lnTo>
                <a:lnTo>
                  <a:pt x="4156" y="2438"/>
                </a:lnTo>
                <a:lnTo>
                  <a:pt x="4150" y="2456"/>
                </a:lnTo>
                <a:lnTo>
                  <a:pt x="4148" y="2462"/>
                </a:lnTo>
                <a:lnTo>
                  <a:pt x="4146" y="2472"/>
                </a:lnTo>
                <a:lnTo>
                  <a:pt x="4142" y="2482"/>
                </a:lnTo>
                <a:lnTo>
                  <a:pt x="4138" y="2492"/>
                </a:lnTo>
                <a:lnTo>
                  <a:pt x="4128" y="2516"/>
                </a:lnTo>
                <a:lnTo>
                  <a:pt x="4120" y="2536"/>
                </a:lnTo>
                <a:lnTo>
                  <a:pt x="4116" y="2544"/>
                </a:lnTo>
                <a:lnTo>
                  <a:pt x="4112" y="2552"/>
                </a:lnTo>
                <a:lnTo>
                  <a:pt x="4108" y="2558"/>
                </a:lnTo>
                <a:lnTo>
                  <a:pt x="4104" y="2562"/>
                </a:lnTo>
                <a:lnTo>
                  <a:pt x="4100" y="2568"/>
                </a:lnTo>
                <a:lnTo>
                  <a:pt x="4088" y="2584"/>
                </a:lnTo>
                <a:lnTo>
                  <a:pt x="4084" y="2592"/>
                </a:lnTo>
                <a:lnTo>
                  <a:pt x="4084" y="2596"/>
                </a:lnTo>
                <a:lnTo>
                  <a:pt x="4082" y="2598"/>
                </a:lnTo>
                <a:lnTo>
                  <a:pt x="4078" y="2606"/>
                </a:lnTo>
                <a:lnTo>
                  <a:pt x="4074" y="2616"/>
                </a:lnTo>
                <a:lnTo>
                  <a:pt x="4066" y="2636"/>
                </a:lnTo>
                <a:lnTo>
                  <a:pt x="4062" y="2644"/>
                </a:lnTo>
                <a:lnTo>
                  <a:pt x="4060" y="2652"/>
                </a:lnTo>
                <a:lnTo>
                  <a:pt x="4058" y="2656"/>
                </a:lnTo>
                <a:lnTo>
                  <a:pt x="4056" y="2664"/>
                </a:lnTo>
                <a:lnTo>
                  <a:pt x="4052" y="2680"/>
                </a:lnTo>
                <a:lnTo>
                  <a:pt x="4050" y="2688"/>
                </a:lnTo>
                <a:lnTo>
                  <a:pt x="4050" y="2694"/>
                </a:lnTo>
                <a:lnTo>
                  <a:pt x="4046" y="2710"/>
                </a:lnTo>
                <a:lnTo>
                  <a:pt x="4044" y="2724"/>
                </a:lnTo>
                <a:lnTo>
                  <a:pt x="4040" y="2746"/>
                </a:lnTo>
                <a:lnTo>
                  <a:pt x="4038" y="2752"/>
                </a:lnTo>
                <a:lnTo>
                  <a:pt x="4038" y="2758"/>
                </a:lnTo>
                <a:lnTo>
                  <a:pt x="4036" y="2778"/>
                </a:lnTo>
                <a:lnTo>
                  <a:pt x="4034" y="2784"/>
                </a:lnTo>
                <a:lnTo>
                  <a:pt x="4032" y="2798"/>
                </a:lnTo>
                <a:lnTo>
                  <a:pt x="4030" y="2808"/>
                </a:lnTo>
                <a:lnTo>
                  <a:pt x="4028" y="2816"/>
                </a:lnTo>
                <a:lnTo>
                  <a:pt x="4026" y="2828"/>
                </a:lnTo>
                <a:lnTo>
                  <a:pt x="4026" y="2834"/>
                </a:lnTo>
                <a:lnTo>
                  <a:pt x="4024" y="2838"/>
                </a:lnTo>
                <a:lnTo>
                  <a:pt x="4024" y="2844"/>
                </a:lnTo>
                <a:lnTo>
                  <a:pt x="4022" y="2846"/>
                </a:lnTo>
                <a:lnTo>
                  <a:pt x="4018" y="2862"/>
                </a:lnTo>
                <a:lnTo>
                  <a:pt x="4016" y="2866"/>
                </a:lnTo>
                <a:lnTo>
                  <a:pt x="4016" y="2872"/>
                </a:lnTo>
                <a:lnTo>
                  <a:pt x="4014" y="2880"/>
                </a:lnTo>
                <a:lnTo>
                  <a:pt x="4012" y="2886"/>
                </a:lnTo>
                <a:lnTo>
                  <a:pt x="4012" y="2890"/>
                </a:lnTo>
                <a:lnTo>
                  <a:pt x="4012" y="2894"/>
                </a:lnTo>
                <a:lnTo>
                  <a:pt x="4012" y="2900"/>
                </a:lnTo>
                <a:lnTo>
                  <a:pt x="4012" y="2902"/>
                </a:lnTo>
                <a:lnTo>
                  <a:pt x="4012" y="2910"/>
                </a:lnTo>
                <a:lnTo>
                  <a:pt x="4012" y="2914"/>
                </a:lnTo>
                <a:lnTo>
                  <a:pt x="4012" y="2918"/>
                </a:lnTo>
                <a:lnTo>
                  <a:pt x="4014" y="2922"/>
                </a:lnTo>
                <a:lnTo>
                  <a:pt x="4014" y="2926"/>
                </a:lnTo>
                <a:lnTo>
                  <a:pt x="4016" y="2930"/>
                </a:lnTo>
                <a:lnTo>
                  <a:pt x="4018" y="2938"/>
                </a:lnTo>
                <a:lnTo>
                  <a:pt x="4022" y="2942"/>
                </a:lnTo>
                <a:lnTo>
                  <a:pt x="4028" y="2960"/>
                </a:lnTo>
                <a:lnTo>
                  <a:pt x="4030" y="2966"/>
                </a:lnTo>
                <a:lnTo>
                  <a:pt x="4032" y="2972"/>
                </a:lnTo>
                <a:lnTo>
                  <a:pt x="4036" y="2982"/>
                </a:lnTo>
                <a:lnTo>
                  <a:pt x="4036" y="2988"/>
                </a:lnTo>
                <a:lnTo>
                  <a:pt x="4036" y="2992"/>
                </a:lnTo>
                <a:lnTo>
                  <a:pt x="4036" y="2998"/>
                </a:lnTo>
                <a:lnTo>
                  <a:pt x="4038" y="3002"/>
                </a:lnTo>
                <a:lnTo>
                  <a:pt x="4038" y="3006"/>
                </a:lnTo>
                <a:lnTo>
                  <a:pt x="4038" y="3014"/>
                </a:lnTo>
                <a:lnTo>
                  <a:pt x="4036" y="3018"/>
                </a:lnTo>
                <a:lnTo>
                  <a:pt x="4036" y="3024"/>
                </a:lnTo>
                <a:lnTo>
                  <a:pt x="4036" y="3026"/>
                </a:lnTo>
                <a:lnTo>
                  <a:pt x="4036" y="3030"/>
                </a:lnTo>
                <a:lnTo>
                  <a:pt x="4036" y="3034"/>
                </a:lnTo>
                <a:lnTo>
                  <a:pt x="4034" y="3036"/>
                </a:lnTo>
                <a:lnTo>
                  <a:pt x="4032" y="3042"/>
                </a:lnTo>
                <a:lnTo>
                  <a:pt x="4030" y="3046"/>
                </a:lnTo>
                <a:lnTo>
                  <a:pt x="4028" y="3050"/>
                </a:lnTo>
                <a:lnTo>
                  <a:pt x="4024" y="3056"/>
                </a:lnTo>
                <a:lnTo>
                  <a:pt x="4020" y="3060"/>
                </a:lnTo>
                <a:lnTo>
                  <a:pt x="4018" y="3064"/>
                </a:lnTo>
                <a:lnTo>
                  <a:pt x="4014" y="3068"/>
                </a:lnTo>
                <a:lnTo>
                  <a:pt x="4010" y="3072"/>
                </a:lnTo>
                <a:lnTo>
                  <a:pt x="4006" y="3076"/>
                </a:lnTo>
                <a:lnTo>
                  <a:pt x="4002" y="3080"/>
                </a:lnTo>
                <a:lnTo>
                  <a:pt x="3998" y="3082"/>
                </a:lnTo>
                <a:lnTo>
                  <a:pt x="3994" y="3084"/>
                </a:lnTo>
                <a:lnTo>
                  <a:pt x="3988" y="3086"/>
                </a:lnTo>
                <a:lnTo>
                  <a:pt x="3972" y="3098"/>
                </a:lnTo>
                <a:lnTo>
                  <a:pt x="3968" y="3100"/>
                </a:lnTo>
                <a:lnTo>
                  <a:pt x="3964" y="3104"/>
                </a:lnTo>
                <a:lnTo>
                  <a:pt x="3960" y="3106"/>
                </a:lnTo>
                <a:lnTo>
                  <a:pt x="3958" y="3108"/>
                </a:lnTo>
                <a:lnTo>
                  <a:pt x="3954" y="3112"/>
                </a:lnTo>
                <a:lnTo>
                  <a:pt x="3950" y="3114"/>
                </a:lnTo>
                <a:lnTo>
                  <a:pt x="3948" y="3118"/>
                </a:lnTo>
                <a:lnTo>
                  <a:pt x="3946" y="3122"/>
                </a:lnTo>
                <a:lnTo>
                  <a:pt x="3942" y="3126"/>
                </a:lnTo>
                <a:lnTo>
                  <a:pt x="3940" y="3130"/>
                </a:lnTo>
                <a:lnTo>
                  <a:pt x="3940" y="3132"/>
                </a:lnTo>
                <a:lnTo>
                  <a:pt x="3940" y="3134"/>
                </a:lnTo>
                <a:lnTo>
                  <a:pt x="3938" y="3136"/>
                </a:lnTo>
                <a:lnTo>
                  <a:pt x="3938" y="3140"/>
                </a:lnTo>
                <a:lnTo>
                  <a:pt x="3936" y="3144"/>
                </a:lnTo>
                <a:lnTo>
                  <a:pt x="3934" y="3152"/>
                </a:lnTo>
                <a:lnTo>
                  <a:pt x="3932" y="3166"/>
                </a:lnTo>
                <a:lnTo>
                  <a:pt x="3932" y="3172"/>
                </a:lnTo>
                <a:lnTo>
                  <a:pt x="3930" y="3174"/>
                </a:lnTo>
                <a:lnTo>
                  <a:pt x="3930" y="3178"/>
                </a:lnTo>
                <a:lnTo>
                  <a:pt x="3928" y="3180"/>
                </a:lnTo>
                <a:lnTo>
                  <a:pt x="3926" y="3186"/>
                </a:lnTo>
                <a:lnTo>
                  <a:pt x="3924" y="3192"/>
                </a:lnTo>
                <a:lnTo>
                  <a:pt x="3920" y="3204"/>
                </a:lnTo>
                <a:lnTo>
                  <a:pt x="3916" y="3214"/>
                </a:lnTo>
                <a:lnTo>
                  <a:pt x="3914" y="3220"/>
                </a:lnTo>
                <a:lnTo>
                  <a:pt x="3912" y="3224"/>
                </a:lnTo>
                <a:lnTo>
                  <a:pt x="3908" y="3232"/>
                </a:lnTo>
                <a:lnTo>
                  <a:pt x="3906" y="3242"/>
                </a:lnTo>
                <a:lnTo>
                  <a:pt x="3904" y="3250"/>
                </a:lnTo>
                <a:lnTo>
                  <a:pt x="3900" y="3264"/>
                </a:lnTo>
                <a:lnTo>
                  <a:pt x="3900" y="3270"/>
                </a:lnTo>
                <a:lnTo>
                  <a:pt x="3898" y="3276"/>
                </a:lnTo>
                <a:lnTo>
                  <a:pt x="3896" y="3282"/>
                </a:lnTo>
                <a:lnTo>
                  <a:pt x="3892" y="3300"/>
                </a:lnTo>
                <a:lnTo>
                  <a:pt x="3890" y="3306"/>
                </a:lnTo>
                <a:lnTo>
                  <a:pt x="3888" y="3312"/>
                </a:lnTo>
                <a:lnTo>
                  <a:pt x="3886" y="3322"/>
                </a:lnTo>
                <a:lnTo>
                  <a:pt x="3884" y="3330"/>
                </a:lnTo>
                <a:lnTo>
                  <a:pt x="3882" y="3342"/>
                </a:lnTo>
                <a:lnTo>
                  <a:pt x="3880" y="3352"/>
                </a:lnTo>
                <a:lnTo>
                  <a:pt x="3880" y="3360"/>
                </a:lnTo>
                <a:lnTo>
                  <a:pt x="3880" y="3366"/>
                </a:lnTo>
                <a:lnTo>
                  <a:pt x="3880" y="3372"/>
                </a:lnTo>
                <a:lnTo>
                  <a:pt x="3880" y="3378"/>
                </a:lnTo>
                <a:lnTo>
                  <a:pt x="3880" y="3386"/>
                </a:lnTo>
                <a:lnTo>
                  <a:pt x="3884" y="3414"/>
                </a:lnTo>
                <a:lnTo>
                  <a:pt x="3884" y="3420"/>
                </a:lnTo>
                <a:lnTo>
                  <a:pt x="3886" y="3422"/>
                </a:lnTo>
                <a:lnTo>
                  <a:pt x="3888" y="3432"/>
                </a:lnTo>
                <a:lnTo>
                  <a:pt x="3888" y="3440"/>
                </a:lnTo>
                <a:lnTo>
                  <a:pt x="3892" y="3448"/>
                </a:lnTo>
                <a:lnTo>
                  <a:pt x="3892" y="3456"/>
                </a:lnTo>
                <a:lnTo>
                  <a:pt x="3898" y="3470"/>
                </a:lnTo>
                <a:lnTo>
                  <a:pt x="3902" y="3478"/>
                </a:lnTo>
                <a:lnTo>
                  <a:pt x="3902" y="3482"/>
                </a:lnTo>
                <a:lnTo>
                  <a:pt x="3904" y="3488"/>
                </a:lnTo>
                <a:lnTo>
                  <a:pt x="3904" y="3492"/>
                </a:lnTo>
                <a:lnTo>
                  <a:pt x="3904" y="3498"/>
                </a:lnTo>
                <a:lnTo>
                  <a:pt x="3904" y="3504"/>
                </a:lnTo>
                <a:lnTo>
                  <a:pt x="3904" y="3516"/>
                </a:lnTo>
                <a:lnTo>
                  <a:pt x="3904" y="3522"/>
                </a:lnTo>
                <a:lnTo>
                  <a:pt x="3904" y="3530"/>
                </a:lnTo>
                <a:lnTo>
                  <a:pt x="3904" y="3546"/>
                </a:lnTo>
                <a:lnTo>
                  <a:pt x="3904" y="3550"/>
                </a:lnTo>
                <a:lnTo>
                  <a:pt x="3904" y="3554"/>
                </a:lnTo>
                <a:lnTo>
                  <a:pt x="3904" y="3560"/>
                </a:lnTo>
                <a:lnTo>
                  <a:pt x="3904" y="3564"/>
                </a:lnTo>
                <a:lnTo>
                  <a:pt x="3904" y="3566"/>
                </a:lnTo>
                <a:lnTo>
                  <a:pt x="3904" y="3570"/>
                </a:lnTo>
                <a:lnTo>
                  <a:pt x="3902" y="3572"/>
                </a:lnTo>
                <a:lnTo>
                  <a:pt x="3902" y="3576"/>
                </a:lnTo>
                <a:lnTo>
                  <a:pt x="3900" y="3580"/>
                </a:lnTo>
                <a:lnTo>
                  <a:pt x="3898" y="3586"/>
                </a:lnTo>
                <a:lnTo>
                  <a:pt x="3898" y="3590"/>
                </a:lnTo>
                <a:lnTo>
                  <a:pt x="3896" y="3596"/>
                </a:lnTo>
                <a:lnTo>
                  <a:pt x="3892" y="3606"/>
                </a:lnTo>
                <a:lnTo>
                  <a:pt x="3888" y="3612"/>
                </a:lnTo>
                <a:lnTo>
                  <a:pt x="3884" y="3622"/>
                </a:lnTo>
                <a:lnTo>
                  <a:pt x="3880" y="3630"/>
                </a:lnTo>
                <a:lnTo>
                  <a:pt x="3866" y="3656"/>
                </a:lnTo>
                <a:lnTo>
                  <a:pt x="3862" y="3660"/>
                </a:lnTo>
                <a:lnTo>
                  <a:pt x="3858" y="3668"/>
                </a:lnTo>
                <a:lnTo>
                  <a:pt x="3854" y="3676"/>
                </a:lnTo>
                <a:lnTo>
                  <a:pt x="3852" y="3684"/>
                </a:lnTo>
                <a:lnTo>
                  <a:pt x="3850" y="3690"/>
                </a:lnTo>
                <a:lnTo>
                  <a:pt x="3846" y="3696"/>
                </a:lnTo>
                <a:lnTo>
                  <a:pt x="3844" y="3704"/>
                </a:lnTo>
                <a:lnTo>
                  <a:pt x="3844" y="3708"/>
                </a:lnTo>
                <a:lnTo>
                  <a:pt x="3844" y="3716"/>
                </a:lnTo>
                <a:lnTo>
                  <a:pt x="3842" y="3726"/>
                </a:lnTo>
                <a:lnTo>
                  <a:pt x="3842" y="3734"/>
                </a:lnTo>
                <a:lnTo>
                  <a:pt x="3842" y="3742"/>
                </a:lnTo>
                <a:lnTo>
                  <a:pt x="3842" y="3752"/>
                </a:lnTo>
                <a:lnTo>
                  <a:pt x="3842" y="3768"/>
                </a:lnTo>
                <a:lnTo>
                  <a:pt x="3840" y="3772"/>
                </a:lnTo>
                <a:lnTo>
                  <a:pt x="3840" y="3776"/>
                </a:lnTo>
                <a:lnTo>
                  <a:pt x="3840" y="3780"/>
                </a:lnTo>
                <a:lnTo>
                  <a:pt x="3840" y="3786"/>
                </a:lnTo>
                <a:lnTo>
                  <a:pt x="3838" y="3792"/>
                </a:lnTo>
                <a:lnTo>
                  <a:pt x="3836" y="3798"/>
                </a:lnTo>
                <a:lnTo>
                  <a:pt x="3834" y="3804"/>
                </a:lnTo>
                <a:lnTo>
                  <a:pt x="3832" y="3808"/>
                </a:lnTo>
                <a:lnTo>
                  <a:pt x="3830" y="3816"/>
                </a:lnTo>
                <a:lnTo>
                  <a:pt x="3826" y="3822"/>
                </a:lnTo>
                <a:lnTo>
                  <a:pt x="3822" y="3832"/>
                </a:lnTo>
                <a:lnTo>
                  <a:pt x="3816" y="3840"/>
                </a:lnTo>
                <a:lnTo>
                  <a:pt x="3812" y="3850"/>
                </a:lnTo>
                <a:lnTo>
                  <a:pt x="3800" y="3866"/>
                </a:lnTo>
                <a:lnTo>
                  <a:pt x="3796" y="3872"/>
                </a:lnTo>
                <a:lnTo>
                  <a:pt x="3796" y="3878"/>
                </a:lnTo>
                <a:lnTo>
                  <a:pt x="3794" y="3882"/>
                </a:lnTo>
                <a:lnTo>
                  <a:pt x="3792" y="3888"/>
                </a:lnTo>
                <a:lnTo>
                  <a:pt x="3790" y="3894"/>
                </a:lnTo>
                <a:lnTo>
                  <a:pt x="3786" y="3902"/>
                </a:lnTo>
                <a:lnTo>
                  <a:pt x="3784" y="3906"/>
                </a:lnTo>
                <a:lnTo>
                  <a:pt x="3782" y="3910"/>
                </a:lnTo>
                <a:lnTo>
                  <a:pt x="3782" y="3916"/>
                </a:lnTo>
                <a:lnTo>
                  <a:pt x="3780" y="3920"/>
                </a:lnTo>
                <a:lnTo>
                  <a:pt x="3780" y="3926"/>
                </a:lnTo>
                <a:lnTo>
                  <a:pt x="3778" y="3932"/>
                </a:lnTo>
                <a:lnTo>
                  <a:pt x="3774" y="3956"/>
                </a:lnTo>
                <a:lnTo>
                  <a:pt x="3772" y="3970"/>
                </a:lnTo>
                <a:lnTo>
                  <a:pt x="3770" y="3980"/>
                </a:lnTo>
                <a:lnTo>
                  <a:pt x="3766" y="3996"/>
                </a:lnTo>
                <a:lnTo>
                  <a:pt x="3766" y="4000"/>
                </a:lnTo>
                <a:lnTo>
                  <a:pt x="3764" y="4010"/>
                </a:lnTo>
                <a:lnTo>
                  <a:pt x="3762" y="4016"/>
                </a:lnTo>
                <a:lnTo>
                  <a:pt x="3762" y="4022"/>
                </a:lnTo>
                <a:lnTo>
                  <a:pt x="3760" y="4030"/>
                </a:lnTo>
                <a:lnTo>
                  <a:pt x="3760" y="4036"/>
                </a:lnTo>
                <a:lnTo>
                  <a:pt x="3762" y="4040"/>
                </a:lnTo>
                <a:lnTo>
                  <a:pt x="3762" y="4044"/>
                </a:lnTo>
                <a:lnTo>
                  <a:pt x="3762" y="4050"/>
                </a:lnTo>
                <a:lnTo>
                  <a:pt x="3762" y="4054"/>
                </a:lnTo>
                <a:lnTo>
                  <a:pt x="3764" y="4058"/>
                </a:lnTo>
                <a:lnTo>
                  <a:pt x="3766" y="4062"/>
                </a:lnTo>
                <a:lnTo>
                  <a:pt x="3768" y="4076"/>
                </a:lnTo>
                <a:lnTo>
                  <a:pt x="3776" y="4104"/>
                </a:lnTo>
                <a:lnTo>
                  <a:pt x="3778" y="4108"/>
                </a:lnTo>
                <a:lnTo>
                  <a:pt x="3778" y="4114"/>
                </a:lnTo>
                <a:lnTo>
                  <a:pt x="3778" y="4120"/>
                </a:lnTo>
                <a:lnTo>
                  <a:pt x="3778" y="4126"/>
                </a:lnTo>
                <a:lnTo>
                  <a:pt x="3778" y="4130"/>
                </a:lnTo>
                <a:lnTo>
                  <a:pt x="3778" y="4134"/>
                </a:lnTo>
                <a:lnTo>
                  <a:pt x="3776" y="4146"/>
                </a:lnTo>
                <a:lnTo>
                  <a:pt x="3776" y="4152"/>
                </a:lnTo>
                <a:lnTo>
                  <a:pt x="3776" y="4156"/>
                </a:lnTo>
                <a:lnTo>
                  <a:pt x="3776" y="4160"/>
                </a:lnTo>
                <a:lnTo>
                  <a:pt x="3776" y="4164"/>
                </a:lnTo>
                <a:lnTo>
                  <a:pt x="3776" y="4168"/>
                </a:lnTo>
                <a:lnTo>
                  <a:pt x="3778" y="4172"/>
                </a:lnTo>
                <a:lnTo>
                  <a:pt x="3778" y="4176"/>
                </a:lnTo>
                <a:lnTo>
                  <a:pt x="3780" y="4180"/>
                </a:lnTo>
                <a:lnTo>
                  <a:pt x="3782" y="4184"/>
                </a:lnTo>
                <a:lnTo>
                  <a:pt x="3788" y="4196"/>
                </a:lnTo>
                <a:lnTo>
                  <a:pt x="3790" y="4200"/>
                </a:lnTo>
                <a:lnTo>
                  <a:pt x="3790" y="4204"/>
                </a:lnTo>
                <a:lnTo>
                  <a:pt x="3792" y="4208"/>
                </a:lnTo>
                <a:lnTo>
                  <a:pt x="3794" y="4212"/>
                </a:lnTo>
                <a:lnTo>
                  <a:pt x="3794" y="4218"/>
                </a:lnTo>
                <a:lnTo>
                  <a:pt x="3794" y="4222"/>
                </a:lnTo>
                <a:lnTo>
                  <a:pt x="3794" y="4224"/>
                </a:lnTo>
                <a:lnTo>
                  <a:pt x="3794" y="4230"/>
                </a:lnTo>
                <a:lnTo>
                  <a:pt x="3792" y="4234"/>
                </a:lnTo>
                <a:lnTo>
                  <a:pt x="3790" y="4236"/>
                </a:lnTo>
                <a:lnTo>
                  <a:pt x="3788" y="4240"/>
                </a:lnTo>
                <a:lnTo>
                  <a:pt x="3784" y="4248"/>
                </a:lnTo>
                <a:lnTo>
                  <a:pt x="3782" y="4254"/>
                </a:lnTo>
                <a:lnTo>
                  <a:pt x="3780" y="4260"/>
                </a:lnTo>
                <a:lnTo>
                  <a:pt x="3778" y="4262"/>
                </a:lnTo>
                <a:lnTo>
                  <a:pt x="3778" y="4264"/>
                </a:lnTo>
                <a:lnTo>
                  <a:pt x="3778" y="4268"/>
                </a:lnTo>
                <a:lnTo>
                  <a:pt x="3778" y="4270"/>
                </a:lnTo>
                <a:lnTo>
                  <a:pt x="3778" y="4272"/>
                </a:lnTo>
                <a:lnTo>
                  <a:pt x="3778" y="4276"/>
                </a:lnTo>
                <a:lnTo>
                  <a:pt x="3778" y="4280"/>
                </a:lnTo>
                <a:lnTo>
                  <a:pt x="3778" y="4282"/>
                </a:lnTo>
                <a:lnTo>
                  <a:pt x="3780" y="4284"/>
                </a:lnTo>
                <a:lnTo>
                  <a:pt x="3782" y="4288"/>
                </a:lnTo>
                <a:lnTo>
                  <a:pt x="3782" y="4290"/>
                </a:lnTo>
                <a:lnTo>
                  <a:pt x="3784" y="4294"/>
                </a:lnTo>
                <a:lnTo>
                  <a:pt x="3786" y="4298"/>
                </a:lnTo>
                <a:lnTo>
                  <a:pt x="3790" y="4304"/>
                </a:lnTo>
                <a:lnTo>
                  <a:pt x="3794" y="4308"/>
                </a:lnTo>
                <a:lnTo>
                  <a:pt x="3800" y="4318"/>
                </a:lnTo>
                <a:lnTo>
                  <a:pt x="3802" y="4322"/>
                </a:lnTo>
                <a:lnTo>
                  <a:pt x="3806" y="4326"/>
                </a:lnTo>
                <a:lnTo>
                  <a:pt x="3806" y="4328"/>
                </a:lnTo>
                <a:lnTo>
                  <a:pt x="3810" y="4330"/>
                </a:lnTo>
                <a:lnTo>
                  <a:pt x="3812" y="4336"/>
                </a:lnTo>
                <a:lnTo>
                  <a:pt x="3814" y="4340"/>
                </a:lnTo>
                <a:lnTo>
                  <a:pt x="3814" y="4342"/>
                </a:lnTo>
                <a:lnTo>
                  <a:pt x="3816" y="4348"/>
                </a:lnTo>
                <a:lnTo>
                  <a:pt x="3816" y="4354"/>
                </a:lnTo>
                <a:lnTo>
                  <a:pt x="3818" y="4358"/>
                </a:lnTo>
                <a:lnTo>
                  <a:pt x="3818" y="4366"/>
                </a:lnTo>
                <a:lnTo>
                  <a:pt x="3820" y="4380"/>
                </a:lnTo>
                <a:lnTo>
                  <a:pt x="3820" y="4388"/>
                </a:lnTo>
                <a:lnTo>
                  <a:pt x="3820" y="4396"/>
                </a:lnTo>
                <a:lnTo>
                  <a:pt x="3820" y="4406"/>
                </a:lnTo>
                <a:lnTo>
                  <a:pt x="3820" y="4412"/>
                </a:lnTo>
                <a:lnTo>
                  <a:pt x="3820" y="4414"/>
                </a:lnTo>
                <a:lnTo>
                  <a:pt x="3822" y="4420"/>
                </a:lnTo>
                <a:lnTo>
                  <a:pt x="3822" y="4426"/>
                </a:lnTo>
                <a:lnTo>
                  <a:pt x="3822" y="4426"/>
                </a:lnTo>
                <a:lnTo>
                  <a:pt x="3824" y="4434"/>
                </a:lnTo>
                <a:lnTo>
                  <a:pt x="3828" y="4442"/>
                </a:lnTo>
                <a:lnTo>
                  <a:pt x="3830" y="4450"/>
                </a:lnTo>
                <a:lnTo>
                  <a:pt x="3832" y="4452"/>
                </a:lnTo>
                <a:lnTo>
                  <a:pt x="3834" y="4458"/>
                </a:lnTo>
                <a:lnTo>
                  <a:pt x="3838" y="4468"/>
                </a:lnTo>
                <a:lnTo>
                  <a:pt x="3842" y="4474"/>
                </a:lnTo>
                <a:lnTo>
                  <a:pt x="3844" y="4476"/>
                </a:lnTo>
                <a:lnTo>
                  <a:pt x="3844" y="4480"/>
                </a:lnTo>
                <a:lnTo>
                  <a:pt x="3848" y="4484"/>
                </a:lnTo>
                <a:lnTo>
                  <a:pt x="3852" y="4490"/>
                </a:lnTo>
                <a:lnTo>
                  <a:pt x="3860" y="4498"/>
                </a:lnTo>
                <a:lnTo>
                  <a:pt x="3872" y="4514"/>
                </a:lnTo>
                <a:lnTo>
                  <a:pt x="3874" y="4516"/>
                </a:lnTo>
                <a:lnTo>
                  <a:pt x="3876" y="4520"/>
                </a:lnTo>
                <a:lnTo>
                  <a:pt x="3880" y="4522"/>
                </a:lnTo>
                <a:lnTo>
                  <a:pt x="3880" y="4524"/>
                </a:lnTo>
                <a:lnTo>
                  <a:pt x="3882" y="4526"/>
                </a:lnTo>
                <a:lnTo>
                  <a:pt x="3882" y="4530"/>
                </a:lnTo>
                <a:lnTo>
                  <a:pt x="3882" y="4532"/>
                </a:lnTo>
                <a:lnTo>
                  <a:pt x="3882" y="4534"/>
                </a:lnTo>
                <a:lnTo>
                  <a:pt x="3882" y="4540"/>
                </a:lnTo>
                <a:lnTo>
                  <a:pt x="3878" y="4552"/>
                </a:lnTo>
                <a:lnTo>
                  <a:pt x="3878" y="4556"/>
                </a:lnTo>
                <a:lnTo>
                  <a:pt x="3878" y="4562"/>
                </a:lnTo>
                <a:lnTo>
                  <a:pt x="3878" y="4566"/>
                </a:lnTo>
                <a:lnTo>
                  <a:pt x="3878" y="4570"/>
                </a:lnTo>
                <a:lnTo>
                  <a:pt x="3878" y="4574"/>
                </a:lnTo>
                <a:lnTo>
                  <a:pt x="3878" y="4580"/>
                </a:lnTo>
                <a:lnTo>
                  <a:pt x="3878" y="4582"/>
                </a:lnTo>
                <a:lnTo>
                  <a:pt x="3878" y="4586"/>
                </a:lnTo>
                <a:lnTo>
                  <a:pt x="3874" y="4598"/>
                </a:lnTo>
                <a:lnTo>
                  <a:pt x="3872" y="4606"/>
                </a:lnTo>
                <a:lnTo>
                  <a:pt x="3870" y="4610"/>
                </a:lnTo>
                <a:lnTo>
                  <a:pt x="3868" y="4616"/>
                </a:lnTo>
                <a:lnTo>
                  <a:pt x="3864" y="4628"/>
                </a:lnTo>
                <a:lnTo>
                  <a:pt x="3860" y="4638"/>
                </a:lnTo>
                <a:lnTo>
                  <a:pt x="3858" y="4646"/>
                </a:lnTo>
                <a:lnTo>
                  <a:pt x="3856" y="4656"/>
                </a:lnTo>
                <a:lnTo>
                  <a:pt x="3852" y="4666"/>
                </a:lnTo>
                <a:lnTo>
                  <a:pt x="3850" y="4674"/>
                </a:lnTo>
                <a:lnTo>
                  <a:pt x="3850" y="4682"/>
                </a:lnTo>
                <a:lnTo>
                  <a:pt x="3850" y="4688"/>
                </a:lnTo>
                <a:lnTo>
                  <a:pt x="3848" y="4694"/>
                </a:lnTo>
                <a:lnTo>
                  <a:pt x="3848" y="4700"/>
                </a:lnTo>
                <a:lnTo>
                  <a:pt x="3848" y="4706"/>
                </a:lnTo>
                <a:lnTo>
                  <a:pt x="3848" y="4710"/>
                </a:lnTo>
                <a:lnTo>
                  <a:pt x="3850" y="4714"/>
                </a:lnTo>
                <a:lnTo>
                  <a:pt x="3850" y="4718"/>
                </a:lnTo>
                <a:lnTo>
                  <a:pt x="3852" y="4736"/>
                </a:lnTo>
                <a:lnTo>
                  <a:pt x="3852" y="4746"/>
                </a:lnTo>
                <a:lnTo>
                  <a:pt x="3854" y="4762"/>
                </a:lnTo>
                <a:lnTo>
                  <a:pt x="3856" y="4790"/>
                </a:lnTo>
                <a:lnTo>
                  <a:pt x="3858" y="4810"/>
                </a:lnTo>
                <a:lnTo>
                  <a:pt x="3858" y="4814"/>
                </a:lnTo>
                <a:lnTo>
                  <a:pt x="3858" y="4818"/>
                </a:lnTo>
                <a:lnTo>
                  <a:pt x="3858" y="4822"/>
                </a:lnTo>
                <a:lnTo>
                  <a:pt x="3858" y="4824"/>
                </a:lnTo>
                <a:lnTo>
                  <a:pt x="3858" y="4826"/>
                </a:lnTo>
                <a:lnTo>
                  <a:pt x="3856" y="4828"/>
                </a:lnTo>
                <a:lnTo>
                  <a:pt x="3856" y="4830"/>
                </a:lnTo>
                <a:lnTo>
                  <a:pt x="3854" y="4832"/>
                </a:lnTo>
                <a:lnTo>
                  <a:pt x="3850" y="4834"/>
                </a:lnTo>
                <a:lnTo>
                  <a:pt x="3846" y="4834"/>
                </a:lnTo>
                <a:lnTo>
                  <a:pt x="3844" y="4836"/>
                </a:lnTo>
                <a:lnTo>
                  <a:pt x="3842" y="4836"/>
                </a:lnTo>
                <a:lnTo>
                  <a:pt x="3836" y="4836"/>
                </a:lnTo>
                <a:lnTo>
                  <a:pt x="3832" y="4836"/>
                </a:lnTo>
                <a:lnTo>
                  <a:pt x="3818" y="4836"/>
                </a:lnTo>
                <a:lnTo>
                  <a:pt x="3774" y="4836"/>
                </a:lnTo>
                <a:lnTo>
                  <a:pt x="3740" y="4836"/>
                </a:lnTo>
                <a:lnTo>
                  <a:pt x="3682" y="4838"/>
                </a:lnTo>
                <a:lnTo>
                  <a:pt x="3618" y="4838"/>
                </a:lnTo>
                <a:lnTo>
                  <a:pt x="3598" y="4838"/>
                </a:lnTo>
                <a:lnTo>
                  <a:pt x="3530" y="4840"/>
                </a:lnTo>
                <a:lnTo>
                  <a:pt x="3514" y="4840"/>
                </a:lnTo>
                <a:lnTo>
                  <a:pt x="3488" y="4842"/>
                </a:lnTo>
                <a:lnTo>
                  <a:pt x="3456" y="4842"/>
                </a:lnTo>
                <a:lnTo>
                  <a:pt x="3404" y="4844"/>
                </a:lnTo>
                <a:lnTo>
                  <a:pt x="3328" y="4846"/>
                </a:lnTo>
                <a:lnTo>
                  <a:pt x="3258" y="4846"/>
                </a:lnTo>
                <a:lnTo>
                  <a:pt x="3220" y="4846"/>
                </a:lnTo>
                <a:lnTo>
                  <a:pt x="3202" y="4848"/>
                </a:lnTo>
                <a:lnTo>
                  <a:pt x="3186" y="4848"/>
                </a:lnTo>
                <a:lnTo>
                  <a:pt x="3118" y="4852"/>
                </a:lnTo>
                <a:lnTo>
                  <a:pt x="3102" y="4852"/>
                </a:lnTo>
                <a:lnTo>
                  <a:pt x="3086" y="4852"/>
                </a:lnTo>
                <a:lnTo>
                  <a:pt x="3066" y="4852"/>
                </a:lnTo>
                <a:lnTo>
                  <a:pt x="3000" y="4850"/>
                </a:lnTo>
                <a:lnTo>
                  <a:pt x="2942" y="4850"/>
                </a:lnTo>
                <a:lnTo>
                  <a:pt x="2912" y="4850"/>
                </a:lnTo>
                <a:lnTo>
                  <a:pt x="2864" y="4850"/>
                </a:lnTo>
                <a:lnTo>
                  <a:pt x="2826" y="4850"/>
                </a:lnTo>
                <a:lnTo>
                  <a:pt x="2726" y="4850"/>
                </a:lnTo>
                <a:lnTo>
                  <a:pt x="2640" y="4848"/>
                </a:lnTo>
                <a:lnTo>
                  <a:pt x="2536" y="4848"/>
                </a:lnTo>
                <a:lnTo>
                  <a:pt x="2506" y="4846"/>
                </a:lnTo>
                <a:lnTo>
                  <a:pt x="2486" y="4846"/>
                </a:lnTo>
                <a:lnTo>
                  <a:pt x="2432" y="4844"/>
                </a:lnTo>
                <a:lnTo>
                  <a:pt x="2392" y="4844"/>
                </a:lnTo>
                <a:lnTo>
                  <a:pt x="2278" y="4844"/>
                </a:lnTo>
                <a:lnTo>
                  <a:pt x="2186" y="4844"/>
                </a:lnTo>
                <a:lnTo>
                  <a:pt x="2168" y="4844"/>
                </a:lnTo>
                <a:lnTo>
                  <a:pt x="2114" y="4842"/>
                </a:lnTo>
                <a:lnTo>
                  <a:pt x="2096" y="4842"/>
                </a:lnTo>
                <a:lnTo>
                  <a:pt x="2080" y="4842"/>
                </a:lnTo>
                <a:lnTo>
                  <a:pt x="2016" y="4842"/>
                </a:lnTo>
                <a:lnTo>
                  <a:pt x="1946" y="4842"/>
                </a:lnTo>
                <a:lnTo>
                  <a:pt x="1836" y="4842"/>
                </a:lnTo>
                <a:lnTo>
                  <a:pt x="1752" y="4840"/>
                </a:lnTo>
                <a:lnTo>
                  <a:pt x="1720" y="4840"/>
                </a:lnTo>
                <a:lnTo>
                  <a:pt x="1692" y="4842"/>
                </a:lnTo>
                <a:lnTo>
                  <a:pt x="1682" y="4840"/>
                </a:lnTo>
                <a:lnTo>
                  <a:pt x="1676" y="4840"/>
                </a:lnTo>
                <a:lnTo>
                  <a:pt x="1672" y="4840"/>
                </a:lnTo>
                <a:lnTo>
                  <a:pt x="1666" y="4840"/>
                </a:lnTo>
                <a:lnTo>
                  <a:pt x="1664" y="4840"/>
                </a:lnTo>
                <a:lnTo>
                  <a:pt x="1658" y="4838"/>
                </a:lnTo>
                <a:lnTo>
                  <a:pt x="1656" y="4838"/>
                </a:lnTo>
                <a:lnTo>
                  <a:pt x="1654" y="4836"/>
                </a:lnTo>
                <a:lnTo>
                  <a:pt x="1650" y="4836"/>
                </a:lnTo>
                <a:lnTo>
                  <a:pt x="1650" y="4834"/>
                </a:lnTo>
                <a:lnTo>
                  <a:pt x="1648" y="4834"/>
                </a:lnTo>
                <a:lnTo>
                  <a:pt x="1648" y="4832"/>
                </a:lnTo>
                <a:lnTo>
                  <a:pt x="1646" y="4828"/>
                </a:lnTo>
                <a:lnTo>
                  <a:pt x="1644" y="4826"/>
                </a:lnTo>
                <a:lnTo>
                  <a:pt x="1642" y="4820"/>
                </a:lnTo>
                <a:lnTo>
                  <a:pt x="1636" y="4808"/>
                </a:lnTo>
                <a:lnTo>
                  <a:pt x="1634" y="4800"/>
                </a:lnTo>
                <a:lnTo>
                  <a:pt x="1624" y="4778"/>
                </a:lnTo>
                <a:lnTo>
                  <a:pt x="1622" y="4772"/>
                </a:lnTo>
                <a:lnTo>
                  <a:pt x="1616" y="4762"/>
                </a:lnTo>
                <a:lnTo>
                  <a:pt x="1612" y="4756"/>
                </a:lnTo>
                <a:lnTo>
                  <a:pt x="1608" y="4748"/>
                </a:lnTo>
                <a:lnTo>
                  <a:pt x="1602" y="4730"/>
                </a:lnTo>
                <a:lnTo>
                  <a:pt x="1600" y="4726"/>
                </a:lnTo>
                <a:lnTo>
                  <a:pt x="1598" y="4722"/>
                </a:lnTo>
                <a:lnTo>
                  <a:pt x="1596" y="4718"/>
                </a:lnTo>
                <a:lnTo>
                  <a:pt x="1594" y="4714"/>
                </a:lnTo>
                <a:lnTo>
                  <a:pt x="1592" y="4714"/>
                </a:lnTo>
                <a:lnTo>
                  <a:pt x="1590" y="4712"/>
                </a:lnTo>
                <a:lnTo>
                  <a:pt x="1588" y="4710"/>
                </a:lnTo>
                <a:lnTo>
                  <a:pt x="1586" y="4708"/>
                </a:lnTo>
                <a:lnTo>
                  <a:pt x="1586" y="4706"/>
                </a:lnTo>
                <a:lnTo>
                  <a:pt x="1584" y="4704"/>
                </a:lnTo>
                <a:lnTo>
                  <a:pt x="1580" y="4702"/>
                </a:lnTo>
                <a:lnTo>
                  <a:pt x="1576" y="4698"/>
                </a:lnTo>
                <a:lnTo>
                  <a:pt x="1572" y="4696"/>
                </a:lnTo>
                <a:lnTo>
                  <a:pt x="1568" y="4694"/>
                </a:lnTo>
                <a:lnTo>
                  <a:pt x="1562" y="4692"/>
                </a:lnTo>
                <a:lnTo>
                  <a:pt x="1558" y="4692"/>
                </a:lnTo>
                <a:lnTo>
                  <a:pt x="1548" y="4688"/>
                </a:lnTo>
                <a:lnTo>
                  <a:pt x="1538" y="4686"/>
                </a:lnTo>
                <a:lnTo>
                  <a:pt x="1498" y="4676"/>
                </a:lnTo>
                <a:lnTo>
                  <a:pt x="1488" y="4674"/>
                </a:lnTo>
                <a:lnTo>
                  <a:pt x="1478" y="4670"/>
                </a:lnTo>
                <a:lnTo>
                  <a:pt x="1462" y="4666"/>
                </a:lnTo>
                <a:lnTo>
                  <a:pt x="1454" y="4664"/>
                </a:lnTo>
                <a:lnTo>
                  <a:pt x="1444" y="4662"/>
                </a:lnTo>
                <a:lnTo>
                  <a:pt x="1434" y="4656"/>
                </a:lnTo>
                <a:lnTo>
                  <a:pt x="1428" y="4654"/>
                </a:lnTo>
                <a:lnTo>
                  <a:pt x="1422" y="4652"/>
                </a:lnTo>
                <a:lnTo>
                  <a:pt x="1412" y="4650"/>
                </a:lnTo>
                <a:lnTo>
                  <a:pt x="1408" y="4650"/>
                </a:lnTo>
                <a:lnTo>
                  <a:pt x="1402" y="4648"/>
                </a:lnTo>
                <a:lnTo>
                  <a:pt x="1398" y="4646"/>
                </a:lnTo>
                <a:lnTo>
                  <a:pt x="1394" y="4642"/>
                </a:lnTo>
                <a:lnTo>
                  <a:pt x="1392" y="4640"/>
                </a:lnTo>
                <a:lnTo>
                  <a:pt x="1386" y="4638"/>
                </a:lnTo>
                <a:lnTo>
                  <a:pt x="1382" y="4636"/>
                </a:lnTo>
                <a:lnTo>
                  <a:pt x="1380" y="4632"/>
                </a:lnTo>
                <a:lnTo>
                  <a:pt x="1366" y="4620"/>
                </a:lnTo>
                <a:lnTo>
                  <a:pt x="1358" y="4618"/>
                </a:lnTo>
                <a:lnTo>
                  <a:pt x="1348" y="4612"/>
                </a:lnTo>
                <a:lnTo>
                  <a:pt x="1346" y="4610"/>
                </a:lnTo>
                <a:lnTo>
                  <a:pt x="1344" y="4606"/>
                </a:lnTo>
                <a:lnTo>
                  <a:pt x="1334" y="4598"/>
                </a:lnTo>
                <a:lnTo>
                  <a:pt x="1328" y="4592"/>
                </a:lnTo>
                <a:lnTo>
                  <a:pt x="1324" y="4588"/>
                </a:lnTo>
                <a:lnTo>
                  <a:pt x="1322" y="4586"/>
                </a:lnTo>
                <a:lnTo>
                  <a:pt x="1320" y="4580"/>
                </a:lnTo>
                <a:lnTo>
                  <a:pt x="1316" y="4576"/>
                </a:lnTo>
                <a:lnTo>
                  <a:pt x="1316" y="4574"/>
                </a:lnTo>
                <a:lnTo>
                  <a:pt x="1314" y="4570"/>
                </a:lnTo>
                <a:lnTo>
                  <a:pt x="1312" y="4562"/>
                </a:lnTo>
                <a:lnTo>
                  <a:pt x="1310" y="4556"/>
                </a:lnTo>
                <a:lnTo>
                  <a:pt x="1308" y="4552"/>
                </a:lnTo>
                <a:lnTo>
                  <a:pt x="1306" y="4536"/>
                </a:lnTo>
                <a:lnTo>
                  <a:pt x="1302" y="4514"/>
                </a:lnTo>
                <a:lnTo>
                  <a:pt x="1300" y="4506"/>
                </a:lnTo>
                <a:lnTo>
                  <a:pt x="1298" y="4500"/>
                </a:lnTo>
                <a:lnTo>
                  <a:pt x="1298" y="4492"/>
                </a:lnTo>
                <a:lnTo>
                  <a:pt x="1296" y="4488"/>
                </a:lnTo>
                <a:lnTo>
                  <a:pt x="1294" y="4484"/>
                </a:lnTo>
                <a:lnTo>
                  <a:pt x="1292" y="4474"/>
                </a:lnTo>
                <a:lnTo>
                  <a:pt x="1290" y="4468"/>
                </a:lnTo>
                <a:lnTo>
                  <a:pt x="1288" y="4456"/>
                </a:lnTo>
                <a:lnTo>
                  <a:pt x="1286" y="4448"/>
                </a:lnTo>
                <a:lnTo>
                  <a:pt x="1284" y="4444"/>
                </a:lnTo>
                <a:lnTo>
                  <a:pt x="1282" y="4442"/>
                </a:lnTo>
                <a:lnTo>
                  <a:pt x="1282" y="4438"/>
                </a:lnTo>
                <a:lnTo>
                  <a:pt x="1278" y="4436"/>
                </a:lnTo>
                <a:lnTo>
                  <a:pt x="1278" y="4432"/>
                </a:lnTo>
                <a:lnTo>
                  <a:pt x="1274" y="4428"/>
                </a:lnTo>
                <a:lnTo>
                  <a:pt x="1270" y="4426"/>
                </a:lnTo>
                <a:lnTo>
                  <a:pt x="1264" y="4418"/>
                </a:lnTo>
                <a:lnTo>
                  <a:pt x="1262" y="4416"/>
                </a:lnTo>
                <a:lnTo>
                  <a:pt x="1260" y="4412"/>
                </a:lnTo>
                <a:lnTo>
                  <a:pt x="1258" y="4410"/>
                </a:lnTo>
                <a:lnTo>
                  <a:pt x="1256" y="4408"/>
                </a:lnTo>
                <a:lnTo>
                  <a:pt x="1256" y="4404"/>
                </a:lnTo>
                <a:lnTo>
                  <a:pt x="1254" y="4400"/>
                </a:lnTo>
                <a:lnTo>
                  <a:pt x="1254" y="4396"/>
                </a:lnTo>
                <a:lnTo>
                  <a:pt x="1252" y="4392"/>
                </a:lnTo>
                <a:lnTo>
                  <a:pt x="1250" y="4382"/>
                </a:lnTo>
                <a:lnTo>
                  <a:pt x="1250" y="4376"/>
                </a:lnTo>
                <a:lnTo>
                  <a:pt x="1250" y="4360"/>
                </a:lnTo>
                <a:lnTo>
                  <a:pt x="1250" y="4356"/>
                </a:lnTo>
                <a:lnTo>
                  <a:pt x="1250" y="4352"/>
                </a:lnTo>
                <a:lnTo>
                  <a:pt x="1244" y="4322"/>
                </a:lnTo>
                <a:lnTo>
                  <a:pt x="1236" y="4288"/>
                </a:lnTo>
                <a:lnTo>
                  <a:pt x="1234" y="4282"/>
                </a:lnTo>
                <a:lnTo>
                  <a:pt x="1232" y="4274"/>
                </a:lnTo>
                <a:lnTo>
                  <a:pt x="1232" y="4264"/>
                </a:lnTo>
                <a:lnTo>
                  <a:pt x="1230" y="4256"/>
                </a:lnTo>
                <a:lnTo>
                  <a:pt x="1230" y="4246"/>
                </a:lnTo>
                <a:lnTo>
                  <a:pt x="1230" y="4240"/>
                </a:lnTo>
                <a:lnTo>
                  <a:pt x="1230" y="4236"/>
                </a:lnTo>
                <a:lnTo>
                  <a:pt x="1230" y="4228"/>
                </a:lnTo>
                <a:lnTo>
                  <a:pt x="1230" y="4216"/>
                </a:lnTo>
                <a:lnTo>
                  <a:pt x="1232" y="4204"/>
                </a:lnTo>
                <a:lnTo>
                  <a:pt x="1232" y="4196"/>
                </a:lnTo>
                <a:lnTo>
                  <a:pt x="1232" y="4190"/>
                </a:lnTo>
                <a:lnTo>
                  <a:pt x="1234" y="4186"/>
                </a:lnTo>
                <a:lnTo>
                  <a:pt x="1234" y="4182"/>
                </a:lnTo>
                <a:lnTo>
                  <a:pt x="1236" y="4180"/>
                </a:lnTo>
                <a:lnTo>
                  <a:pt x="1238" y="4176"/>
                </a:lnTo>
                <a:lnTo>
                  <a:pt x="1240" y="4172"/>
                </a:lnTo>
                <a:lnTo>
                  <a:pt x="1242" y="4168"/>
                </a:lnTo>
                <a:lnTo>
                  <a:pt x="1250" y="4156"/>
                </a:lnTo>
                <a:lnTo>
                  <a:pt x="1252" y="4150"/>
                </a:lnTo>
                <a:lnTo>
                  <a:pt x="1254" y="4146"/>
                </a:lnTo>
                <a:lnTo>
                  <a:pt x="1264" y="4132"/>
                </a:lnTo>
                <a:lnTo>
                  <a:pt x="1270" y="4120"/>
                </a:lnTo>
                <a:lnTo>
                  <a:pt x="1274" y="4112"/>
                </a:lnTo>
                <a:lnTo>
                  <a:pt x="1278" y="4108"/>
                </a:lnTo>
                <a:lnTo>
                  <a:pt x="1280" y="4106"/>
                </a:lnTo>
                <a:lnTo>
                  <a:pt x="1286" y="4098"/>
                </a:lnTo>
                <a:lnTo>
                  <a:pt x="1290" y="4094"/>
                </a:lnTo>
                <a:lnTo>
                  <a:pt x="1298" y="4084"/>
                </a:lnTo>
                <a:lnTo>
                  <a:pt x="1304" y="4078"/>
                </a:lnTo>
                <a:lnTo>
                  <a:pt x="1308" y="4074"/>
                </a:lnTo>
                <a:lnTo>
                  <a:pt x="1310" y="4068"/>
                </a:lnTo>
                <a:lnTo>
                  <a:pt x="1312" y="4066"/>
                </a:lnTo>
                <a:lnTo>
                  <a:pt x="1314" y="4062"/>
                </a:lnTo>
                <a:lnTo>
                  <a:pt x="1316" y="4058"/>
                </a:lnTo>
                <a:lnTo>
                  <a:pt x="1318" y="4056"/>
                </a:lnTo>
                <a:lnTo>
                  <a:pt x="1318" y="4052"/>
                </a:lnTo>
                <a:lnTo>
                  <a:pt x="1318" y="4050"/>
                </a:lnTo>
                <a:lnTo>
                  <a:pt x="1318" y="4046"/>
                </a:lnTo>
                <a:lnTo>
                  <a:pt x="1318" y="4044"/>
                </a:lnTo>
                <a:lnTo>
                  <a:pt x="1318" y="4044"/>
                </a:lnTo>
                <a:lnTo>
                  <a:pt x="1318" y="4040"/>
                </a:lnTo>
                <a:lnTo>
                  <a:pt x="1316" y="4038"/>
                </a:lnTo>
                <a:lnTo>
                  <a:pt x="1314" y="4032"/>
                </a:lnTo>
                <a:lnTo>
                  <a:pt x="1314" y="4028"/>
                </a:lnTo>
                <a:lnTo>
                  <a:pt x="1310" y="4022"/>
                </a:lnTo>
                <a:lnTo>
                  <a:pt x="1308" y="4016"/>
                </a:lnTo>
                <a:lnTo>
                  <a:pt x="1306" y="4012"/>
                </a:lnTo>
                <a:lnTo>
                  <a:pt x="1304" y="4006"/>
                </a:lnTo>
                <a:lnTo>
                  <a:pt x="1300" y="4002"/>
                </a:lnTo>
                <a:lnTo>
                  <a:pt x="1298" y="3996"/>
                </a:lnTo>
                <a:lnTo>
                  <a:pt x="1294" y="3992"/>
                </a:lnTo>
                <a:lnTo>
                  <a:pt x="1292" y="3990"/>
                </a:lnTo>
                <a:lnTo>
                  <a:pt x="1288" y="3986"/>
                </a:lnTo>
                <a:lnTo>
                  <a:pt x="1284" y="3982"/>
                </a:lnTo>
                <a:lnTo>
                  <a:pt x="1278" y="3978"/>
                </a:lnTo>
                <a:lnTo>
                  <a:pt x="1274" y="3974"/>
                </a:lnTo>
                <a:lnTo>
                  <a:pt x="1268" y="3970"/>
                </a:lnTo>
                <a:lnTo>
                  <a:pt x="1264" y="3968"/>
                </a:lnTo>
                <a:lnTo>
                  <a:pt x="1258" y="3964"/>
                </a:lnTo>
                <a:lnTo>
                  <a:pt x="1242" y="3954"/>
                </a:lnTo>
                <a:lnTo>
                  <a:pt x="1236" y="3952"/>
                </a:lnTo>
                <a:lnTo>
                  <a:pt x="1228" y="3948"/>
                </a:lnTo>
                <a:lnTo>
                  <a:pt x="1222" y="3944"/>
                </a:lnTo>
                <a:lnTo>
                  <a:pt x="1218" y="3942"/>
                </a:lnTo>
                <a:lnTo>
                  <a:pt x="1216" y="3940"/>
                </a:lnTo>
                <a:lnTo>
                  <a:pt x="1216" y="3936"/>
                </a:lnTo>
                <a:lnTo>
                  <a:pt x="1214" y="3934"/>
                </a:lnTo>
                <a:lnTo>
                  <a:pt x="1214" y="3932"/>
                </a:lnTo>
                <a:lnTo>
                  <a:pt x="1212" y="3928"/>
                </a:lnTo>
                <a:lnTo>
                  <a:pt x="1212" y="3926"/>
                </a:lnTo>
                <a:lnTo>
                  <a:pt x="1212" y="3922"/>
                </a:lnTo>
                <a:lnTo>
                  <a:pt x="1212" y="3918"/>
                </a:lnTo>
                <a:lnTo>
                  <a:pt x="1214" y="3904"/>
                </a:lnTo>
                <a:lnTo>
                  <a:pt x="1214" y="3900"/>
                </a:lnTo>
                <a:lnTo>
                  <a:pt x="1214" y="3896"/>
                </a:lnTo>
                <a:lnTo>
                  <a:pt x="1214" y="3892"/>
                </a:lnTo>
                <a:lnTo>
                  <a:pt x="1214" y="3888"/>
                </a:lnTo>
                <a:lnTo>
                  <a:pt x="1214" y="3884"/>
                </a:lnTo>
                <a:lnTo>
                  <a:pt x="1212" y="3880"/>
                </a:lnTo>
                <a:lnTo>
                  <a:pt x="1212" y="3876"/>
                </a:lnTo>
                <a:lnTo>
                  <a:pt x="1210" y="3872"/>
                </a:lnTo>
                <a:lnTo>
                  <a:pt x="1210" y="3868"/>
                </a:lnTo>
                <a:lnTo>
                  <a:pt x="1208" y="3864"/>
                </a:lnTo>
                <a:lnTo>
                  <a:pt x="1202" y="3852"/>
                </a:lnTo>
                <a:lnTo>
                  <a:pt x="1202" y="3846"/>
                </a:lnTo>
                <a:lnTo>
                  <a:pt x="1202" y="3842"/>
                </a:lnTo>
                <a:lnTo>
                  <a:pt x="1202" y="3840"/>
                </a:lnTo>
                <a:lnTo>
                  <a:pt x="1200" y="3836"/>
                </a:lnTo>
                <a:lnTo>
                  <a:pt x="1200" y="3834"/>
                </a:lnTo>
                <a:lnTo>
                  <a:pt x="1200" y="3830"/>
                </a:lnTo>
                <a:lnTo>
                  <a:pt x="1200" y="3828"/>
                </a:lnTo>
                <a:lnTo>
                  <a:pt x="1200" y="3824"/>
                </a:lnTo>
                <a:lnTo>
                  <a:pt x="1202" y="3822"/>
                </a:lnTo>
                <a:lnTo>
                  <a:pt x="1202" y="3808"/>
                </a:lnTo>
                <a:lnTo>
                  <a:pt x="1202" y="3804"/>
                </a:lnTo>
                <a:lnTo>
                  <a:pt x="1202" y="3802"/>
                </a:lnTo>
                <a:lnTo>
                  <a:pt x="1202" y="3794"/>
                </a:lnTo>
                <a:lnTo>
                  <a:pt x="1202" y="3790"/>
                </a:lnTo>
                <a:lnTo>
                  <a:pt x="1202" y="3784"/>
                </a:lnTo>
                <a:lnTo>
                  <a:pt x="1202" y="3778"/>
                </a:lnTo>
                <a:lnTo>
                  <a:pt x="1202" y="3776"/>
                </a:lnTo>
                <a:lnTo>
                  <a:pt x="1202" y="3772"/>
                </a:lnTo>
                <a:lnTo>
                  <a:pt x="1200" y="3768"/>
                </a:lnTo>
                <a:lnTo>
                  <a:pt x="1196" y="3756"/>
                </a:lnTo>
                <a:lnTo>
                  <a:pt x="1194" y="3752"/>
                </a:lnTo>
                <a:lnTo>
                  <a:pt x="1194" y="3746"/>
                </a:lnTo>
                <a:lnTo>
                  <a:pt x="1192" y="3742"/>
                </a:lnTo>
                <a:lnTo>
                  <a:pt x="1192" y="3736"/>
                </a:lnTo>
                <a:lnTo>
                  <a:pt x="1192" y="3732"/>
                </a:lnTo>
                <a:lnTo>
                  <a:pt x="1192" y="3726"/>
                </a:lnTo>
                <a:lnTo>
                  <a:pt x="1192" y="3714"/>
                </a:lnTo>
                <a:lnTo>
                  <a:pt x="1192" y="3710"/>
                </a:lnTo>
                <a:lnTo>
                  <a:pt x="1192" y="3706"/>
                </a:lnTo>
                <a:lnTo>
                  <a:pt x="1192" y="3704"/>
                </a:lnTo>
                <a:lnTo>
                  <a:pt x="1190" y="3702"/>
                </a:lnTo>
                <a:lnTo>
                  <a:pt x="1190" y="3698"/>
                </a:lnTo>
                <a:lnTo>
                  <a:pt x="1188" y="3694"/>
                </a:lnTo>
                <a:lnTo>
                  <a:pt x="1188" y="3692"/>
                </a:lnTo>
                <a:lnTo>
                  <a:pt x="1184" y="3686"/>
                </a:lnTo>
                <a:lnTo>
                  <a:pt x="1178" y="3674"/>
                </a:lnTo>
                <a:lnTo>
                  <a:pt x="1176" y="3670"/>
                </a:lnTo>
                <a:lnTo>
                  <a:pt x="1174" y="3666"/>
                </a:lnTo>
                <a:lnTo>
                  <a:pt x="1172" y="3660"/>
                </a:lnTo>
                <a:lnTo>
                  <a:pt x="1172" y="3658"/>
                </a:lnTo>
                <a:lnTo>
                  <a:pt x="1172" y="3654"/>
                </a:lnTo>
                <a:lnTo>
                  <a:pt x="1170" y="3650"/>
                </a:lnTo>
                <a:lnTo>
                  <a:pt x="1170" y="3646"/>
                </a:lnTo>
                <a:lnTo>
                  <a:pt x="1170" y="3632"/>
                </a:lnTo>
                <a:lnTo>
                  <a:pt x="1168" y="3620"/>
                </a:lnTo>
                <a:lnTo>
                  <a:pt x="1168" y="3616"/>
                </a:lnTo>
                <a:lnTo>
                  <a:pt x="1168" y="3612"/>
                </a:lnTo>
                <a:lnTo>
                  <a:pt x="1166" y="3608"/>
                </a:lnTo>
                <a:lnTo>
                  <a:pt x="1168" y="3604"/>
                </a:lnTo>
                <a:lnTo>
                  <a:pt x="1168" y="3598"/>
                </a:lnTo>
                <a:lnTo>
                  <a:pt x="1168" y="3596"/>
                </a:lnTo>
                <a:lnTo>
                  <a:pt x="1168" y="3588"/>
                </a:lnTo>
                <a:lnTo>
                  <a:pt x="1170" y="3578"/>
                </a:lnTo>
                <a:lnTo>
                  <a:pt x="1172" y="3568"/>
                </a:lnTo>
                <a:lnTo>
                  <a:pt x="1172" y="3562"/>
                </a:lnTo>
                <a:lnTo>
                  <a:pt x="1174" y="3558"/>
                </a:lnTo>
                <a:lnTo>
                  <a:pt x="1178" y="3544"/>
                </a:lnTo>
                <a:lnTo>
                  <a:pt x="1180" y="3534"/>
                </a:lnTo>
                <a:lnTo>
                  <a:pt x="1182" y="3522"/>
                </a:lnTo>
                <a:lnTo>
                  <a:pt x="1182" y="3516"/>
                </a:lnTo>
                <a:lnTo>
                  <a:pt x="1184" y="3512"/>
                </a:lnTo>
                <a:lnTo>
                  <a:pt x="1184" y="3506"/>
                </a:lnTo>
                <a:lnTo>
                  <a:pt x="1184" y="3504"/>
                </a:lnTo>
                <a:lnTo>
                  <a:pt x="1184" y="3500"/>
                </a:lnTo>
                <a:lnTo>
                  <a:pt x="1184" y="3496"/>
                </a:lnTo>
                <a:lnTo>
                  <a:pt x="1182" y="3490"/>
                </a:lnTo>
                <a:lnTo>
                  <a:pt x="1182" y="3486"/>
                </a:lnTo>
                <a:lnTo>
                  <a:pt x="1180" y="3480"/>
                </a:lnTo>
                <a:lnTo>
                  <a:pt x="1164" y="3436"/>
                </a:lnTo>
                <a:lnTo>
                  <a:pt x="1162" y="3430"/>
                </a:lnTo>
                <a:lnTo>
                  <a:pt x="1162" y="3426"/>
                </a:lnTo>
                <a:lnTo>
                  <a:pt x="1160" y="3424"/>
                </a:lnTo>
                <a:lnTo>
                  <a:pt x="1158" y="3420"/>
                </a:lnTo>
                <a:lnTo>
                  <a:pt x="1156" y="3418"/>
                </a:lnTo>
                <a:lnTo>
                  <a:pt x="1154" y="3414"/>
                </a:lnTo>
                <a:lnTo>
                  <a:pt x="1144" y="3394"/>
                </a:lnTo>
                <a:lnTo>
                  <a:pt x="1136" y="3380"/>
                </a:lnTo>
                <a:lnTo>
                  <a:pt x="1132" y="3376"/>
                </a:lnTo>
                <a:lnTo>
                  <a:pt x="1128" y="3372"/>
                </a:lnTo>
                <a:lnTo>
                  <a:pt x="1118" y="3358"/>
                </a:lnTo>
                <a:lnTo>
                  <a:pt x="1108" y="3344"/>
                </a:lnTo>
                <a:lnTo>
                  <a:pt x="1106" y="3336"/>
                </a:lnTo>
                <a:lnTo>
                  <a:pt x="1098" y="3324"/>
                </a:lnTo>
                <a:lnTo>
                  <a:pt x="1092" y="3316"/>
                </a:lnTo>
                <a:lnTo>
                  <a:pt x="1088" y="3310"/>
                </a:lnTo>
                <a:lnTo>
                  <a:pt x="1086" y="3306"/>
                </a:lnTo>
                <a:lnTo>
                  <a:pt x="1082" y="3302"/>
                </a:lnTo>
                <a:lnTo>
                  <a:pt x="1074" y="3292"/>
                </a:lnTo>
                <a:lnTo>
                  <a:pt x="1068" y="3288"/>
                </a:lnTo>
                <a:lnTo>
                  <a:pt x="1054" y="3266"/>
                </a:lnTo>
                <a:lnTo>
                  <a:pt x="1050" y="3262"/>
                </a:lnTo>
                <a:lnTo>
                  <a:pt x="1048" y="3260"/>
                </a:lnTo>
                <a:lnTo>
                  <a:pt x="1044" y="3256"/>
                </a:lnTo>
                <a:lnTo>
                  <a:pt x="1042" y="3254"/>
                </a:lnTo>
                <a:lnTo>
                  <a:pt x="1036" y="3252"/>
                </a:lnTo>
                <a:lnTo>
                  <a:pt x="1032" y="3248"/>
                </a:lnTo>
                <a:lnTo>
                  <a:pt x="1028" y="3246"/>
                </a:lnTo>
                <a:lnTo>
                  <a:pt x="1024" y="3246"/>
                </a:lnTo>
                <a:lnTo>
                  <a:pt x="1022" y="3244"/>
                </a:lnTo>
                <a:lnTo>
                  <a:pt x="1010" y="3240"/>
                </a:lnTo>
                <a:lnTo>
                  <a:pt x="996" y="3234"/>
                </a:lnTo>
                <a:lnTo>
                  <a:pt x="988" y="3232"/>
                </a:lnTo>
                <a:lnTo>
                  <a:pt x="984" y="3232"/>
                </a:lnTo>
                <a:lnTo>
                  <a:pt x="978" y="3230"/>
                </a:lnTo>
                <a:lnTo>
                  <a:pt x="966" y="3228"/>
                </a:lnTo>
                <a:lnTo>
                  <a:pt x="962" y="3228"/>
                </a:lnTo>
                <a:lnTo>
                  <a:pt x="954" y="3226"/>
                </a:lnTo>
                <a:lnTo>
                  <a:pt x="948" y="3224"/>
                </a:lnTo>
                <a:lnTo>
                  <a:pt x="942" y="3222"/>
                </a:lnTo>
                <a:lnTo>
                  <a:pt x="936" y="3220"/>
                </a:lnTo>
                <a:lnTo>
                  <a:pt x="932" y="3218"/>
                </a:lnTo>
                <a:lnTo>
                  <a:pt x="928" y="3216"/>
                </a:lnTo>
                <a:lnTo>
                  <a:pt x="924" y="3212"/>
                </a:lnTo>
                <a:lnTo>
                  <a:pt x="914" y="3200"/>
                </a:lnTo>
                <a:lnTo>
                  <a:pt x="892" y="3182"/>
                </a:lnTo>
                <a:lnTo>
                  <a:pt x="886" y="3180"/>
                </a:lnTo>
                <a:lnTo>
                  <a:pt x="884" y="3176"/>
                </a:lnTo>
                <a:lnTo>
                  <a:pt x="880" y="3172"/>
                </a:lnTo>
                <a:lnTo>
                  <a:pt x="870" y="3160"/>
                </a:lnTo>
                <a:lnTo>
                  <a:pt x="866" y="3154"/>
                </a:lnTo>
                <a:lnTo>
                  <a:pt x="860" y="3150"/>
                </a:lnTo>
                <a:lnTo>
                  <a:pt x="852" y="3142"/>
                </a:lnTo>
                <a:lnTo>
                  <a:pt x="850" y="3140"/>
                </a:lnTo>
                <a:lnTo>
                  <a:pt x="848" y="3136"/>
                </a:lnTo>
                <a:lnTo>
                  <a:pt x="844" y="3134"/>
                </a:lnTo>
                <a:lnTo>
                  <a:pt x="836" y="3124"/>
                </a:lnTo>
                <a:lnTo>
                  <a:pt x="834" y="3120"/>
                </a:lnTo>
                <a:lnTo>
                  <a:pt x="830" y="3116"/>
                </a:lnTo>
                <a:lnTo>
                  <a:pt x="826" y="3114"/>
                </a:lnTo>
                <a:lnTo>
                  <a:pt x="822" y="3112"/>
                </a:lnTo>
                <a:lnTo>
                  <a:pt x="818" y="3108"/>
                </a:lnTo>
                <a:lnTo>
                  <a:pt x="810" y="3104"/>
                </a:lnTo>
                <a:lnTo>
                  <a:pt x="802" y="3100"/>
                </a:lnTo>
                <a:lnTo>
                  <a:pt x="776" y="3084"/>
                </a:lnTo>
                <a:lnTo>
                  <a:pt x="770" y="3082"/>
                </a:lnTo>
                <a:lnTo>
                  <a:pt x="766" y="3076"/>
                </a:lnTo>
                <a:lnTo>
                  <a:pt x="760" y="3072"/>
                </a:lnTo>
                <a:lnTo>
                  <a:pt x="748" y="3062"/>
                </a:lnTo>
                <a:lnTo>
                  <a:pt x="736" y="3050"/>
                </a:lnTo>
                <a:lnTo>
                  <a:pt x="728" y="3042"/>
                </a:lnTo>
                <a:lnTo>
                  <a:pt x="724" y="3038"/>
                </a:lnTo>
                <a:lnTo>
                  <a:pt x="722" y="3036"/>
                </a:lnTo>
                <a:lnTo>
                  <a:pt x="722" y="3034"/>
                </a:lnTo>
                <a:lnTo>
                  <a:pt x="720" y="3030"/>
                </a:lnTo>
                <a:lnTo>
                  <a:pt x="718" y="3026"/>
                </a:lnTo>
                <a:lnTo>
                  <a:pt x="716" y="3024"/>
                </a:lnTo>
                <a:lnTo>
                  <a:pt x="712" y="3018"/>
                </a:lnTo>
                <a:lnTo>
                  <a:pt x="710" y="3012"/>
                </a:lnTo>
                <a:lnTo>
                  <a:pt x="708" y="3006"/>
                </a:lnTo>
                <a:lnTo>
                  <a:pt x="708" y="3000"/>
                </a:lnTo>
                <a:lnTo>
                  <a:pt x="706" y="2996"/>
                </a:lnTo>
                <a:lnTo>
                  <a:pt x="704" y="2986"/>
                </a:lnTo>
                <a:lnTo>
                  <a:pt x="704" y="2980"/>
                </a:lnTo>
                <a:lnTo>
                  <a:pt x="704" y="2978"/>
                </a:lnTo>
                <a:lnTo>
                  <a:pt x="702" y="2972"/>
                </a:lnTo>
                <a:lnTo>
                  <a:pt x="700" y="2966"/>
                </a:lnTo>
                <a:lnTo>
                  <a:pt x="698" y="2960"/>
                </a:lnTo>
                <a:lnTo>
                  <a:pt x="696" y="2956"/>
                </a:lnTo>
                <a:lnTo>
                  <a:pt x="694" y="2950"/>
                </a:lnTo>
                <a:lnTo>
                  <a:pt x="692" y="2944"/>
                </a:lnTo>
                <a:lnTo>
                  <a:pt x="690" y="2940"/>
                </a:lnTo>
                <a:lnTo>
                  <a:pt x="688" y="2938"/>
                </a:lnTo>
                <a:lnTo>
                  <a:pt x="686" y="2936"/>
                </a:lnTo>
                <a:lnTo>
                  <a:pt x="686" y="2932"/>
                </a:lnTo>
                <a:lnTo>
                  <a:pt x="686" y="2930"/>
                </a:lnTo>
                <a:lnTo>
                  <a:pt x="684" y="2918"/>
                </a:lnTo>
                <a:lnTo>
                  <a:pt x="684" y="2916"/>
                </a:lnTo>
                <a:lnTo>
                  <a:pt x="684" y="2910"/>
                </a:lnTo>
                <a:lnTo>
                  <a:pt x="682" y="2904"/>
                </a:lnTo>
                <a:lnTo>
                  <a:pt x="680" y="2900"/>
                </a:lnTo>
                <a:lnTo>
                  <a:pt x="678" y="2896"/>
                </a:lnTo>
                <a:lnTo>
                  <a:pt x="676" y="2892"/>
                </a:lnTo>
                <a:lnTo>
                  <a:pt x="674" y="2890"/>
                </a:lnTo>
                <a:lnTo>
                  <a:pt x="674" y="2888"/>
                </a:lnTo>
                <a:lnTo>
                  <a:pt x="670" y="2884"/>
                </a:lnTo>
                <a:lnTo>
                  <a:pt x="664" y="2876"/>
                </a:lnTo>
                <a:lnTo>
                  <a:pt x="660" y="2870"/>
                </a:lnTo>
                <a:lnTo>
                  <a:pt x="654" y="2866"/>
                </a:lnTo>
                <a:lnTo>
                  <a:pt x="650" y="2862"/>
                </a:lnTo>
                <a:lnTo>
                  <a:pt x="646" y="2858"/>
                </a:lnTo>
                <a:lnTo>
                  <a:pt x="640" y="2856"/>
                </a:lnTo>
                <a:lnTo>
                  <a:pt x="622" y="2844"/>
                </a:lnTo>
                <a:lnTo>
                  <a:pt x="608" y="2838"/>
                </a:lnTo>
                <a:lnTo>
                  <a:pt x="598" y="2832"/>
                </a:lnTo>
                <a:lnTo>
                  <a:pt x="584" y="2822"/>
                </a:lnTo>
                <a:lnTo>
                  <a:pt x="580" y="2820"/>
                </a:lnTo>
                <a:lnTo>
                  <a:pt x="578" y="2818"/>
                </a:lnTo>
                <a:lnTo>
                  <a:pt x="560" y="2810"/>
                </a:lnTo>
                <a:lnTo>
                  <a:pt x="544" y="2802"/>
                </a:lnTo>
                <a:lnTo>
                  <a:pt x="532" y="2798"/>
                </a:lnTo>
                <a:lnTo>
                  <a:pt x="528" y="2796"/>
                </a:lnTo>
                <a:lnTo>
                  <a:pt x="520" y="2794"/>
                </a:lnTo>
                <a:lnTo>
                  <a:pt x="516" y="2792"/>
                </a:lnTo>
                <a:lnTo>
                  <a:pt x="498" y="2788"/>
                </a:lnTo>
                <a:lnTo>
                  <a:pt x="488" y="2786"/>
                </a:lnTo>
                <a:lnTo>
                  <a:pt x="482" y="2782"/>
                </a:lnTo>
                <a:lnTo>
                  <a:pt x="474" y="2780"/>
                </a:lnTo>
                <a:lnTo>
                  <a:pt x="470" y="2778"/>
                </a:lnTo>
                <a:lnTo>
                  <a:pt x="462" y="2774"/>
                </a:lnTo>
                <a:lnTo>
                  <a:pt x="460" y="2772"/>
                </a:lnTo>
                <a:lnTo>
                  <a:pt x="456" y="2770"/>
                </a:lnTo>
                <a:lnTo>
                  <a:pt x="452" y="2766"/>
                </a:lnTo>
                <a:lnTo>
                  <a:pt x="446" y="2764"/>
                </a:lnTo>
                <a:lnTo>
                  <a:pt x="442" y="2760"/>
                </a:lnTo>
                <a:lnTo>
                  <a:pt x="434" y="2750"/>
                </a:lnTo>
                <a:lnTo>
                  <a:pt x="428" y="2746"/>
                </a:lnTo>
                <a:lnTo>
                  <a:pt x="422" y="2740"/>
                </a:lnTo>
                <a:lnTo>
                  <a:pt x="420" y="2736"/>
                </a:lnTo>
                <a:lnTo>
                  <a:pt x="416" y="2734"/>
                </a:lnTo>
                <a:lnTo>
                  <a:pt x="414" y="2730"/>
                </a:lnTo>
                <a:lnTo>
                  <a:pt x="412" y="2726"/>
                </a:lnTo>
                <a:lnTo>
                  <a:pt x="408" y="2720"/>
                </a:lnTo>
                <a:lnTo>
                  <a:pt x="408" y="2718"/>
                </a:lnTo>
                <a:lnTo>
                  <a:pt x="404" y="2712"/>
                </a:lnTo>
                <a:lnTo>
                  <a:pt x="404" y="2710"/>
                </a:lnTo>
                <a:lnTo>
                  <a:pt x="402" y="2706"/>
                </a:lnTo>
                <a:lnTo>
                  <a:pt x="400" y="2702"/>
                </a:lnTo>
                <a:lnTo>
                  <a:pt x="398" y="2692"/>
                </a:lnTo>
                <a:lnTo>
                  <a:pt x="396" y="2686"/>
                </a:lnTo>
                <a:lnTo>
                  <a:pt x="394" y="2684"/>
                </a:lnTo>
                <a:lnTo>
                  <a:pt x="392" y="2678"/>
                </a:lnTo>
                <a:lnTo>
                  <a:pt x="390" y="2674"/>
                </a:lnTo>
                <a:lnTo>
                  <a:pt x="388" y="2670"/>
                </a:lnTo>
                <a:lnTo>
                  <a:pt x="386" y="2668"/>
                </a:lnTo>
                <a:lnTo>
                  <a:pt x="386" y="2664"/>
                </a:lnTo>
                <a:lnTo>
                  <a:pt x="384" y="2662"/>
                </a:lnTo>
                <a:lnTo>
                  <a:pt x="382" y="2660"/>
                </a:lnTo>
                <a:lnTo>
                  <a:pt x="380" y="2656"/>
                </a:lnTo>
                <a:lnTo>
                  <a:pt x="378" y="2654"/>
                </a:lnTo>
                <a:lnTo>
                  <a:pt x="374" y="2654"/>
                </a:lnTo>
                <a:lnTo>
                  <a:pt x="372" y="2654"/>
                </a:lnTo>
                <a:lnTo>
                  <a:pt x="370" y="2652"/>
                </a:lnTo>
                <a:lnTo>
                  <a:pt x="364" y="2650"/>
                </a:lnTo>
                <a:lnTo>
                  <a:pt x="360" y="2648"/>
                </a:lnTo>
                <a:lnTo>
                  <a:pt x="352" y="2646"/>
                </a:lnTo>
                <a:lnTo>
                  <a:pt x="346" y="2646"/>
                </a:lnTo>
                <a:lnTo>
                  <a:pt x="334" y="2644"/>
                </a:lnTo>
                <a:lnTo>
                  <a:pt x="328" y="2644"/>
                </a:lnTo>
                <a:lnTo>
                  <a:pt x="322" y="2644"/>
                </a:lnTo>
                <a:lnTo>
                  <a:pt x="304" y="2640"/>
                </a:lnTo>
                <a:lnTo>
                  <a:pt x="300" y="2640"/>
                </a:lnTo>
                <a:lnTo>
                  <a:pt x="290" y="2638"/>
                </a:lnTo>
                <a:lnTo>
                  <a:pt x="282" y="2638"/>
                </a:lnTo>
                <a:lnTo>
                  <a:pt x="266" y="2636"/>
                </a:lnTo>
                <a:lnTo>
                  <a:pt x="256" y="2634"/>
                </a:lnTo>
                <a:lnTo>
                  <a:pt x="250" y="2632"/>
                </a:lnTo>
                <a:lnTo>
                  <a:pt x="240" y="2630"/>
                </a:lnTo>
                <a:lnTo>
                  <a:pt x="226" y="2628"/>
                </a:lnTo>
                <a:lnTo>
                  <a:pt x="224" y="2626"/>
                </a:lnTo>
                <a:lnTo>
                  <a:pt x="222" y="2626"/>
                </a:lnTo>
                <a:lnTo>
                  <a:pt x="220" y="2624"/>
                </a:lnTo>
                <a:lnTo>
                  <a:pt x="218" y="2622"/>
                </a:lnTo>
                <a:lnTo>
                  <a:pt x="216" y="2620"/>
                </a:lnTo>
                <a:lnTo>
                  <a:pt x="214" y="2618"/>
                </a:lnTo>
                <a:lnTo>
                  <a:pt x="208" y="2610"/>
                </a:lnTo>
                <a:lnTo>
                  <a:pt x="206" y="2606"/>
                </a:lnTo>
                <a:lnTo>
                  <a:pt x="202" y="2604"/>
                </a:lnTo>
                <a:lnTo>
                  <a:pt x="200" y="2602"/>
                </a:lnTo>
                <a:lnTo>
                  <a:pt x="198" y="2600"/>
                </a:lnTo>
                <a:lnTo>
                  <a:pt x="196" y="2598"/>
                </a:lnTo>
                <a:lnTo>
                  <a:pt x="194" y="2598"/>
                </a:lnTo>
                <a:lnTo>
                  <a:pt x="188" y="2594"/>
                </a:lnTo>
                <a:lnTo>
                  <a:pt x="182" y="2590"/>
                </a:lnTo>
                <a:lnTo>
                  <a:pt x="174" y="2582"/>
                </a:lnTo>
                <a:lnTo>
                  <a:pt x="172" y="2580"/>
                </a:lnTo>
                <a:lnTo>
                  <a:pt x="170" y="2578"/>
                </a:lnTo>
                <a:lnTo>
                  <a:pt x="168" y="2576"/>
                </a:lnTo>
                <a:lnTo>
                  <a:pt x="166" y="2574"/>
                </a:lnTo>
                <a:lnTo>
                  <a:pt x="164" y="2570"/>
                </a:lnTo>
                <a:lnTo>
                  <a:pt x="160" y="2560"/>
                </a:lnTo>
                <a:lnTo>
                  <a:pt x="158" y="2558"/>
                </a:lnTo>
                <a:lnTo>
                  <a:pt x="156" y="2554"/>
                </a:lnTo>
                <a:lnTo>
                  <a:pt x="154" y="2552"/>
                </a:lnTo>
                <a:lnTo>
                  <a:pt x="152" y="2548"/>
                </a:lnTo>
                <a:lnTo>
                  <a:pt x="150" y="2546"/>
                </a:lnTo>
                <a:lnTo>
                  <a:pt x="146" y="2540"/>
                </a:lnTo>
                <a:lnTo>
                  <a:pt x="134" y="2528"/>
                </a:lnTo>
                <a:lnTo>
                  <a:pt x="130" y="2524"/>
                </a:lnTo>
                <a:lnTo>
                  <a:pt x="124" y="2518"/>
                </a:lnTo>
                <a:lnTo>
                  <a:pt x="112" y="2506"/>
                </a:lnTo>
                <a:lnTo>
                  <a:pt x="102" y="2496"/>
                </a:lnTo>
                <a:lnTo>
                  <a:pt x="98" y="2490"/>
                </a:lnTo>
                <a:lnTo>
                  <a:pt x="92" y="2484"/>
                </a:lnTo>
                <a:lnTo>
                  <a:pt x="86" y="2478"/>
                </a:lnTo>
                <a:lnTo>
                  <a:pt x="80" y="2474"/>
                </a:lnTo>
                <a:lnTo>
                  <a:pt x="76" y="2470"/>
                </a:lnTo>
                <a:lnTo>
                  <a:pt x="72" y="2468"/>
                </a:lnTo>
                <a:lnTo>
                  <a:pt x="60" y="2460"/>
                </a:lnTo>
                <a:lnTo>
                  <a:pt x="54" y="2456"/>
                </a:lnTo>
                <a:lnTo>
                  <a:pt x="50" y="2452"/>
                </a:lnTo>
                <a:lnTo>
                  <a:pt x="46" y="2448"/>
                </a:lnTo>
                <a:lnTo>
                  <a:pt x="42" y="2446"/>
                </a:lnTo>
                <a:lnTo>
                  <a:pt x="40" y="2442"/>
                </a:lnTo>
                <a:lnTo>
                  <a:pt x="38" y="2440"/>
                </a:lnTo>
                <a:lnTo>
                  <a:pt x="36" y="2438"/>
                </a:lnTo>
                <a:lnTo>
                  <a:pt x="34" y="2434"/>
                </a:lnTo>
                <a:lnTo>
                  <a:pt x="32" y="2432"/>
                </a:lnTo>
                <a:lnTo>
                  <a:pt x="32" y="2428"/>
                </a:lnTo>
                <a:lnTo>
                  <a:pt x="32" y="2426"/>
                </a:lnTo>
                <a:lnTo>
                  <a:pt x="32" y="2424"/>
                </a:lnTo>
                <a:lnTo>
                  <a:pt x="32" y="2422"/>
                </a:lnTo>
                <a:lnTo>
                  <a:pt x="32" y="2418"/>
                </a:lnTo>
                <a:lnTo>
                  <a:pt x="32" y="2416"/>
                </a:lnTo>
                <a:lnTo>
                  <a:pt x="32" y="2414"/>
                </a:lnTo>
                <a:lnTo>
                  <a:pt x="32" y="2412"/>
                </a:lnTo>
                <a:lnTo>
                  <a:pt x="34" y="2410"/>
                </a:lnTo>
                <a:lnTo>
                  <a:pt x="36" y="2404"/>
                </a:lnTo>
                <a:lnTo>
                  <a:pt x="36" y="2400"/>
                </a:lnTo>
                <a:lnTo>
                  <a:pt x="42" y="2390"/>
                </a:lnTo>
                <a:lnTo>
                  <a:pt x="44" y="2384"/>
                </a:lnTo>
                <a:lnTo>
                  <a:pt x="46" y="2376"/>
                </a:lnTo>
                <a:lnTo>
                  <a:pt x="50" y="2362"/>
                </a:lnTo>
                <a:lnTo>
                  <a:pt x="52" y="2358"/>
                </a:lnTo>
                <a:lnTo>
                  <a:pt x="54" y="2354"/>
                </a:lnTo>
                <a:lnTo>
                  <a:pt x="54" y="2348"/>
                </a:lnTo>
                <a:lnTo>
                  <a:pt x="56" y="2344"/>
                </a:lnTo>
                <a:lnTo>
                  <a:pt x="56" y="2340"/>
                </a:lnTo>
                <a:lnTo>
                  <a:pt x="58" y="2336"/>
                </a:lnTo>
                <a:lnTo>
                  <a:pt x="58" y="2330"/>
                </a:lnTo>
                <a:lnTo>
                  <a:pt x="58" y="2322"/>
                </a:lnTo>
                <a:lnTo>
                  <a:pt x="60" y="2308"/>
                </a:lnTo>
                <a:lnTo>
                  <a:pt x="60" y="2302"/>
                </a:lnTo>
                <a:lnTo>
                  <a:pt x="60" y="2290"/>
                </a:lnTo>
                <a:lnTo>
                  <a:pt x="60" y="2286"/>
                </a:lnTo>
                <a:lnTo>
                  <a:pt x="60" y="2282"/>
                </a:lnTo>
                <a:lnTo>
                  <a:pt x="62" y="2278"/>
                </a:lnTo>
                <a:lnTo>
                  <a:pt x="62" y="2276"/>
                </a:lnTo>
                <a:lnTo>
                  <a:pt x="64" y="2270"/>
                </a:lnTo>
                <a:lnTo>
                  <a:pt x="68" y="2262"/>
                </a:lnTo>
                <a:lnTo>
                  <a:pt x="68" y="2258"/>
                </a:lnTo>
                <a:lnTo>
                  <a:pt x="70" y="2254"/>
                </a:lnTo>
                <a:lnTo>
                  <a:pt x="70" y="2250"/>
                </a:lnTo>
                <a:lnTo>
                  <a:pt x="72" y="2244"/>
                </a:lnTo>
                <a:lnTo>
                  <a:pt x="72" y="2240"/>
                </a:lnTo>
                <a:lnTo>
                  <a:pt x="72" y="2236"/>
                </a:lnTo>
                <a:lnTo>
                  <a:pt x="72" y="2230"/>
                </a:lnTo>
                <a:lnTo>
                  <a:pt x="72" y="2224"/>
                </a:lnTo>
                <a:lnTo>
                  <a:pt x="72" y="2222"/>
                </a:lnTo>
                <a:lnTo>
                  <a:pt x="70" y="2218"/>
                </a:lnTo>
                <a:lnTo>
                  <a:pt x="70" y="2214"/>
                </a:lnTo>
                <a:lnTo>
                  <a:pt x="68" y="2200"/>
                </a:lnTo>
                <a:lnTo>
                  <a:pt x="66" y="2198"/>
                </a:lnTo>
                <a:lnTo>
                  <a:pt x="66" y="2190"/>
                </a:lnTo>
                <a:lnTo>
                  <a:pt x="64" y="2186"/>
                </a:lnTo>
                <a:lnTo>
                  <a:pt x="64" y="2180"/>
                </a:lnTo>
                <a:lnTo>
                  <a:pt x="64" y="2174"/>
                </a:lnTo>
                <a:lnTo>
                  <a:pt x="64" y="2170"/>
                </a:lnTo>
                <a:lnTo>
                  <a:pt x="64" y="2158"/>
                </a:lnTo>
                <a:lnTo>
                  <a:pt x="64" y="2154"/>
                </a:lnTo>
                <a:lnTo>
                  <a:pt x="64" y="2150"/>
                </a:lnTo>
                <a:lnTo>
                  <a:pt x="64" y="2146"/>
                </a:lnTo>
                <a:lnTo>
                  <a:pt x="62" y="2144"/>
                </a:lnTo>
                <a:lnTo>
                  <a:pt x="62" y="2140"/>
                </a:lnTo>
                <a:lnTo>
                  <a:pt x="60" y="2138"/>
                </a:lnTo>
                <a:lnTo>
                  <a:pt x="60" y="2134"/>
                </a:lnTo>
                <a:lnTo>
                  <a:pt x="56" y="2130"/>
                </a:lnTo>
                <a:lnTo>
                  <a:pt x="52" y="2120"/>
                </a:lnTo>
                <a:lnTo>
                  <a:pt x="50" y="2116"/>
                </a:lnTo>
                <a:lnTo>
                  <a:pt x="50" y="2114"/>
                </a:lnTo>
                <a:lnTo>
                  <a:pt x="50" y="2112"/>
                </a:lnTo>
                <a:lnTo>
                  <a:pt x="48" y="2108"/>
                </a:lnTo>
                <a:lnTo>
                  <a:pt x="48" y="2106"/>
                </a:lnTo>
                <a:lnTo>
                  <a:pt x="48" y="2102"/>
                </a:lnTo>
                <a:lnTo>
                  <a:pt x="48" y="2100"/>
                </a:lnTo>
                <a:lnTo>
                  <a:pt x="48" y="2098"/>
                </a:lnTo>
                <a:lnTo>
                  <a:pt x="50" y="2096"/>
                </a:lnTo>
                <a:lnTo>
                  <a:pt x="50" y="2094"/>
                </a:lnTo>
                <a:lnTo>
                  <a:pt x="50" y="2092"/>
                </a:lnTo>
                <a:lnTo>
                  <a:pt x="50" y="2090"/>
                </a:lnTo>
                <a:lnTo>
                  <a:pt x="52" y="2088"/>
                </a:lnTo>
                <a:lnTo>
                  <a:pt x="54" y="2084"/>
                </a:lnTo>
                <a:lnTo>
                  <a:pt x="56" y="2080"/>
                </a:lnTo>
                <a:lnTo>
                  <a:pt x="60" y="2078"/>
                </a:lnTo>
                <a:lnTo>
                  <a:pt x="72" y="2066"/>
                </a:lnTo>
                <a:lnTo>
                  <a:pt x="74" y="2062"/>
                </a:lnTo>
                <a:lnTo>
                  <a:pt x="76" y="2058"/>
                </a:lnTo>
                <a:lnTo>
                  <a:pt x="80" y="2054"/>
                </a:lnTo>
                <a:lnTo>
                  <a:pt x="82" y="2050"/>
                </a:lnTo>
                <a:lnTo>
                  <a:pt x="82" y="2048"/>
                </a:lnTo>
                <a:lnTo>
                  <a:pt x="84" y="2044"/>
                </a:lnTo>
                <a:lnTo>
                  <a:pt x="84" y="2040"/>
                </a:lnTo>
                <a:lnTo>
                  <a:pt x="84" y="2036"/>
                </a:lnTo>
                <a:lnTo>
                  <a:pt x="84" y="2032"/>
                </a:lnTo>
                <a:lnTo>
                  <a:pt x="84" y="2028"/>
                </a:lnTo>
                <a:lnTo>
                  <a:pt x="82" y="2022"/>
                </a:lnTo>
                <a:lnTo>
                  <a:pt x="80" y="2006"/>
                </a:lnTo>
                <a:lnTo>
                  <a:pt x="80" y="1988"/>
                </a:lnTo>
                <a:lnTo>
                  <a:pt x="78" y="1974"/>
                </a:lnTo>
                <a:lnTo>
                  <a:pt x="76" y="1972"/>
                </a:lnTo>
                <a:lnTo>
                  <a:pt x="76" y="1968"/>
                </a:lnTo>
                <a:lnTo>
                  <a:pt x="76" y="1962"/>
                </a:lnTo>
                <a:lnTo>
                  <a:pt x="78" y="1956"/>
                </a:lnTo>
                <a:lnTo>
                  <a:pt x="78" y="1950"/>
                </a:lnTo>
                <a:lnTo>
                  <a:pt x="80" y="1942"/>
                </a:lnTo>
                <a:lnTo>
                  <a:pt x="80" y="1934"/>
                </a:lnTo>
                <a:lnTo>
                  <a:pt x="80" y="1932"/>
                </a:lnTo>
                <a:lnTo>
                  <a:pt x="82" y="1910"/>
                </a:lnTo>
                <a:lnTo>
                  <a:pt x="82" y="1906"/>
                </a:lnTo>
                <a:lnTo>
                  <a:pt x="84" y="1890"/>
                </a:lnTo>
                <a:lnTo>
                  <a:pt x="84" y="1880"/>
                </a:lnTo>
                <a:lnTo>
                  <a:pt x="84" y="1876"/>
                </a:lnTo>
                <a:lnTo>
                  <a:pt x="86" y="1874"/>
                </a:lnTo>
                <a:lnTo>
                  <a:pt x="86" y="1870"/>
                </a:lnTo>
                <a:lnTo>
                  <a:pt x="86" y="1868"/>
                </a:lnTo>
                <a:lnTo>
                  <a:pt x="88" y="1864"/>
                </a:lnTo>
                <a:lnTo>
                  <a:pt x="90" y="1860"/>
                </a:lnTo>
                <a:lnTo>
                  <a:pt x="92" y="1858"/>
                </a:lnTo>
                <a:lnTo>
                  <a:pt x="96" y="1854"/>
                </a:lnTo>
                <a:lnTo>
                  <a:pt x="104" y="1842"/>
                </a:lnTo>
                <a:lnTo>
                  <a:pt x="110" y="1836"/>
                </a:lnTo>
                <a:lnTo>
                  <a:pt x="116" y="1830"/>
                </a:lnTo>
                <a:lnTo>
                  <a:pt x="118" y="1826"/>
                </a:lnTo>
                <a:lnTo>
                  <a:pt x="122" y="1822"/>
                </a:lnTo>
                <a:lnTo>
                  <a:pt x="124" y="1816"/>
                </a:lnTo>
                <a:lnTo>
                  <a:pt x="126" y="1810"/>
                </a:lnTo>
                <a:lnTo>
                  <a:pt x="128" y="1800"/>
                </a:lnTo>
                <a:lnTo>
                  <a:pt x="130" y="1798"/>
                </a:lnTo>
                <a:lnTo>
                  <a:pt x="132" y="1794"/>
                </a:lnTo>
                <a:lnTo>
                  <a:pt x="134" y="1790"/>
                </a:lnTo>
                <a:lnTo>
                  <a:pt x="136" y="1788"/>
                </a:lnTo>
                <a:lnTo>
                  <a:pt x="138" y="1784"/>
                </a:lnTo>
                <a:lnTo>
                  <a:pt x="146" y="1774"/>
                </a:lnTo>
                <a:lnTo>
                  <a:pt x="158" y="1754"/>
                </a:lnTo>
                <a:lnTo>
                  <a:pt x="160" y="1750"/>
                </a:lnTo>
                <a:lnTo>
                  <a:pt x="162" y="1746"/>
                </a:lnTo>
                <a:lnTo>
                  <a:pt x="164" y="1744"/>
                </a:lnTo>
                <a:lnTo>
                  <a:pt x="166" y="1742"/>
                </a:lnTo>
                <a:lnTo>
                  <a:pt x="166" y="1738"/>
                </a:lnTo>
                <a:lnTo>
                  <a:pt x="168" y="1734"/>
                </a:lnTo>
                <a:lnTo>
                  <a:pt x="168" y="1730"/>
                </a:lnTo>
                <a:lnTo>
                  <a:pt x="168" y="1726"/>
                </a:lnTo>
                <a:lnTo>
                  <a:pt x="168" y="1720"/>
                </a:lnTo>
                <a:lnTo>
                  <a:pt x="168" y="1716"/>
                </a:lnTo>
                <a:lnTo>
                  <a:pt x="168" y="1712"/>
                </a:lnTo>
                <a:lnTo>
                  <a:pt x="168" y="1710"/>
                </a:lnTo>
                <a:lnTo>
                  <a:pt x="168" y="1706"/>
                </a:lnTo>
                <a:lnTo>
                  <a:pt x="166" y="1704"/>
                </a:lnTo>
                <a:lnTo>
                  <a:pt x="166" y="1702"/>
                </a:lnTo>
                <a:lnTo>
                  <a:pt x="166" y="1700"/>
                </a:lnTo>
                <a:lnTo>
                  <a:pt x="164" y="1696"/>
                </a:lnTo>
                <a:lnTo>
                  <a:pt x="164" y="1694"/>
                </a:lnTo>
                <a:lnTo>
                  <a:pt x="162" y="1692"/>
                </a:lnTo>
                <a:lnTo>
                  <a:pt x="158" y="1690"/>
                </a:lnTo>
                <a:lnTo>
                  <a:pt x="150" y="1678"/>
                </a:lnTo>
                <a:lnTo>
                  <a:pt x="146" y="1670"/>
                </a:lnTo>
                <a:lnTo>
                  <a:pt x="142" y="1664"/>
                </a:lnTo>
                <a:lnTo>
                  <a:pt x="138" y="1656"/>
                </a:lnTo>
                <a:lnTo>
                  <a:pt x="132" y="1646"/>
                </a:lnTo>
                <a:lnTo>
                  <a:pt x="126" y="1640"/>
                </a:lnTo>
                <a:lnTo>
                  <a:pt x="124" y="1634"/>
                </a:lnTo>
                <a:lnTo>
                  <a:pt x="120" y="1628"/>
                </a:lnTo>
                <a:lnTo>
                  <a:pt x="118" y="1622"/>
                </a:lnTo>
                <a:lnTo>
                  <a:pt x="118" y="1620"/>
                </a:lnTo>
                <a:lnTo>
                  <a:pt x="114" y="1608"/>
                </a:lnTo>
                <a:lnTo>
                  <a:pt x="112" y="1604"/>
                </a:lnTo>
                <a:lnTo>
                  <a:pt x="112" y="1600"/>
                </a:lnTo>
                <a:lnTo>
                  <a:pt x="110" y="1598"/>
                </a:lnTo>
                <a:lnTo>
                  <a:pt x="108" y="1596"/>
                </a:lnTo>
                <a:lnTo>
                  <a:pt x="106" y="1592"/>
                </a:lnTo>
                <a:lnTo>
                  <a:pt x="102" y="1590"/>
                </a:lnTo>
                <a:lnTo>
                  <a:pt x="100" y="1586"/>
                </a:lnTo>
                <a:lnTo>
                  <a:pt x="98" y="1584"/>
                </a:lnTo>
                <a:lnTo>
                  <a:pt x="96" y="1580"/>
                </a:lnTo>
                <a:lnTo>
                  <a:pt x="92" y="1578"/>
                </a:lnTo>
                <a:lnTo>
                  <a:pt x="90" y="1576"/>
                </a:lnTo>
                <a:lnTo>
                  <a:pt x="86" y="1574"/>
                </a:lnTo>
                <a:lnTo>
                  <a:pt x="84" y="1574"/>
                </a:lnTo>
                <a:lnTo>
                  <a:pt x="80" y="1572"/>
                </a:lnTo>
                <a:lnTo>
                  <a:pt x="74" y="1572"/>
                </a:lnTo>
                <a:lnTo>
                  <a:pt x="70" y="1570"/>
                </a:lnTo>
                <a:lnTo>
                  <a:pt x="64" y="1570"/>
                </a:lnTo>
                <a:lnTo>
                  <a:pt x="56" y="1572"/>
                </a:lnTo>
                <a:lnTo>
                  <a:pt x="52" y="1572"/>
                </a:lnTo>
                <a:lnTo>
                  <a:pt x="48" y="1572"/>
                </a:lnTo>
                <a:lnTo>
                  <a:pt x="44" y="1572"/>
                </a:lnTo>
                <a:lnTo>
                  <a:pt x="40" y="1572"/>
                </a:lnTo>
                <a:lnTo>
                  <a:pt x="34" y="1570"/>
                </a:lnTo>
                <a:lnTo>
                  <a:pt x="28" y="1568"/>
                </a:lnTo>
                <a:lnTo>
                  <a:pt x="22" y="1566"/>
                </a:lnTo>
                <a:lnTo>
                  <a:pt x="18" y="1566"/>
                </a:lnTo>
                <a:lnTo>
                  <a:pt x="16" y="1564"/>
                </a:lnTo>
                <a:lnTo>
                  <a:pt x="14" y="1564"/>
                </a:lnTo>
                <a:lnTo>
                  <a:pt x="12" y="1562"/>
                </a:lnTo>
                <a:lnTo>
                  <a:pt x="10" y="1560"/>
                </a:lnTo>
                <a:lnTo>
                  <a:pt x="8" y="1558"/>
                </a:lnTo>
                <a:lnTo>
                  <a:pt x="6" y="1556"/>
                </a:lnTo>
                <a:lnTo>
                  <a:pt x="4" y="1554"/>
                </a:lnTo>
                <a:lnTo>
                  <a:pt x="2" y="1552"/>
                </a:lnTo>
                <a:lnTo>
                  <a:pt x="2" y="1550"/>
                </a:lnTo>
                <a:lnTo>
                  <a:pt x="2" y="1548"/>
                </a:lnTo>
                <a:lnTo>
                  <a:pt x="2" y="1542"/>
                </a:lnTo>
                <a:lnTo>
                  <a:pt x="0" y="1536"/>
                </a:lnTo>
                <a:lnTo>
                  <a:pt x="0" y="1530"/>
                </a:lnTo>
                <a:lnTo>
                  <a:pt x="0" y="1526"/>
                </a:lnTo>
                <a:lnTo>
                  <a:pt x="0" y="1512"/>
                </a:lnTo>
                <a:lnTo>
                  <a:pt x="0" y="1504"/>
                </a:lnTo>
                <a:lnTo>
                  <a:pt x="0" y="1500"/>
                </a:lnTo>
                <a:lnTo>
                  <a:pt x="0" y="1492"/>
                </a:lnTo>
                <a:lnTo>
                  <a:pt x="2" y="1488"/>
                </a:lnTo>
                <a:lnTo>
                  <a:pt x="2" y="1482"/>
                </a:lnTo>
                <a:lnTo>
                  <a:pt x="2" y="1476"/>
                </a:lnTo>
                <a:lnTo>
                  <a:pt x="2" y="1468"/>
                </a:lnTo>
                <a:lnTo>
                  <a:pt x="8" y="1448"/>
                </a:lnTo>
                <a:lnTo>
                  <a:pt x="8" y="1440"/>
                </a:lnTo>
                <a:lnTo>
                  <a:pt x="10" y="1434"/>
                </a:lnTo>
                <a:lnTo>
                  <a:pt x="12" y="1428"/>
                </a:lnTo>
                <a:lnTo>
                  <a:pt x="14" y="1422"/>
                </a:lnTo>
                <a:lnTo>
                  <a:pt x="16" y="1418"/>
                </a:lnTo>
                <a:lnTo>
                  <a:pt x="18" y="1414"/>
                </a:lnTo>
                <a:lnTo>
                  <a:pt x="20" y="1410"/>
                </a:lnTo>
                <a:lnTo>
                  <a:pt x="22" y="1408"/>
                </a:lnTo>
                <a:lnTo>
                  <a:pt x="24" y="1406"/>
                </a:lnTo>
                <a:lnTo>
                  <a:pt x="26" y="1404"/>
                </a:lnTo>
                <a:lnTo>
                  <a:pt x="28" y="1402"/>
                </a:lnTo>
                <a:lnTo>
                  <a:pt x="32" y="1400"/>
                </a:lnTo>
                <a:lnTo>
                  <a:pt x="36" y="1396"/>
                </a:lnTo>
                <a:lnTo>
                  <a:pt x="46" y="1390"/>
                </a:lnTo>
                <a:lnTo>
                  <a:pt x="50" y="1386"/>
                </a:lnTo>
                <a:lnTo>
                  <a:pt x="56" y="1380"/>
                </a:lnTo>
                <a:lnTo>
                  <a:pt x="60" y="1376"/>
                </a:lnTo>
                <a:lnTo>
                  <a:pt x="66" y="1372"/>
                </a:lnTo>
                <a:lnTo>
                  <a:pt x="68" y="1368"/>
                </a:lnTo>
                <a:lnTo>
                  <a:pt x="70" y="1366"/>
                </a:lnTo>
                <a:lnTo>
                  <a:pt x="74" y="1362"/>
                </a:lnTo>
                <a:lnTo>
                  <a:pt x="76" y="1358"/>
                </a:lnTo>
                <a:lnTo>
                  <a:pt x="78" y="1358"/>
                </a:lnTo>
                <a:lnTo>
                  <a:pt x="80" y="1354"/>
                </a:lnTo>
                <a:lnTo>
                  <a:pt x="82" y="1350"/>
                </a:lnTo>
                <a:lnTo>
                  <a:pt x="94" y="1326"/>
                </a:lnTo>
                <a:lnTo>
                  <a:pt x="96" y="1320"/>
                </a:lnTo>
                <a:lnTo>
                  <a:pt x="98" y="1316"/>
                </a:lnTo>
                <a:lnTo>
                  <a:pt x="98" y="1312"/>
                </a:lnTo>
                <a:lnTo>
                  <a:pt x="98" y="1310"/>
                </a:lnTo>
                <a:lnTo>
                  <a:pt x="100" y="1302"/>
                </a:lnTo>
                <a:lnTo>
                  <a:pt x="100" y="1296"/>
                </a:lnTo>
                <a:lnTo>
                  <a:pt x="102" y="1292"/>
                </a:lnTo>
                <a:lnTo>
                  <a:pt x="102" y="1290"/>
                </a:lnTo>
                <a:lnTo>
                  <a:pt x="104" y="1286"/>
                </a:lnTo>
                <a:lnTo>
                  <a:pt x="106" y="1282"/>
                </a:lnTo>
                <a:lnTo>
                  <a:pt x="112" y="1274"/>
                </a:lnTo>
                <a:lnTo>
                  <a:pt x="114" y="1270"/>
                </a:lnTo>
                <a:lnTo>
                  <a:pt x="116" y="1266"/>
                </a:lnTo>
                <a:lnTo>
                  <a:pt x="122" y="1256"/>
                </a:lnTo>
                <a:lnTo>
                  <a:pt x="124" y="1250"/>
                </a:lnTo>
                <a:lnTo>
                  <a:pt x="126" y="1246"/>
                </a:lnTo>
                <a:lnTo>
                  <a:pt x="130" y="1240"/>
                </a:lnTo>
                <a:lnTo>
                  <a:pt x="134" y="1236"/>
                </a:lnTo>
                <a:lnTo>
                  <a:pt x="138" y="1230"/>
                </a:lnTo>
                <a:lnTo>
                  <a:pt x="142" y="1226"/>
                </a:lnTo>
                <a:lnTo>
                  <a:pt x="146" y="1222"/>
                </a:lnTo>
                <a:lnTo>
                  <a:pt x="160" y="1212"/>
                </a:lnTo>
                <a:lnTo>
                  <a:pt x="172" y="1204"/>
                </a:lnTo>
                <a:lnTo>
                  <a:pt x="178" y="1200"/>
                </a:lnTo>
                <a:lnTo>
                  <a:pt x="182" y="1196"/>
                </a:lnTo>
                <a:lnTo>
                  <a:pt x="192" y="1192"/>
                </a:lnTo>
                <a:lnTo>
                  <a:pt x="194" y="1188"/>
                </a:lnTo>
                <a:lnTo>
                  <a:pt x="198" y="1186"/>
                </a:lnTo>
                <a:lnTo>
                  <a:pt x="204" y="1184"/>
                </a:lnTo>
                <a:lnTo>
                  <a:pt x="216" y="1180"/>
                </a:lnTo>
                <a:lnTo>
                  <a:pt x="232" y="1174"/>
                </a:lnTo>
                <a:lnTo>
                  <a:pt x="238" y="1172"/>
                </a:lnTo>
                <a:lnTo>
                  <a:pt x="242" y="1168"/>
                </a:lnTo>
                <a:lnTo>
                  <a:pt x="246" y="1168"/>
                </a:lnTo>
                <a:lnTo>
                  <a:pt x="248" y="1166"/>
                </a:lnTo>
                <a:lnTo>
                  <a:pt x="252" y="1166"/>
                </a:lnTo>
                <a:lnTo>
                  <a:pt x="254" y="1164"/>
                </a:lnTo>
                <a:lnTo>
                  <a:pt x="256" y="1162"/>
                </a:lnTo>
                <a:lnTo>
                  <a:pt x="258" y="1158"/>
                </a:lnTo>
                <a:lnTo>
                  <a:pt x="264" y="1152"/>
                </a:lnTo>
                <a:lnTo>
                  <a:pt x="268" y="1148"/>
                </a:lnTo>
                <a:lnTo>
                  <a:pt x="270" y="1146"/>
                </a:lnTo>
                <a:lnTo>
                  <a:pt x="274" y="1144"/>
                </a:lnTo>
                <a:lnTo>
                  <a:pt x="276" y="1142"/>
                </a:lnTo>
                <a:lnTo>
                  <a:pt x="278" y="1142"/>
                </a:lnTo>
                <a:lnTo>
                  <a:pt x="280" y="1140"/>
                </a:lnTo>
                <a:lnTo>
                  <a:pt x="284" y="1140"/>
                </a:lnTo>
                <a:lnTo>
                  <a:pt x="286" y="1140"/>
                </a:lnTo>
                <a:lnTo>
                  <a:pt x="290" y="1140"/>
                </a:lnTo>
                <a:lnTo>
                  <a:pt x="290" y="1140"/>
                </a:lnTo>
                <a:lnTo>
                  <a:pt x="294" y="1140"/>
                </a:lnTo>
                <a:lnTo>
                  <a:pt x="304" y="1140"/>
                </a:lnTo>
                <a:lnTo>
                  <a:pt x="308" y="1140"/>
                </a:lnTo>
                <a:lnTo>
                  <a:pt x="312" y="1140"/>
                </a:lnTo>
                <a:lnTo>
                  <a:pt x="314" y="1140"/>
                </a:lnTo>
                <a:lnTo>
                  <a:pt x="316" y="1140"/>
                </a:lnTo>
                <a:lnTo>
                  <a:pt x="318" y="1138"/>
                </a:lnTo>
                <a:lnTo>
                  <a:pt x="320" y="1138"/>
                </a:lnTo>
                <a:lnTo>
                  <a:pt x="322" y="1136"/>
                </a:lnTo>
                <a:lnTo>
                  <a:pt x="324" y="1134"/>
                </a:lnTo>
                <a:lnTo>
                  <a:pt x="328" y="1130"/>
                </a:lnTo>
                <a:lnTo>
                  <a:pt x="332" y="1124"/>
                </a:lnTo>
                <a:lnTo>
                  <a:pt x="338" y="1118"/>
                </a:lnTo>
                <a:lnTo>
                  <a:pt x="338" y="1112"/>
                </a:lnTo>
                <a:lnTo>
                  <a:pt x="340" y="1110"/>
                </a:lnTo>
                <a:lnTo>
                  <a:pt x="344" y="1108"/>
                </a:lnTo>
                <a:lnTo>
                  <a:pt x="346" y="1106"/>
                </a:lnTo>
                <a:lnTo>
                  <a:pt x="348" y="1102"/>
                </a:lnTo>
                <a:lnTo>
                  <a:pt x="350" y="1102"/>
                </a:lnTo>
                <a:lnTo>
                  <a:pt x="352" y="1100"/>
                </a:lnTo>
                <a:lnTo>
                  <a:pt x="354" y="1098"/>
                </a:lnTo>
                <a:lnTo>
                  <a:pt x="356" y="1098"/>
                </a:lnTo>
                <a:lnTo>
                  <a:pt x="358" y="1098"/>
                </a:lnTo>
                <a:lnTo>
                  <a:pt x="360" y="1096"/>
                </a:lnTo>
                <a:lnTo>
                  <a:pt x="364" y="1096"/>
                </a:lnTo>
                <a:lnTo>
                  <a:pt x="368" y="1096"/>
                </a:lnTo>
                <a:lnTo>
                  <a:pt x="370" y="1096"/>
                </a:lnTo>
                <a:lnTo>
                  <a:pt x="374" y="1098"/>
                </a:lnTo>
                <a:lnTo>
                  <a:pt x="382" y="1100"/>
                </a:lnTo>
                <a:lnTo>
                  <a:pt x="386" y="1100"/>
                </a:lnTo>
                <a:lnTo>
                  <a:pt x="390" y="1102"/>
                </a:lnTo>
                <a:lnTo>
                  <a:pt x="394" y="1102"/>
                </a:lnTo>
                <a:lnTo>
                  <a:pt x="396" y="1102"/>
                </a:lnTo>
                <a:lnTo>
                  <a:pt x="398" y="1100"/>
                </a:lnTo>
                <a:lnTo>
                  <a:pt x="402" y="1100"/>
                </a:lnTo>
                <a:lnTo>
                  <a:pt x="404" y="1098"/>
                </a:lnTo>
                <a:lnTo>
                  <a:pt x="406" y="1096"/>
                </a:lnTo>
                <a:lnTo>
                  <a:pt x="408" y="1094"/>
                </a:lnTo>
                <a:lnTo>
                  <a:pt x="410" y="1092"/>
                </a:lnTo>
                <a:lnTo>
                  <a:pt x="412" y="1088"/>
                </a:lnTo>
                <a:lnTo>
                  <a:pt x="414" y="1084"/>
                </a:lnTo>
                <a:lnTo>
                  <a:pt x="420" y="1074"/>
                </a:lnTo>
                <a:lnTo>
                  <a:pt x="424" y="1070"/>
                </a:lnTo>
                <a:lnTo>
                  <a:pt x="426" y="1064"/>
                </a:lnTo>
                <a:lnTo>
                  <a:pt x="428" y="1060"/>
                </a:lnTo>
                <a:lnTo>
                  <a:pt x="430" y="1058"/>
                </a:lnTo>
                <a:lnTo>
                  <a:pt x="434" y="1054"/>
                </a:lnTo>
                <a:lnTo>
                  <a:pt x="440" y="1046"/>
                </a:lnTo>
                <a:lnTo>
                  <a:pt x="444" y="1042"/>
                </a:lnTo>
                <a:lnTo>
                  <a:pt x="446" y="1040"/>
                </a:lnTo>
                <a:lnTo>
                  <a:pt x="448" y="1038"/>
                </a:lnTo>
                <a:lnTo>
                  <a:pt x="448" y="1036"/>
                </a:lnTo>
                <a:lnTo>
                  <a:pt x="450" y="1032"/>
                </a:lnTo>
                <a:lnTo>
                  <a:pt x="450" y="1028"/>
                </a:lnTo>
                <a:lnTo>
                  <a:pt x="452" y="1024"/>
                </a:lnTo>
                <a:lnTo>
                  <a:pt x="452" y="1020"/>
                </a:lnTo>
                <a:lnTo>
                  <a:pt x="454" y="1016"/>
                </a:lnTo>
                <a:lnTo>
                  <a:pt x="454" y="1012"/>
                </a:lnTo>
                <a:lnTo>
                  <a:pt x="454" y="1006"/>
                </a:lnTo>
                <a:lnTo>
                  <a:pt x="454" y="1002"/>
                </a:lnTo>
                <a:lnTo>
                  <a:pt x="456" y="992"/>
                </a:lnTo>
                <a:lnTo>
                  <a:pt x="456" y="976"/>
                </a:lnTo>
                <a:lnTo>
                  <a:pt x="456" y="938"/>
                </a:lnTo>
                <a:lnTo>
                  <a:pt x="460" y="848"/>
                </a:lnTo>
                <a:lnTo>
                  <a:pt x="462" y="792"/>
                </a:lnTo>
                <a:lnTo>
                  <a:pt x="464" y="712"/>
                </a:lnTo>
                <a:lnTo>
                  <a:pt x="470" y="558"/>
                </a:lnTo>
                <a:lnTo>
                  <a:pt x="470" y="526"/>
                </a:lnTo>
                <a:lnTo>
                  <a:pt x="472" y="478"/>
                </a:lnTo>
                <a:lnTo>
                  <a:pt x="472" y="462"/>
                </a:lnTo>
                <a:lnTo>
                  <a:pt x="472" y="454"/>
                </a:lnTo>
                <a:lnTo>
                  <a:pt x="472" y="448"/>
                </a:lnTo>
                <a:lnTo>
                  <a:pt x="472" y="444"/>
                </a:lnTo>
                <a:lnTo>
                  <a:pt x="474" y="440"/>
                </a:lnTo>
                <a:lnTo>
                  <a:pt x="474" y="436"/>
                </a:lnTo>
                <a:lnTo>
                  <a:pt x="474" y="432"/>
                </a:lnTo>
                <a:lnTo>
                  <a:pt x="476" y="430"/>
                </a:lnTo>
                <a:lnTo>
                  <a:pt x="476" y="428"/>
                </a:lnTo>
                <a:lnTo>
                  <a:pt x="478" y="426"/>
                </a:lnTo>
                <a:lnTo>
                  <a:pt x="480" y="426"/>
                </a:lnTo>
                <a:lnTo>
                  <a:pt x="482" y="426"/>
                </a:lnTo>
                <a:lnTo>
                  <a:pt x="482" y="426"/>
                </a:lnTo>
                <a:lnTo>
                  <a:pt x="488" y="428"/>
                </a:lnTo>
                <a:lnTo>
                  <a:pt x="492" y="428"/>
                </a:lnTo>
                <a:lnTo>
                  <a:pt x="498" y="430"/>
                </a:lnTo>
                <a:lnTo>
                  <a:pt x="508" y="432"/>
                </a:lnTo>
                <a:lnTo>
                  <a:pt x="514" y="432"/>
                </a:lnTo>
                <a:lnTo>
                  <a:pt x="518" y="432"/>
                </a:lnTo>
                <a:lnTo>
                  <a:pt x="522" y="432"/>
                </a:lnTo>
                <a:lnTo>
                  <a:pt x="524" y="432"/>
                </a:lnTo>
                <a:lnTo>
                  <a:pt x="526" y="430"/>
                </a:lnTo>
                <a:lnTo>
                  <a:pt x="530" y="430"/>
                </a:lnTo>
                <a:lnTo>
                  <a:pt x="530" y="428"/>
                </a:lnTo>
                <a:lnTo>
                  <a:pt x="532" y="426"/>
                </a:lnTo>
                <a:lnTo>
                  <a:pt x="534" y="426"/>
                </a:lnTo>
                <a:lnTo>
                  <a:pt x="534" y="424"/>
                </a:lnTo>
                <a:lnTo>
                  <a:pt x="536" y="422"/>
                </a:lnTo>
                <a:lnTo>
                  <a:pt x="542" y="414"/>
                </a:lnTo>
                <a:lnTo>
                  <a:pt x="544" y="410"/>
                </a:lnTo>
                <a:lnTo>
                  <a:pt x="546" y="406"/>
                </a:lnTo>
                <a:lnTo>
                  <a:pt x="548" y="402"/>
                </a:lnTo>
                <a:lnTo>
                  <a:pt x="550" y="400"/>
                </a:lnTo>
                <a:lnTo>
                  <a:pt x="550" y="400"/>
                </a:lnTo>
                <a:lnTo>
                  <a:pt x="550" y="396"/>
                </a:lnTo>
                <a:lnTo>
                  <a:pt x="548" y="392"/>
                </a:lnTo>
                <a:lnTo>
                  <a:pt x="546" y="384"/>
                </a:lnTo>
                <a:lnTo>
                  <a:pt x="546" y="382"/>
                </a:lnTo>
                <a:lnTo>
                  <a:pt x="546" y="380"/>
                </a:lnTo>
                <a:lnTo>
                  <a:pt x="546" y="378"/>
                </a:lnTo>
                <a:lnTo>
                  <a:pt x="548" y="374"/>
                </a:lnTo>
                <a:lnTo>
                  <a:pt x="548" y="372"/>
                </a:lnTo>
                <a:lnTo>
                  <a:pt x="550" y="370"/>
                </a:lnTo>
                <a:lnTo>
                  <a:pt x="552" y="370"/>
                </a:lnTo>
                <a:lnTo>
                  <a:pt x="556" y="368"/>
                </a:lnTo>
                <a:lnTo>
                  <a:pt x="558" y="366"/>
                </a:lnTo>
                <a:lnTo>
                  <a:pt x="562" y="364"/>
                </a:lnTo>
                <a:lnTo>
                  <a:pt x="570" y="362"/>
                </a:lnTo>
                <a:lnTo>
                  <a:pt x="572" y="360"/>
                </a:lnTo>
                <a:lnTo>
                  <a:pt x="576" y="358"/>
                </a:lnTo>
                <a:lnTo>
                  <a:pt x="578" y="358"/>
                </a:lnTo>
                <a:lnTo>
                  <a:pt x="578" y="356"/>
                </a:lnTo>
                <a:lnTo>
                  <a:pt x="578" y="354"/>
                </a:lnTo>
                <a:lnTo>
                  <a:pt x="580" y="352"/>
                </a:lnTo>
                <a:lnTo>
                  <a:pt x="586" y="350"/>
                </a:lnTo>
                <a:lnTo>
                  <a:pt x="588" y="346"/>
                </a:lnTo>
                <a:lnTo>
                  <a:pt x="592" y="344"/>
                </a:lnTo>
                <a:lnTo>
                  <a:pt x="594" y="342"/>
                </a:lnTo>
                <a:lnTo>
                  <a:pt x="598" y="340"/>
                </a:lnTo>
                <a:lnTo>
                  <a:pt x="602" y="338"/>
                </a:lnTo>
                <a:lnTo>
                  <a:pt x="606" y="336"/>
                </a:lnTo>
                <a:lnTo>
                  <a:pt x="608" y="336"/>
                </a:lnTo>
                <a:lnTo>
                  <a:pt x="610" y="336"/>
                </a:lnTo>
                <a:lnTo>
                  <a:pt x="614" y="336"/>
                </a:lnTo>
                <a:lnTo>
                  <a:pt x="616" y="336"/>
                </a:lnTo>
                <a:lnTo>
                  <a:pt x="620" y="338"/>
                </a:lnTo>
                <a:lnTo>
                  <a:pt x="622" y="338"/>
                </a:lnTo>
                <a:lnTo>
                  <a:pt x="624" y="340"/>
                </a:lnTo>
                <a:lnTo>
                  <a:pt x="626" y="342"/>
                </a:lnTo>
                <a:lnTo>
                  <a:pt x="628" y="344"/>
                </a:lnTo>
                <a:lnTo>
                  <a:pt x="632" y="346"/>
                </a:lnTo>
                <a:lnTo>
                  <a:pt x="634" y="348"/>
                </a:lnTo>
                <a:lnTo>
                  <a:pt x="640" y="352"/>
                </a:lnTo>
                <a:lnTo>
                  <a:pt x="650" y="362"/>
                </a:lnTo>
                <a:lnTo>
                  <a:pt x="656" y="368"/>
                </a:lnTo>
                <a:lnTo>
                  <a:pt x="660" y="370"/>
                </a:lnTo>
                <a:lnTo>
                  <a:pt x="664" y="374"/>
                </a:lnTo>
                <a:lnTo>
                  <a:pt x="666" y="376"/>
                </a:lnTo>
                <a:lnTo>
                  <a:pt x="670" y="378"/>
                </a:lnTo>
                <a:lnTo>
                  <a:pt x="672" y="380"/>
                </a:lnTo>
                <a:lnTo>
                  <a:pt x="680" y="384"/>
                </a:lnTo>
                <a:lnTo>
                  <a:pt x="684" y="388"/>
                </a:lnTo>
                <a:lnTo>
                  <a:pt x="696" y="394"/>
                </a:lnTo>
                <a:lnTo>
                  <a:pt x="700" y="398"/>
                </a:lnTo>
                <a:lnTo>
                  <a:pt x="704" y="400"/>
                </a:lnTo>
                <a:lnTo>
                  <a:pt x="708" y="400"/>
                </a:lnTo>
                <a:lnTo>
                  <a:pt x="712" y="402"/>
                </a:lnTo>
                <a:lnTo>
                  <a:pt x="714" y="402"/>
                </a:lnTo>
                <a:lnTo>
                  <a:pt x="720" y="404"/>
                </a:lnTo>
                <a:lnTo>
                  <a:pt x="722" y="406"/>
                </a:lnTo>
                <a:lnTo>
                  <a:pt x="726" y="406"/>
                </a:lnTo>
                <a:lnTo>
                  <a:pt x="732" y="406"/>
                </a:lnTo>
                <a:lnTo>
                  <a:pt x="736" y="406"/>
                </a:lnTo>
                <a:lnTo>
                  <a:pt x="744" y="404"/>
                </a:lnTo>
                <a:lnTo>
                  <a:pt x="768" y="400"/>
                </a:lnTo>
                <a:lnTo>
                  <a:pt x="774" y="400"/>
                </a:lnTo>
                <a:lnTo>
                  <a:pt x="780" y="400"/>
                </a:lnTo>
                <a:lnTo>
                  <a:pt x="786" y="400"/>
                </a:lnTo>
                <a:lnTo>
                  <a:pt x="790" y="400"/>
                </a:lnTo>
                <a:lnTo>
                  <a:pt x="806" y="400"/>
                </a:lnTo>
                <a:lnTo>
                  <a:pt x="814" y="400"/>
                </a:lnTo>
                <a:lnTo>
                  <a:pt x="818" y="400"/>
                </a:lnTo>
                <a:lnTo>
                  <a:pt x="822" y="400"/>
                </a:lnTo>
                <a:lnTo>
                  <a:pt x="830" y="398"/>
                </a:lnTo>
                <a:lnTo>
                  <a:pt x="834" y="396"/>
                </a:lnTo>
                <a:lnTo>
                  <a:pt x="842" y="394"/>
                </a:lnTo>
                <a:lnTo>
                  <a:pt x="848" y="392"/>
                </a:lnTo>
                <a:lnTo>
                  <a:pt x="856" y="388"/>
                </a:lnTo>
                <a:lnTo>
                  <a:pt x="868" y="382"/>
                </a:lnTo>
                <a:lnTo>
                  <a:pt x="880" y="378"/>
                </a:lnTo>
                <a:lnTo>
                  <a:pt x="888" y="374"/>
                </a:lnTo>
                <a:lnTo>
                  <a:pt x="904" y="370"/>
                </a:lnTo>
                <a:lnTo>
                  <a:pt x="926" y="362"/>
                </a:lnTo>
                <a:lnTo>
                  <a:pt x="940" y="356"/>
                </a:lnTo>
                <a:lnTo>
                  <a:pt x="950" y="352"/>
                </a:lnTo>
                <a:lnTo>
                  <a:pt x="972" y="344"/>
                </a:lnTo>
                <a:lnTo>
                  <a:pt x="978" y="342"/>
                </a:lnTo>
                <a:lnTo>
                  <a:pt x="982" y="340"/>
                </a:lnTo>
                <a:lnTo>
                  <a:pt x="988" y="338"/>
                </a:lnTo>
                <a:lnTo>
                  <a:pt x="990" y="338"/>
                </a:lnTo>
                <a:lnTo>
                  <a:pt x="994" y="336"/>
                </a:lnTo>
                <a:lnTo>
                  <a:pt x="998" y="336"/>
                </a:lnTo>
                <a:lnTo>
                  <a:pt x="1006" y="336"/>
                </a:lnTo>
                <a:lnTo>
                  <a:pt x="1020" y="334"/>
                </a:lnTo>
                <a:lnTo>
                  <a:pt x="1026" y="334"/>
                </a:lnTo>
                <a:lnTo>
                  <a:pt x="1032" y="334"/>
                </a:lnTo>
                <a:lnTo>
                  <a:pt x="1036" y="334"/>
                </a:lnTo>
                <a:lnTo>
                  <a:pt x="1040" y="332"/>
                </a:lnTo>
                <a:lnTo>
                  <a:pt x="1044" y="332"/>
                </a:lnTo>
                <a:lnTo>
                  <a:pt x="1050" y="330"/>
                </a:lnTo>
                <a:lnTo>
                  <a:pt x="1062" y="326"/>
                </a:lnTo>
                <a:lnTo>
                  <a:pt x="1078" y="320"/>
                </a:lnTo>
                <a:lnTo>
                  <a:pt x="1088" y="316"/>
                </a:lnTo>
                <a:lnTo>
                  <a:pt x="1092" y="314"/>
                </a:lnTo>
                <a:lnTo>
                  <a:pt x="1098" y="312"/>
                </a:lnTo>
                <a:lnTo>
                  <a:pt x="1106" y="308"/>
                </a:lnTo>
                <a:lnTo>
                  <a:pt x="1112" y="304"/>
                </a:lnTo>
                <a:lnTo>
                  <a:pt x="1116" y="304"/>
                </a:lnTo>
                <a:lnTo>
                  <a:pt x="1118" y="304"/>
                </a:lnTo>
                <a:lnTo>
                  <a:pt x="1120" y="302"/>
                </a:lnTo>
                <a:lnTo>
                  <a:pt x="1122" y="302"/>
                </a:lnTo>
                <a:lnTo>
                  <a:pt x="1130" y="302"/>
                </a:lnTo>
                <a:lnTo>
                  <a:pt x="1134" y="300"/>
                </a:lnTo>
                <a:lnTo>
                  <a:pt x="1136" y="300"/>
                </a:lnTo>
                <a:lnTo>
                  <a:pt x="1142" y="298"/>
                </a:lnTo>
                <a:lnTo>
                  <a:pt x="1146" y="296"/>
                </a:lnTo>
                <a:lnTo>
                  <a:pt x="1152" y="292"/>
                </a:lnTo>
                <a:lnTo>
                  <a:pt x="1154" y="288"/>
                </a:lnTo>
                <a:lnTo>
                  <a:pt x="1164" y="280"/>
                </a:lnTo>
                <a:lnTo>
                  <a:pt x="1170" y="276"/>
                </a:lnTo>
                <a:lnTo>
                  <a:pt x="1176" y="272"/>
                </a:lnTo>
                <a:lnTo>
                  <a:pt x="1180" y="270"/>
                </a:lnTo>
                <a:lnTo>
                  <a:pt x="1184" y="268"/>
                </a:lnTo>
                <a:lnTo>
                  <a:pt x="1190" y="264"/>
                </a:lnTo>
                <a:lnTo>
                  <a:pt x="1196" y="262"/>
                </a:lnTo>
                <a:lnTo>
                  <a:pt x="1202" y="260"/>
                </a:lnTo>
                <a:lnTo>
                  <a:pt x="1212" y="256"/>
                </a:lnTo>
                <a:lnTo>
                  <a:pt x="1218" y="254"/>
                </a:lnTo>
                <a:lnTo>
                  <a:pt x="1224" y="252"/>
                </a:lnTo>
                <a:lnTo>
                  <a:pt x="1228" y="250"/>
                </a:lnTo>
                <a:lnTo>
                  <a:pt x="1232" y="248"/>
                </a:lnTo>
                <a:lnTo>
                  <a:pt x="1236" y="244"/>
                </a:lnTo>
                <a:lnTo>
                  <a:pt x="1240" y="240"/>
                </a:lnTo>
                <a:lnTo>
                  <a:pt x="1250" y="232"/>
                </a:lnTo>
                <a:lnTo>
                  <a:pt x="1254" y="226"/>
                </a:lnTo>
                <a:lnTo>
                  <a:pt x="1256" y="224"/>
                </a:lnTo>
                <a:lnTo>
                  <a:pt x="1266" y="218"/>
                </a:lnTo>
                <a:lnTo>
                  <a:pt x="1274" y="212"/>
                </a:lnTo>
                <a:lnTo>
                  <a:pt x="1276" y="210"/>
                </a:lnTo>
                <a:lnTo>
                  <a:pt x="1278" y="210"/>
                </a:lnTo>
                <a:lnTo>
                  <a:pt x="1280" y="210"/>
                </a:lnTo>
                <a:lnTo>
                  <a:pt x="1280" y="212"/>
                </a:lnTo>
                <a:lnTo>
                  <a:pt x="1278" y="214"/>
                </a:lnTo>
                <a:lnTo>
                  <a:pt x="1278" y="220"/>
                </a:lnTo>
                <a:lnTo>
                  <a:pt x="1276" y="224"/>
                </a:lnTo>
                <a:lnTo>
                  <a:pt x="1276" y="226"/>
                </a:lnTo>
                <a:lnTo>
                  <a:pt x="1278" y="228"/>
                </a:lnTo>
                <a:lnTo>
                  <a:pt x="1278" y="230"/>
                </a:lnTo>
                <a:lnTo>
                  <a:pt x="1278" y="232"/>
                </a:lnTo>
                <a:lnTo>
                  <a:pt x="1280" y="234"/>
                </a:lnTo>
                <a:lnTo>
                  <a:pt x="1280" y="236"/>
                </a:lnTo>
                <a:lnTo>
                  <a:pt x="1282" y="236"/>
                </a:lnTo>
                <a:lnTo>
                  <a:pt x="1284" y="238"/>
                </a:lnTo>
                <a:lnTo>
                  <a:pt x="1286" y="238"/>
                </a:lnTo>
                <a:lnTo>
                  <a:pt x="1288" y="240"/>
                </a:lnTo>
                <a:lnTo>
                  <a:pt x="1290" y="240"/>
                </a:lnTo>
                <a:lnTo>
                  <a:pt x="1292" y="240"/>
                </a:lnTo>
                <a:lnTo>
                  <a:pt x="1294" y="238"/>
                </a:lnTo>
                <a:lnTo>
                  <a:pt x="1296" y="238"/>
                </a:lnTo>
                <a:lnTo>
                  <a:pt x="1298" y="236"/>
                </a:lnTo>
                <a:lnTo>
                  <a:pt x="1302" y="234"/>
                </a:lnTo>
                <a:lnTo>
                  <a:pt x="1310" y="228"/>
                </a:lnTo>
                <a:lnTo>
                  <a:pt x="1312" y="226"/>
                </a:lnTo>
                <a:lnTo>
                  <a:pt x="1314" y="226"/>
                </a:lnTo>
                <a:lnTo>
                  <a:pt x="1316" y="226"/>
                </a:lnTo>
                <a:lnTo>
                  <a:pt x="1318" y="226"/>
                </a:lnTo>
                <a:lnTo>
                  <a:pt x="1320" y="226"/>
                </a:lnTo>
                <a:lnTo>
                  <a:pt x="1324" y="228"/>
                </a:lnTo>
                <a:lnTo>
                  <a:pt x="1326" y="230"/>
                </a:lnTo>
                <a:lnTo>
                  <a:pt x="1328" y="230"/>
                </a:lnTo>
                <a:lnTo>
                  <a:pt x="1330" y="230"/>
                </a:lnTo>
                <a:lnTo>
                  <a:pt x="1332" y="230"/>
                </a:lnTo>
                <a:lnTo>
                  <a:pt x="1336" y="228"/>
                </a:lnTo>
                <a:lnTo>
                  <a:pt x="1338" y="228"/>
                </a:lnTo>
                <a:lnTo>
                  <a:pt x="1340" y="226"/>
                </a:lnTo>
                <a:lnTo>
                  <a:pt x="1342" y="226"/>
                </a:lnTo>
                <a:lnTo>
                  <a:pt x="1344" y="224"/>
                </a:lnTo>
                <a:lnTo>
                  <a:pt x="1346" y="222"/>
                </a:lnTo>
                <a:lnTo>
                  <a:pt x="1350" y="216"/>
                </a:lnTo>
                <a:lnTo>
                  <a:pt x="1352" y="214"/>
                </a:lnTo>
                <a:lnTo>
                  <a:pt x="1356" y="212"/>
                </a:lnTo>
                <a:lnTo>
                  <a:pt x="1358" y="210"/>
                </a:lnTo>
                <a:lnTo>
                  <a:pt x="1360" y="210"/>
                </a:lnTo>
                <a:lnTo>
                  <a:pt x="1368" y="208"/>
                </a:lnTo>
                <a:lnTo>
                  <a:pt x="1372" y="208"/>
                </a:lnTo>
                <a:lnTo>
                  <a:pt x="1374" y="206"/>
                </a:lnTo>
                <a:lnTo>
                  <a:pt x="1376" y="206"/>
                </a:lnTo>
                <a:lnTo>
                  <a:pt x="1378" y="204"/>
                </a:lnTo>
                <a:lnTo>
                  <a:pt x="1382" y="202"/>
                </a:lnTo>
                <a:lnTo>
                  <a:pt x="1384" y="200"/>
                </a:lnTo>
                <a:lnTo>
                  <a:pt x="1386" y="198"/>
                </a:lnTo>
                <a:lnTo>
                  <a:pt x="1390" y="196"/>
                </a:lnTo>
                <a:lnTo>
                  <a:pt x="1394" y="190"/>
                </a:lnTo>
                <a:lnTo>
                  <a:pt x="1396" y="186"/>
                </a:lnTo>
                <a:lnTo>
                  <a:pt x="1398" y="184"/>
                </a:lnTo>
                <a:lnTo>
                  <a:pt x="1402" y="180"/>
                </a:lnTo>
                <a:lnTo>
                  <a:pt x="1408" y="176"/>
                </a:lnTo>
                <a:lnTo>
                  <a:pt x="1418" y="168"/>
                </a:lnTo>
                <a:lnTo>
                  <a:pt x="1422" y="166"/>
                </a:lnTo>
                <a:lnTo>
                  <a:pt x="1424" y="162"/>
                </a:lnTo>
                <a:lnTo>
                  <a:pt x="1432" y="158"/>
                </a:lnTo>
                <a:lnTo>
                  <a:pt x="1436" y="156"/>
                </a:lnTo>
                <a:lnTo>
                  <a:pt x="1438" y="154"/>
                </a:lnTo>
                <a:lnTo>
                  <a:pt x="1440" y="152"/>
                </a:lnTo>
                <a:lnTo>
                  <a:pt x="1442" y="152"/>
                </a:lnTo>
                <a:lnTo>
                  <a:pt x="1442" y="150"/>
                </a:lnTo>
                <a:lnTo>
                  <a:pt x="1444" y="150"/>
                </a:lnTo>
                <a:lnTo>
                  <a:pt x="1446" y="150"/>
                </a:lnTo>
                <a:lnTo>
                  <a:pt x="1452" y="150"/>
                </a:lnTo>
                <a:lnTo>
                  <a:pt x="1464" y="152"/>
                </a:lnTo>
                <a:lnTo>
                  <a:pt x="1470" y="152"/>
                </a:lnTo>
                <a:lnTo>
                  <a:pt x="1472" y="152"/>
                </a:lnTo>
                <a:lnTo>
                  <a:pt x="1474" y="152"/>
                </a:lnTo>
                <a:lnTo>
                  <a:pt x="1478" y="150"/>
                </a:lnTo>
                <a:lnTo>
                  <a:pt x="1480" y="150"/>
                </a:lnTo>
                <a:lnTo>
                  <a:pt x="1484" y="148"/>
                </a:lnTo>
                <a:lnTo>
                  <a:pt x="1510" y="132"/>
                </a:lnTo>
                <a:lnTo>
                  <a:pt x="1512" y="132"/>
                </a:lnTo>
                <a:lnTo>
                  <a:pt x="1516" y="130"/>
                </a:lnTo>
                <a:lnTo>
                  <a:pt x="1520" y="128"/>
                </a:lnTo>
                <a:lnTo>
                  <a:pt x="1522" y="128"/>
                </a:lnTo>
                <a:lnTo>
                  <a:pt x="1524" y="128"/>
                </a:lnTo>
                <a:lnTo>
                  <a:pt x="1526" y="128"/>
                </a:lnTo>
                <a:lnTo>
                  <a:pt x="1528" y="128"/>
                </a:lnTo>
                <a:lnTo>
                  <a:pt x="1530" y="128"/>
                </a:lnTo>
                <a:lnTo>
                  <a:pt x="1532" y="128"/>
                </a:lnTo>
                <a:lnTo>
                  <a:pt x="1534" y="128"/>
                </a:lnTo>
                <a:lnTo>
                  <a:pt x="1534" y="130"/>
                </a:lnTo>
                <a:lnTo>
                  <a:pt x="1538" y="138"/>
                </a:lnTo>
                <a:lnTo>
                  <a:pt x="1540" y="140"/>
                </a:lnTo>
                <a:lnTo>
                  <a:pt x="1542" y="144"/>
                </a:lnTo>
                <a:lnTo>
                  <a:pt x="1544" y="146"/>
                </a:lnTo>
                <a:lnTo>
                  <a:pt x="1548" y="148"/>
                </a:lnTo>
                <a:lnTo>
                  <a:pt x="1552" y="150"/>
                </a:lnTo>
                <a:lnTo>
                  <a:pt x="1560" y="156"/>
                </a:lnTo>
                <a:lnTo>
                  <a:pt x="1564" y="158"/>
                </a:lnTo>
                <a:lnTo>
                  <a:pt x="1566" y="158"/>
                </a:lnTo>
                <a:lnTo>
                  <a:pt x="1568" y="160"/>
                </a:lnTo>
                <a:lnTo>
                  <a:pt x="1570" y="160"/>
                </a:lnTo>
                <a:lnTo>
                  <a:pt x="1572" y="162"/>
                </a:lnTo>
                <a:lnTo>
                  <a:pt x="1574" y="166"/>
                </a:lnTo>
                <a:lnTo>
                  <a:pt x="1582" y="176"/>
                </a:lnTo>
                <a:lnTo>
                  <a:pt x="1586" y="184"/>
                </a:lnTo>
                <a:lnTo>
                  <a:pt x="1588" y="188"/>
                </a:lnTo>
                <a:lnTo>
                  <a:pt x="1590" y="192"/>
                </a:lnTo>
                <a:lnTo>
                  <a:pt x="1590" y="194"/>
                </a:lnTo>
                <a:lnTo>
                  <a:pt x="1590" y="196"/>
                </a:lnTo>
                <a:lnTo>
                  <a:pt x="1592" y="196"/>
                </a:lnTo>
                <a:lnTo>
                  <a:pt x="1592" y="198"/>
                </a:lnTo>
                <a:lnTo>
                  <a:pt x="1592" y="200"/>
                </a:lnTo>
                <a:lnTo>
                  <a:pt x="1590" y="200"/>
                </a:lnTo>
                <a:lnTo>
                  <a:pt x="1590" y="202"/>
                </a:lnTo>
                <a:lnTo>
                  <a:pt x="1590" y="204"/>
                </a:lnTo>
                <a:lnTo>
                  <a:pt x="1588" y="206"/>
                </a:lnTo>
                <a:lnTo>
                  <a:pt x="1586" y="210"/>
                </a:lnTo>
                <a:lnTo>
                  <a:pt x="1586" y="212"/>
                </a:lnTo>
                <a:lnTo>
                  <a:pt x="1582" y="224"/>
                </a:lnTo>
                <a:lnTo>
                  <a:pt x="1576" y="236"/>
                </a:lnTo>
                <a:lnTo>
                  <a:pt x="1574" y="242"/>
                </a:lnTo>
                <a:lnTo>
                  <a:pt x="1570" y="252"/>
                </a:lnTo>
                <a:lnTo>
                  <a:pt x="1570" y="256"/>
                </a:lnTo>
                <a:lnTo>
                  <a:pt x="1566" y="258"/>
                </a:lnTo>
                <a:lnTo>
                  <a:pt x="1564" y="264"/>
                </a:lnTo>
                <a:lnTo>
                  <a:pt x="1562" y="268"/>
                </a:lnTo>
                <a:lnTo>
                  <a:pt x="1560" y="272"/>
                </a:lnTo>
                <a:lnTo>
                  <a:pt x="1556" y="278"/>
                </a:lnTo>
                <a:lnTo>
                  <a:pt x="1552" y="282"/>
                </a:lnTo>
                <a:lnTo>
                  <a:pt x="1550" y="286"/>
                </a:lnTo>
                <a:lnTo>
                  <a:pt x="1546" y="290"/>
                </a:lnTo>
                <a:lnTo>
                  <a:pt x="1538" y="298"/>
                </a:lnTo>
                <a:lnTo>
                  <a:pt x="1538" y="302"/>
                </a:lnTo>
                <a:lnTo>
                  <a:pt x="1534" y="304"/>
                </a:lnTo>
                <a:lnTo>
                  <a:pt x="1526" y="308"/>
                </a:lnTo>
                <a:lnTo>
                  <a:pt x="1524" y="312"/>
                </a:lnTo>
                <a:lnTo>
                  <a:pt x="1522" y="314"/>
                </a:lnTo>
                <a:lnTo>
                  <a:pt x="1518" y="318"/>
                </a:lnTo>
                <a:lnTo>
                  <a:pt x="1518" y="320"/>
                </a:lnTo>
                <a:lnTo>
                  <a:pt x="1510" y="334"/>
                </a:lnTo>
                <a:lnTo>
                  <a:pt x="1508" y="340"/>
                </a:lnTo>
                <a:lnTo>
                  <a:pt x="1506" y="342"/>
                </a:lnTo>
                <a:lnTo>
                  <a:pt x="1506" y="344"/>
                </a:lnTo>
                <a:lnTo>
                  <a:pt x="1506" y="346"/>
                </a:lnTo>
                <a:lnTo>
                  <a:pt x="1506" y="348"/>
                </a:lnTo>
                <a:lnTo>
                  <a:pt x="1504" y="350"/>
                </a:lnTo>
                <a:lnTo>
                  <a:pt x="1504" y="352"/>
                </a:lnTo>
                <a:lnTo>
                  <a:pt x="1504" y="352"/>
                </a:lnTo>
                <a:lnTo>
                  <a:pt x="1506" y="354"/>
                </a:lnTo>
                <a:lnTo>
                  <a:pt x="1506" y="358"/>
                </a:lnTo>
                <a:lnTo>
                  <a:pt x="1506" y="360"/>
                </a:lnTo>
                <a:lnTo>
                  <a:pt x="1508" y="366"/>
                </a:lnTo>
                <a:lnTo>
                  <a:pt x="1508" y="372"/>
                </a:lnTo>
                <a:lnTo>
                  <a:pt x="1514" y="386"/>
                </a:lnTo>
                <a:lnTo>
                  <a:pt x="1514" y="392"/>
                </a:lnTo>
                <a:lnTo>
                  <a:pt x="1514" y="396"/>
                </a:lnTo>
                <a:lnTo>
                  <a:pt x="1516" y="400"/>
                </a:lnTo>
                <a:lnTo>
                  <a:pt x="1516" y="402"/>
                </a:lnTo>
                <a:lnTo>
                  <a:pt x="1516" y="404"/>
                </a:lnTo>
                <a:lnTo>
                  <a:pt x="1514" y="408"/>
                </a:lnTo>
                <a:lnTo>
                  <a:pt x="1514" y="410"/>
                </a:lnTo>
                <a:lnTo>
                  <a:pt x="1514" y="412"/>
                </a:lnTo>
                <a:lnTo>
                  <a:pt x="1512" y="416"/>
                </a:lnTo>
                <a:lnTo>
                  <a:pt x="1510" y="420"/>
                </a:lnTo>
                <a:lnTo>
                  <a:pt x="1506" y="422"/>
                </a:lnTo>
                <a:lnTo>
                  <a:pt x="1502" y="428"/>
                </a:lnTo>
                <a:lnTo>
                  <a:pt x="1498" y="432"/>
                </a:lnTo>
                <a:lnTo>
                  <a:pt x="1494" y="434"/>
                </a:lnTo>
                <a:lnTo>
                  <a:pt x="1490" y="440"/>
                </a:lnTo>
                <a:lnTo>
                  <a:pt x="1486" y="442"/>
                </a:lnTo>
                <a:lnTo>
                  <a:pt x="1484" y="444"/>
                </a:lnTo>
                <a:lnTo>
                  <a:pt x="1482" y="446"/>
                </a:lnTo>
                <a:lnTo>
                  <a:pt x="1480" y="448"/>
                </a:lnTo>
                <a:lnTo>
                  <a:pt x="1480" y="450"/>
                </a:lnTo>
                <a:lnTo>
                  <a:pt x="1478" y="452"/>
                </a:lnTo>
                <a:lnTo>
                  <a:pt x="1476" y="456"/>
                </a:lnTo>
                <a:lnTo>
                  <a:pt x="1470" y="474"/>
                </a:lnTo>
                <a:lnTo>
                  <a:pt x="1468" y="480"/>
                </a:lnTo>
                <a:lnTo>
                  <a:pt x="1462" y="488"/>
                </a:lnTo>
                <a:lnTo>
                  <a:pt x="1456" y="500"/>
                </a:lnTo>
                <a:lnTo>
                  <a:pt x="1454" y="502"/>
                </a:lnTo>
                <a:lnTo>
                  <a:pt x="1454" y="504"/>
                </a:lnTo>
                <a:lnTo>
                  <a:pt x="1452" y="508"/>
                </a:lnTo>
                <a:lnTo>
                  <a:pt x="1452" y="510"/>
                </a:lnTo>
                <a:lnTo>
                  <a:pt x="1452" y="512"/>
                </a:lnTo>
                <a:lnTo>
                  <a:pt x="1452" y="516"/>
                </a:lnTo>
                <a:lnTo>
                  <a:pt x="1452" y="518"/>
                </a:lnTo>
                <a:lnTo>
                  <a:pt x="1452" y="520"/>
                </a:lnTo>
                <a:lnTo>
                  <a:pt x="1454" y="520"/>
                </a:lnTo>
                <a:lnTo>
                  <a:pt x="1454" y="522"/>
                </a:lnTo>
                <a:lnTo>
                  <a:pt x="1456" y="522"/>
                </a:lnTo>
                <a:lnTo>
                  <a:pt x="1458" y="522"/>
                </a:lnTo>
                <a:lnTo>
                  <a:pt x="1466" y="524"/>
                </a:lnTo>
                <a:lnTo>
                  <a:pt x="1470" y="524"/>
                </a:lnTo>
                <a:lnTo>
                  <a:pt x="1474" y="524"/>
                </a:lnTo>
                <a:lnTo>
                  <a:pt x="1476" y="524"/>
                </a:lnTo>
                <a:lnTo>
                  <a:pt x="1480" y="522"/>
                </a:lnTo>
                <a:lnTo>
                  <a:pt x="1482" y="522"/>
                </a:lnTo>
                <a:lnTo>
                  <a:pt x="1486" y="520"/>
                </a:lnTo>
                <a:lnTo>
                  <a:pt x="1490" y="518"/>
                </a:lnTo>
                <a:lnTo>
                  <a:pt x="1492" y="516"/>
                </a:lnTo>
                <a:lnTo>
                  <a:pt x="1500" y="508"/>
                </a:lnTo>
                <a:lnTo>
                  <a:pt x="1506" y="506"/>
                </a:lnTo>
                <a:lnTo>
                  <a:pt x="1508" y="504"/>
                </a:lnTo>
                <a:lnTo>
                  <a:pt x="1518" y="500"/>
                </a:lnTo>
                <a:lnTo>
                  <a:pt x="1542" y="490"/>
                </a:lnTo>
                <a:lnTo>
                  <a:pt x="1558" y="482"/>
                </a:lnTo>
                <a:lnTo>
                  <a:pt x="1564" y="480"/>
                </a:lnTo>
                <a:lnTo>
                  <a:pt x="1568" y="478"/>
                </a:lnTo>
                <a:lnTo>
                  <a:pt x="1574" y="474"/>
                </a:lnTo>
                <a:lnTo>
                  <a:pt x="1578" y="472"/>
                </a:lnTo>
                <a:lnTo>
                  <a:pt x="1582" y="468"/>
                </a:lnTo>
                <a:lnTo>
                  <a:pt x="1586" y="466"/>
                </a:lnTo>
                <a:lnTo>
                  <a:pt x="1588" y="462"/>
                </a:lnTo>
                <a:lnTo>
                  <a:pt x="1592" y="458"/>
                </a:lnTo>
                <a:lnTo>
                  <a:pt x="1598" y="452"/>
                </a:lnTo>
                <a:lnTo>
                  <a:pt x="1600" y="450"/>
                </a:lnTo>
                <a:lnTo>
                  <a:pt x="1604" y="448"/>
                </a:lnTo>
                <a:lnTo>
                  <a:pt x="1604" y="446"/>
                </a:lnTo>
                <a:lnTo>
                  <a:pt x="1604" y="444"/>
                </a:lnTo>
                <a:lnTo>
                  <a:pt x="1602" y="442"/>
                </a:lnTo>
                <a:lnTo>
                  <a:pt x="1600" y="442"/>
                </a:lnTo>
                <a:lnTo>
                  <a:pt x="1598" y="440"/>
                </a:lnTo>
                <a:lnTo>
                  <a:pt x="1600" y="440"/>
                </a:lnTo>
                <a:lnTo>
                  <a:pt x="1602" y="438"/>
                </a:lnTo>
                <a:lnTo>
                  <a:pt x="1604" y="438"/>
                </a:lnTo>
                <a:lnTo>
                  <a:pt x="1606" y="438"/>
                </a:lnTo>
                <a:lnTo>
                  <a:pt x="1610" y="438"/>
                </a:lnTo>
                <a:lnTo>
                  <a:pt x="1612" y="438"/>
                </a:lnTo>
                <a:lnTo>
                  <a:pt x="1616" y="438"/>
                </a:lnTo>
                <a:lnTo>
                  <a:pt x="1628" y="440"/>
                </a:lnTo>
                <a:lnTo>
                  <a:pt x="1630" y="440"/>
                </a:lnTo>
                <a:lnTo>
                  <a:pt x="1632" y="440"/>
                </a:lnTo>
                <a:lnTo>
                  <a:pt x="1630" y="438"/>
                </a:lnTo>
                <a:lnTo>
                  <a:pt x="1628" y="436"/>
                </a:lnTo>
                <a:lnTo>
                  <a:pt x="1626" y="434"/>
                </a:lnTo>
                <a:lnTo>
                  <a:pt x="1624" y="430"/>
                </a:lnTo>
                <a:lnTo>
                  <a:pt x="1604" y="412"/>
                </a:lnTo>
                <a:lnTo>
                  <a:pt x="1598" y="404"/>
                </a:lnTo>
                <a:lnTo>
                  <a:pt x="1598" y="402"/>
                </a:lnTo>
                <a:lnTo>
                  <a:pt x="1598" y="404"/>
                </a:lnTo>
                <a:lnTo>
                  <a:pt x="1602" y="406"/>
                </a:lnTo>
                <a:lnTo>
                  <a:pt x="1624" y="428"/>
                </a:lnTo>
                <a:lnTo>
                  <a:pt x="1640" y="444"/>
                </a:lnTo>
                <a:lnTo>
                  <a:pt x="1668" y="468"/>
                </a:lnTo>
                <a:lnTo>
                  <a:pt x="1682" y="480"/>
                </a:lnTo>
                <a:lnTo>
                  <a:pt x="1690" y="490"/>
                </a:lnTo>
                <a:lnTo>
                  <a:pt x="1704" y="500"/>
                </a:lnTo>
                <a:lnTo>
                  <a:pt x="1714" y="508"/>
                </a:lnTo>
                <a:lnTo>
                  <a:pt x="1718" y="510"/>
                </a:lnTo>
                <a:lnTo>
                  <a:pt x="1722" y="514"/>
                </a:lnTo>
                <a:lnTo>
                  <a:pt x="1728" y="516"/>
                </a:lnTo>
                <a:lnTo>
                  <a:pt x="1730" y="518"/>
                </a:lnTo>
                <a:lnTo>
                  <a:pt x="1734" y="520"/>
                </a:lnTo>
                <a:lnTo>
                  <a:pt x="1736" y="522"/>
                </a:lnTo>
                <a:lnTo>
                  <a:pt x="1740" y="524"/>
                </a:lnTo>
                <a:lnTo>
                  <a:pt x="1744" y="524"/>
                </a:lnTo>
                <a:lnTo>
                  <a:pt x="1748" y="526"/>
                </a:lnTo>
                <a:lnTo>
                  <a:pt x="1752" y="526"/>
                </a:lnTo>
                <a:lnTo>
                  <a:pt x="1764" y="526"/>
                </a:lnTo>
                <a:lnTo>
                  <a:pt x="1768" y="526"/>
                </a:lnTo>
                <a:lnTo>
                  <a:pt x="1770" y="526"/>
                </a:lnTo>
                <a:lnTo>
                  <a:pt x="1774" y="526"/>
                </a:lnTo>
                <a:lnTo>
                  <a:pt x="1776" y="526"/>
                </a:lnTo>
                <a:lnTo>
                  <a:pt x="1778" y="528"/>
                </a:lnTo>
                <a:lnTo>
                  <a:pt x="1782" y="530"/>
                </a:lnTo>
                <a:lnTo>
                  <a:pt x="1788" y="532"/>
                </a:lnTo>
                <a:lnTo>
                  <a:pt x="1804" y="542"/>
                </a:lnTo>
                <a:lnTo>
                  <a:pt x="1812" y="544"/>
                </a:lnTo>
                <a:lnTo>
                  <a:pt x="1816" y="544"/>
                </a:lnTo>
                <a:lnTo>
                  <a:pt x="1822" y="546"/>
                </a:lnTo>
                <a:lnTo>
                  <a:pt x="1830" y="550"/>
                </a:lnTo>
                <a:lnTo>
                  <a:pt x="1832" y="552"/>
                </a:lnTo>
                <a:lnTo>
                  <a:pt x="1834" y="552"/>
                </a:lnTo>
                <a:lnTo>
                  <a:pt x="1838" y="554"/>
                </a:lnTo>
                <a:lnTo>
                  <a:pt x="1840" y="558"/>
                </a:lnTo>
                <a:lnTo>
                  <a:pt x="1844" y="562"/>
                </a:lnTo>
                <a:lnTo>
                  <a:pt x="1850" y="568"/>
                </a:lnTo>
                <a:lnTo>
                  <a:pt x="1854" y="572"/>
                </a:lnTo>
                <a:lnTo>
                  <a:pt x="1856" y="574"/>
                </a:lnTo>
                <a:lnTo>
                  <a:pt x="1858" y="574"/>
                </a:lnTo>
                <a:lnTo>
                  <a:pt x="1858" y="576"/>
                </a:lnTo>
                <a:lnTo>
                  <a:pt x="1860" y="576"/>
                </a:lnTo>
                <a:lnTo>
                  <a:pt x="1862" y="576"/>
                </a:lnTo>
                <a:lnTo>
                  <a:pt x="1864" y="576"/>
                </a:lnTo>
                <a:lnTo>
                  <a:pt x="1868" y="576"/>
                </a:lnTo>
                <a:lnTo>
                  <a:pt x="1872" y="576"/>
                </a:lnTo>
                <a:lnTo>
                  <a:pt x="1878" y="574"/>
                </a:lnTo>
                <a:lnTo>
                  <a:pt x="1882" y="572"/>
                </a:lnTo>
                <a:lnTo>
                  <a:pt x="1884" y="572"/>
                </a:lnTo>
                <a:lnTo>
                  <a:pt x="1886" y="570"/>
                </a:lnTo>
                <a:lnTo>
                  <a:pt x="1892" y="568"/>
                </a:lnTo>
                <a:lnTo>
                  <a:pt x="1894" y="566"/>
                </a:lnTo>
                <a:lnTo>
                  <a:pt x="1896" y="566"/>
                </a:lnTo>
                <a:lnTo>
                  <a:pt x="1896" y="564"/>
                </a:lnTo>
                <a:lnTo>
                  <a:pt x="1898" y="564"/>
                </a:lnTo>
                <a:lnTo>
                  <a:pt x="1900" y="564"/>
                </a:lnTo>
                <a:lnTo>
                  <a:pt x="1902" y="566"/>
                </a:lnTo>
                <a:lnTo>
                  <a:pt x="1904" y="566"/>
                </a:lnTo>
                <a:lnTo>
                  <a:pt x="1906" y="568"/>
                </a:lnTo>
                <a:lnTo>
                  <a:pt x="1908" y="570"/>
                </a:lnTo>
                <a:lnTo>
                  <a:pt x="1910" y="574"/>
                </a:lnTo>
                <a:lnTo>
                  <a:pt x="1912" y="576"/>
                </a:lnTo>
                <a:lnTo>
                  <a:pt x="1914" y="578"/>
                </a:lnTo>
                <a:lnTo>
                  <a:pt x="1914" y="582"/>
                </a:lnTo>
                <a:lnTo>
                  <a:pt x="1916" y="588"/>
                </a:lnTo>
                <a:lnTo>
                  <a:pt x="1918" y="590"/>
                </a:lnTo>
                <a:lnTo>
                  <a:pt x="1918" y="592"/>
                </a:lnTo>
                <a:lnTo>
                  <a:pt x="1920" y="592"/>
                </a:lnTo>
                <a:lnTo>
                  <a:pt x="1922" y="594"/>
                </a:lnTo>
                <a:lnTo>
                  <a:pt x="1924" y="594"/>
                </a:lnTo>
                <a:lnTo>
                  <a:pt x="1934" y="596"/>
                </a:lnTo>
                <a:lnTo>
                  <a:pt x="1938" y="596"/>
                </a:lnTo>
                <a:lnTo>
                  <a:pt x="1938" y="598"/>
                </a:lnTo>
                <a:lnTo>
                  <a:pt x="1940" y="598"/>
                </a:lnTo>
                <a:lnTo>
                  <a:pt x="1946" y="604"/>
                </a:lnTo>
                <a:lnTo>
                  <a:pt x="1946" y="606"/>
                </a:lnTo>
                <a:lnTo>
                  <a:pt x="1948" y="606"/>
                </a:lnTo>
                <a:lnTo>
                  <a:pt x="1950" y="608"/>
                </a:lnTo>
                <a:lnTo>
                  <a:pt x="1954" y="608"/>
                </a:lnTo>
                <a:lnTo>
                  <a:pt x="1956" y="610"/>
                </a:lnTo>
                <a:lnTo>
                  <a:pt x="1960" y="610"/>
                </a:lnTo>
                <a:lnTo>
                  <a:pt x="1968" y="610"/>
                </a:lnTo>
                <a:lnTo>
                  <a:pt x="1970" y="612"/>
                </a:lnTo>
                <a:lnTo>
                  <a:pt x="1970" y="612"/>
                </a:lnTo>
                <a:lnTo>
                  <a:pt x="1972" y="612"/>
                </a:lnTo>
                <a:lnTo>
                  <a:pt x="1974" y="614"/>
                </a:lnTo>
                <a:lnTo>
                  <a:pt x="1978" y="616"/>
                </a:lnTo>
                <a:lnTo>
                  <a:pt x="1980" y="618"/>
                </a:lnTo>
                <a:lnTo>
                  <a:pt x="1982" y="620"/>
                </a:lnTo>
                <a:lnTo>
                  <a:pt x="1984" y="622"/>
                </a:lnTo>
                <a:lnTo>
                  <a:pt x="1986" y="622"/>
                </a:lnTo>
                <a:lnTo>
                  <a:pt x="1986" y="626"/>
                </a:lnTo>
                <a:lnTo>
                  <a:pt x="1992" y="632"/>
                </a:lnTo>
                <a:lnTo>
                  <a:pt x="2000" y="644"/>
                </a:lnTo>
                <a:lnTo>
                  <a:pt x="2002" y="648"/>
                </a:lnTo>
                <a:lnTo>
                  <a:pt x="2006" y="656"/>
                </a:lnTo>
                <a:lnTo>
                  <a:pt x="2010" y="662"/>
                </a:lnTo>
                <a:lnTo>
                  <a:pt x="2012" y="666"/>
                </a:lnTo>
                <a:lnTo>
                  <a:pt x="2012" y="668"/>
                </a:lnTo>
                <a:lnTo>
                  <a:pt x="2016" y="676"/>
                </a:lnTo>
                <a:lnTo>
                  <a:pt x="2018" y="684"/>
                </a:lnTo>
                <a:lnTo>
                  <a:pt x="2020" y="686"/>
                </a:lnTo>
                <a:lnTo>
                  <a:pt x="2022" y="688"/>
                </a:lnTo>
                <a:lnTo>
                  <a:pt x="2024" y="694"/>
                </a:lnTo>
                <a:lnTo>
                  <a:pt x="2026" y="700"/>
                </a:lnTo>
                <a:lnTo>
                  <a:pt x="2028" y="710"/>
                </a:lnTo>
                <a:lnTo>
                  <a:pt x="2030" y="716"/>
                </a:lnTo>
                <a:lnTo>
                  <a:pt x="2034" y="724"/>
                </a:lnTo>
                <a:lnTo>
                  <a:pt x="2042" y="742"/>
                </a:lnTo>
                <a:lnTo>
                  <a:pt x="2046" y="752"/>
                </a:lnTo>
                <a:lnTo>
                  <a:pt x="2052" y="762"/>
                </a:lnTo>
                <a:lnTo>
                  <a:pt x="2054" y="766"/>
                </a:lnTo>
                <a:lnTo>
                  <a:pt x="2054" y="770"/>
                </a:lnTo>
                <a:lnTo>
                  <a:pt x="2054" y="772"/>
                </a:lnTo>
                <a:lnTo>
                  <a:pt x="2056" y="778"/>
                </a:lnTo>
                <a:lnTo>
                  <a:pt x="2056" y="780"/>
                </a:lnTo>
                <a:lnTo>
                  <a:pt x="2058" y="782"/>
                </a:lnTo>
                <a:lnTo>
                  <a:pt x="2058" y="784"/>
                </a:lnTo>
                <a:lnTo>
                  <a:pt x="2060" y="784"/>
                </a:lnTo>
                <a:lnTo>
                  <a:pt x="2060" y="786"/>
                </a:lnTo>
                <a:lnTo>
                  <a:pt x="2062" y="786"/>
                </a:lnTo>
                <a:lnTo>
                  <a:pt x="2064" y="788"/>
                </a:lnTo>
                <a:lnTo>
                  <a:pt x="2066" y="790"/>
                </a:lnTo>
                <a:lnTo>
                  <a:pt x="2068" y="792"/>
                </a:lnTo>
                <a:lnTo>
                  <a:pt x="2074" y="794"/>
                </a:lnTo>
                <a:lnTo>
                  <a:pt x="2080" y="796"/>
                </a:lnTo>
                <a:lnTo>
                  <a:pt x="2088" y="800"/>
                </a:lnTo>
                <a:lnTo>
                  <a:pt x="2096" y="802"/>
                </a:lnTo>
                <a:lnTo>
                  <a:pt x="2142" y="814"/>
                </a:lnTo>
                <a:lnTo>
                  <a:pt x="2234" y="838"/>
                </a:lnTo>
                <a:lnTo>
                  <a:pt x="2406" y="886"/>
                </a:lnTo>
                <a:lnTo>
                  <a:pt x="2490" y="910"/>
                </a:lnTo>
                <a:lnTo>
                  <a:pt x="2556" y="928"/>
                </a:lnTo>
                <a:lnTo>
                  <a:pt x="2616" y="944"/>
                </a:lnTo>
                <a:lnTo>
                  <a:pt x="2676" y="960"/>
                </a:lnTo>
                <a:lnTo>
                  <a:pt x="2712" y="970"/>
                </a:lnTo>
                <a:lnTo>
                  <a:pt x="2776" y="986"/>
                </a:lnTo>
                <a:lnTo>
                  <a:pt x="2790" y="990"/>
                </a:lnTo>
                <a:lnTo>
                  <a:pt x="2802" y="994"/>
                </a:lnTo>
                <a:lnTo>
                  <a:pt x="2808" y="996"/>
                </a:lnTo>
                <a:lnTo>
                  <a:pt x="2812" y="998"/>
                </a:lnTo>
                <a:lnTo>
                  <a:pt x="2818" y="1000"/>
                </a:lnTo>
                <a:lnTo>
                  <a:pt x="2828" y="1006"/>
                </a:lnTo>
                <a:lnTo>
                  <a:pt x="2840" y="1012"/>
                </a:lnTo>
                <a:lnTo>
                  <a:pt x="2936" y="1068"/>
                </a:lnTo>
                <a:lnTo>
                  <a:pt x="2954" y="1076"/>
                </a:lnTo>
                <a:lnTo>
                  <a:pt x="2968" y="1084"/>
                </a:lnTo>
                <a:lnTo>
                  <a:pt x="2980" y="1092"/>
                </a:lnTo>
                <a:lnTo>
                  <a:pt x="2986" y="1096"/>
                </a:lnTo>
                <a:lnTo>
                  <a:pt x="2998" y="1104"/>
                </a:lnTo>
                <a:lnTo>
                  <a:pt x="3002" y="1106"/>
                </a:lnTo>
                <a:lnTo>
                  <a:pt x="3006" y="1108"/>
                </a:lnTo>
                <a:lnTo>
                  <a:pt x="3010" y="1110"/>
                </a:lnTo>
                <a:lnTo>
                  <a:pt x="3014" y="1112"/>
                </a:lnTo>
                <a:lnTo>
                  <a:pt x="3018" y="1114"/>
                </a:lnTo>
                <a:lnTo>
                  <a:pt x="3020" y="1114"/>
                </a:lnTo>
                <a:lnTo>
                  <a:pt x="3024" y="1114"/>
                </a:lnTo>
                <a:lnTo>
                  <a:pt x="3026" y="1114"/>
                </a:lnTo>
                <a:lnTo>
                  <a:pt x="3028" y="1112"/>
                </a:lnTo>
                <a:lnTo>
                  <a:pt x="3030" y="1112"/>
                </a:lnTo>
                <a:lnTo>
                  <a:pt x="3032" y="1110"/>
                </a:lnTo>
                <a:lnTo>
                  <a:pt x="3034" y="1110"/>
                </a:lnTo>
                <a:lnTo>
                  <a:pt x="3036" y="1112"/>
                </a:lnTo>
                <a:lnTo>
                  <a:pt x="3038" y="1112"/>
                </a:lnTo>
                <a:lnTo>
                  <a:pt x="3040" y="1112"/>
                </a:lnTo>
                <a:lnTo>
                  <a:pt x="3044" y="1116"/>
                </a:lnTo>
                <a:lnTo>
                  <a:pt x="3046" y="1116"/>
                </a:lnTo>
                <a:lnTo>
                  <a:pt x="3048" y="1116"/>
                </a:lnTo>
                <a:lnTo>
                  <a:pt x="3050" y="1116"/>
                </a:lnTo>
                <a:lnTo>
                  <a:pt x="3054" y="1116"/>
                </a:lnTo>
                <a:lnTo>
                  <a:pt x="3060" y="1116"/>
                </a:lnTo>
                <a:lnTo>
                  <a:pt x="3070" y="1114"/>
                </a:lnTo>
                <a:lnTo>
                  <a:pt x="3074" y="1114"/>
                </a:lnTo>
                <a:lnTo>
                  <a:pt x="3076" y="1116"/>
                </a:lnTo>
                <a:lnTo>
                  <a:pt x="3078" y="1116"/>
                </a:lnTo>
                <a:lnTo>
                  <a:pt x="3080" y="1116"/>
                </a:lnTo>
                <a:lnTo>
                  <a:pt x="3088" y="1120"/>
                </a:lnTo>
                <a:lnTo>
                  <a:pt x="3090" y="1120"/>
                </a:lnTo>
                <a:lnTo>
                  <a:pt x="3094" y="1120"/>
                </a:lnTo>
                <a:lnTo>
                  <a:pt x="3100" y="1120"/>
                </a:lnTo>
                <a:lnTo>
                  <a:pt x="3104" y="1122"/>
                </a:lnTo>
                <a:lnTo>
                  <a:pt x="3106" y="1124"/>
                </a:lnTo>
                <a:lnTo>
                  <a:pt x="3110" y="1124"/>
                </a:lnTo>
                <a:lnTo>
                  <a:pt x="3114" y="1126"/>
                </a:lnTo>
                <a:lnTo>
                  <a:pt x="3116" y="1128"/>
                </a:lnTo>
                <a:lnTo>
                  <a:pt x="3118" y="1130"/>
                </a:lnTo>
                <a:lnTo>
                  <a:pt x="3120" y="1134"/>
                </a:lnTo>
                <a:lnTo>
                  <a:pt x="3122" y="1136"/>
                </a:lnTo>
                <a:lnTo>
                  <a:pt x="3126" y="1142"/>
                </a:lnTo>
                <a:lnTo>
                  <a:pt x="3126" y="1144"/>
                </a:lnTo>
                <a:lnTo>
                  <a:pt x="3128" y="1146"/>
                </a:lnTo>
                <a:lnTo>
                  <a:pt x="3130" y="1146"/>
                </a:lnTo>
                <a:lnTo>
                  <a:pt x="3130" y="1148"/>
                </a:lnTo>
                <a:lnTo>
                  <a:pt x="3132" y="1148"/>
                </a:lnTo>
                <a:lnTo>
                  <a:pt x="3134" y="1150"/>
                </a:lnTo>
                <a:lnTo>
                  <a:pt x="3138" y="1150"/>
                </a:lnTo>
                <a:lnTo>
                  <a:pt x="3140" y="1150"/>
                </a:lnTo>
                <a:lnTo>
                  <a:pt x="3144" y="1150"/>
                </a:lnTo>
                <a:lnTo>
                  <a:pt x="3146" y="1150"/>
                </a:lnTo>
                <a:lnTo>
                  <a:pt x="3150" y="1150"/>
                </a:lnTo>
                <a:lnTo>
                  <a:pt x="3154" y="1148"/>
                </a:lnTo>
                <a:lnTo>
                  <a:pt x="3156" y="1148"/>
                </a:lnTo>
                <a:lnTo>
                  <a:pt x="3158" y="1148"/>
                </a:lnTo>
                <a:lnTo>
                  <a:pt x="3160" y="1146"/>
                </a:lnTo>
                <a:lnTo>
                  <a:pt x="3162" y="1144"/>
                </a:lnTo>
                <a:lnTo>
                  <a:pt x="3164" y="1142"/>
                </a:lnTo>
                <a:lnTo>
                  <a:pt x="3166" y="1140"/>
                </a:lnTo>
                <a:lnTo>
                  <a:pt x="3170" y="1134"/>
                </a:lnTo>
                <a:lnTo>
                  <a:pt x="3172" y="1132"/>
                </a:lnTo>
                <a:lnTo>
                  <a:pt x="3172" y="1130"/>
                </a:lnTo>
                <a:lnTo>
                  <a:pt x="3174" y="1128"/>
                </a:lnTo>
                <a:lnTo>
                  <a:pt x="3176" y="1126"/>
                </a:lnTo>
                <a:lnTo>
                  <a:pt x="3178" y="1126"/>
                </a:lnTo>
                <a:lnTo>
                  <a:pt x="3180" y="1126"/>
                </a:lnTo>
                <a:lnTo>
                  <a:pt x="3186" y="1126"/>
                </a:lnTo>
                <a:lnTo>
                  <a:pt x="3188" y="1124"/>
                </a:lnTo>
                <a:lnTo>
                  <a:pt x="3192" y="1124"/>
                </a:lnTo>
                <a:lnTo>
                  <a:pt x="3198" y="1122"/>
                </a:lnTo>
                <a:lnTo>
                  <a:pt x="3202" y="1122"/>
                </a:lnTo>
                <a:lnTo>
                  <a:pt x="3222" y="1120"/>
                </a:lnTo>
                <a:lnTo>
                  <a:pt x="3226" y="1120"/>
                </a:lnTo>
                <a:lnTo>
                  <a:pt x="3228" y="1120"/>
                </a:lnTo>
                <a:lnTo>
                  <a:pt x="3230" y="1120"/>
                </a:lnTo>
                <a:lnTo>
                  <a:pt x="3232" y="1120"/>
                </a:lnTo>
                <a:lnTo>
                  <a:pt x="3236" y="1120"/>
                </a:lnTo>
                <a:lnTo>
                  <a:pt x="3238" y="1120"/>
                </a:lnTo>
                <a:lnTo>
                  <a:pt x="3240" y="1122"/>
                </a:lnTo>
                <a:lnTo>
                  <a:pt x="3242" y="1122"/>
                </a:lnTo>
                <a:lnTo>
                  <a:pt x="3244" y="1124"/>
                </a:lnTo>
                <a:lnTo>
                  <a:pt x="3250" y="1132"/>
                </a:lnTo>
                <a:lnTo>
                  <a:pt x="3254" y="1134"/>
                </a:lnTo>
                <a:lnTo>
                  <a:pt x="3256" y="1136"/>
                </a:lnTo>
                <a:lnTo>
                  <a:pt x="3260" y="1138"/>
                </a:lnTo>
                <a:lnTo>
                  <a:pt x="3262" y="1138"/>
                </a:lnTo>
                <a:lnTo>
                  <a:pt x="3264" y="1140"/>
                </a:lnTo>
                <a:lnTo>
                  <a:pt x="3268" y="1140"/>
                </a:lnTo>
                <a:lnTo>
                  <a:pt x="3272" y="1140"/>
                </a:lnTo>
                <a:lnTo>
                  <a:pt x="3276" y="1140"/>
                </a:lnTo>
                <a:lnTo>
                  <a:pt x="3278" y="1140"/>
                </a:lnTo>
                <a:lnTo>
                  <a:pt x="3282" y="1142"/>
                </a:lnTo>
                <a:lnTo>
                  <a:pt x="3304" y="1152"/>
                </a:lnTo>
                <a:lnTo>
                  <a:pt x="3306" y="1152"/>
                </a:lnTo>
                <a:lnTo>
                  <a:pt x="3310" y="1154"/>
                </a:lnTo>
                <a:lnTo>
                  <a:pt x="3312" y="1154"/>
                </a:lnTo>
                <a:lnTo>
                  <a:pt x="3314" y="1154"/>
                </a:lnTo>
                <a:lnTo>
                  <a:pt x="3316" y="1154"/>
                </a:lnTo>
                <a:lnTo>
                  <a:pt x="3318" y="1154"/>
                </a:lnTo>
                <a:lnTo>
                  <a:pt x="3324" y="1154"/>
                </a:lnTo>
                <a:lnTo>
                  <a:pt x="3334" y="1152"/>
                </a:lnTo>
                <a:lnTo>
                  <a:pt x="3336" y="1150"/>
                </a:lnTo>
                <a:lnTo>
                  <a:pt x="3338" y="1150"/>
                </a:lnTo>
                <a:lnTo>
                  <a:pt x="3340" y="1150"/>
                </a:lnTo>
                <a:lnTo>
                  <a:pt x="3342" y="1152"/>
                </a:lnTo>
                <a:lnTo>
                  <a:pt x="3344" y="1152"/>
                </a:lnTo>
                <a:lnTo>
                  <a:pt x="3346" y="1152"/>
                </a:lnTo>
                <a:lnTo>
                  <a:pt x="3350" y="1154"/>
                </a:lnTo>
                <a:lnTo>
                  <a:pt x="3352" y="1156"/>
                </a:lnTo>
                <a:lnTo>
                  <a:pt x="3358" y="1158"/>
                </a:lnTo>
                <a:lnTo>
                  <a:pt x="3362" y="1160"/>
                </a:lnTo>
                <a:lnTo>
                  <a:pt x="3364" y="1164"/>
                </a:lnTo>
                <a:lnTo>
                  <a:pt x="3370" y="1168"/>
                </a:lnTo>
                <a:lnTo>
                  <a:pt x="3376" y="1172"/>
                </a:lnTo>
                <a:lnTo>
                  <a:pt x="3380" y="1174"/>
                </a:lnTo>
                <a:lnTo>
                  <a:pt x="3382" y="1174"/>
                </a:lnTo>
                <a:lnTo>
                  <a:pt x="3398" y="1178"/>
                </a:lnTo>
                <a:lnTo>
                  <a:pt x="3402" y="1178"/>
                </a:lnTo>
                <a:lnTo>
                  <a:pt x="3404" y="1178"/>
                </a:lnTo>
                <a:lnTo>
                  <a:pt x="3408" y="1178"/>
                </a:lnTo>
                <a:lnTo>
                  <a:pt x="3412" y="1178"/>
                </a:lnTo>
                <a:lnTo>
                  <a:pt x="3426" y="1176"/>
                </a:lnTo>
                <a:lnTo>
                  <a:pt x="3428" y="1176"/>
                </a:lnTo>
                <a:lnTo>
                  <a:pt x="3432" y="1176"/>
                </a:lnTo>
                <a:lnTo>
                  <a:pt x="3434" y="1176"/>
                </a:lnTo>
                <a:lnTo>
                  <a:pt x="3436" y="1178"/>
                </a:lnTo>
                <a:lnTo>
                  <a:pt x="3438" y="1178"/>
                </a:lnTo>
                <a:lnTo>
                  <a:pt x="3442" y="1180"/>
                </a:lnTo>
                <a:lnTo>
                  <a:pt x="3446" y="1182"/>
                </a:lnTo>
                <a:lnTo>
                  <a:pt x="3450" y="1184"/>
                </a:lnTo>
                <a:lnTo>
                  <a:pt x="3452" y="1184"/>
                </a:lnTo>
                <a:lnTo>
                  <a:pt x="3460" y="1186"/>
                </a:lnTo>
                <a:lnTo>
                  <a:pt x="3462" y="1186"/>
                </a:lnTo>
                <a:lnTo>
                  <a:pt x="3468" y="1186"/>
                </a:lnTo>
                <a:lnTo>
                  <a:pt x="3474" y="1186"/>
                </a:lnTo>
                <a:lnTo>
                  <a:pt x="3478" y="1186"/>
                </a:lnTo>
                <a:lnTo>
                  <a:pt x="3480" y="1186"/>
                </a:lnTo>
                <a:lnTo>
                  <a:pt x="3482" y="1186"/>
                </a:lnTo>
                <a:lnTo>
                  <a:pt x="3486" y="1188"/>
                </a:lnTo>
                <a:lnTo>
                  <a:pt x="3504" y="1196"/>
                </a:lnTo>
                <a:lnTo>
                  <a:pt x="3510" y="1200"/>
                </a:lnTo>
                <a:lnTo>
                  <a:pt x="3520" y="1204"/>
                </a:lnTo>
                <a:lnTo>
                  <a:pt x="3530" y="1210"/>
                </a:lnTo>
                <a:lnTo>
                  <a:pt x="3536" y="1214"/>
                </a:lnTo>
                <a:lnTo>
                  <a:pt x="3540" y="1216"/>
                </a:lnTo>
                <a:lnTo>
                  <a:pt x="3540" y="1216"/>
                </a:lnTo>
                <a:lnTo>
                  <a:pt x="3542" y="1218"/>
                </a:lnTo>
                <a:lnTo>
                  <a:pt x="3544" y="1218"/>
                </a:lnTo>
                <a:lnTo>
                  <a:pt x="3544" y="1220"/>
                </a:lnTo>
                <a:lnTo>
                  <a:pt x="3546" y="1222"/>
                </a:lnTo>
                <a:lnTo>
                  <a:pt x="3546" y="1226"/>
                </a:lnTo>
                <a:lnTo>
                  <a:pt x="3548" y="1234"/>
                </a:lnTo>
                <a:lnTo>
                  <a:pt x="3548" y="1238"/>
                </a:lnTo>
                <a:lnTo>
                  <a:pt x="3550" y="1242"/>
                </a:lnTo>
                <a:lnTo>
                  <a:pt x="3552" y="1246"/>
                </a:lnTo>
                <a:lnTo>
                  <a:pt x="3554" y="1248"/>
                </a:lnTo>
                <a:lnTo>
                  <a:pt x="3554" y="1252"/>
                </a:lnTo>
                <a:lnTo>
                  <a:pt x="3556" y="1254"/>
                </a:lnTo>
                <a:lnTo>
                  <a:pt x="3558" y="1258"/>
                </a:lnTo>
                <a:lnTo>
                  <a:pt x="3558" y="1260"/>
                </a:lnTo>
                <a:lnTo>
                  <a:pt x="3560" y="1262"/>
                </a:lnTo>
                <a:lnTo>
                  <a:pt x="3560" y="1264"/>
                </a:lnTo>
                <a:lnTo>
                  <a:pt x="3562" y="1264"/>
                </a:lnTo>
                <a:lnTo>
                  <a:pt x="3562" y="1266"/>
                </a:lnTo>
                <a:lnTo>
                  <a:pt x="3560" y="1268"/>
                </a:lnTo>
                <a:lnTo>
                  <a:pt x="3560" y="1270"/>
                </a:lnTo>
                <a:lnTo>
                  <a:pt x="3560" y="1272"/>
                </a:lnTo>
                <a:lnTo>
                  <a:pt x="3558" y="1274"/>
                </a:lnTo>
                <a:lnTo>
                  <a:pt x="3556" y="1278"/>
                </a:lnTo>
                <a:lnTo>
                  <a:pt x="3554" y="1282"/>
                </a:lnTo>
                <a:lnTo>
                  <a:pt x="3540" y="1302"/>
                </a:lnTo>
                <a:lnTo>
                  <a:pt x="3536" y="1308"/>
                </a:lnTo>
                <a:lnTo>
                  <a:pt x="3534" y="1310"/>
                </a:lnTo>
                <a:lnTo>
                  <a:pt x="3532" y="1312"/>
                </a:lnTo>
                <a:lnTo>
                  <a:pt x="3532" y="1316"/>
                </a:lnTo>
                <a:lnTo>
                  <a:pt x="3530" y="1318"/>
                </a:lnTo>
                <a:lnTo>
                  <a:pt x="3530" y="1320"/>
                </a:lnTo>
                <a:lnTo>
                  <a:pt x="3530" y="1322"/>
                </a:lnTo>
                <a:lnTo>
                  <a:pt x="3530" y="1324"/>
                </a:lnTo>
                <a:lnTo>
                  <a:pt x="3532" y="1324"/>
                </a:lnTo>
                <a:lnTo>
                  <a:pt x="3532" y="1326"/>
                </a:lnTo>
                <a:lnTo>
                  <a:pt x="3532" y="1328"/>
                </a:lnTo>
                <a:lnTo>
                  <a:pt x="3532" y="1330"/>
                </a:lnTo>
                <a:lnTo>
                  <a:pt x="3534" y="1332"/>
                </a:lnTo>
                <a:lnTo>
                  <a:pt x="3536" y="1334"/>
                </a:lnTo>
                <a:lnTo>
                  <a:pt x="3538" y="1338"/>
                </a:lnTo>
                <a:lnTo>
                  <a:pt x="3544" y="1344"/>
                </a:lnTo>
                <a:lnTo>
                  <a:pt x="3548" y="1348"/>
                </a:lnTo>
                <a:lnTo>
                  <a:pt x="3552" y="1350"/>
                </a:lnTo>
                <a:lnTo>
                  <a:pt x="3554" y="1352"/>
                </a:lnTo>
                <a:lnTo>
                  <a:pt x="3556" y="1354"/>
                </a:lnTo>
                <a:lnTo>
                  <a:pt x="3558" y="1356"/>
                </a:lnTo>
                <a:lnTo>
                  <a:pt x="3562" y="1358"/>
                </a:lnTo>
                <a:lnTo>
                  <a:pt x="3568" y="1358"/>
                </a:lnTo>
                <a:lnTo>
                  <a:pt x="3570" y="1358"/>
                </a:lnTo>
                <a:lnTo>
                  <a:pt x="3574" y="1358"/>
                </a:lnTo>
                <a:lnTo>
                  <a:pt x="3576" y="1358"/>
                </a:lnTo>
                <a:lnTo>
                  <a:pt x="3580" y="1358"/>
                </a:lnTo>
                <a:lnTo>
                  <a:pt x="3582" y="1358"/>
                </a:lnTo>
                <a:lnTo>
                  <a:pt x="3586" y="1358"/>
                </a:lnTo>
                <a:lnTo>
                  <a:pt x="3590" y="1358"/>
                </a:lnTo>
                <a:lnTo>
                  <a:pt x="3598" y="1354"/>
                </a:lnTo>
                <a:lnTo>
                  <a:pt x="3602" y="1354"/>
                </a:lnTo>
                <a:lnTo>
                  <a:pt x="3606" y="1352"/>
                </a:lnTo>
                <a:lnTo>
                  <a:pt x="3610" y="1352"/>
                </a:lnTo>
                <a:lnTo>
                  <a:pt x="3614" y="1350"/>
                </a:lnTo>
                <a:lnTo>
                  <a:pt x="3618" y="1350"/>
                </a:lnTo>
                <a:lnTo>
                  <a:pt x="3622" y="1350"/>
                </a:lnTo>
                <a:lnTo>
                  <a:pt x="3624" y="1352"/>
                </a:lnTo>
                <a:lnTo>
                  <a:pt x="3626" y="1352"/>
                </a:lnTo>
                <a:lnTo>
                  <a:pt x="3628" y="1352"/>
                </a:lnTo>
                <a:lnTo>
                  <a:pt x="3630" y="1354"/>
                </a:lnTo>
                <a:lnTo>
                  <a:pt x="3632" y="1356"/>
                </a:lnTo>
                <a:lnTo>
                  <a:pt x="3634" y="1358"/>
                </a:lnTo>
                <a:lnTo>
                  <a:pt x="3636" y="1360"/>
                </a:lnTo>
                <a:lnTo>
                  <a:pt x="3638" y="1364"/>
                </a:lnTo>
                <a:lnTo>
                  <a:pt x="3640" y="1366"/>
                </a:lnTo>
                <a:lnTo>
                  <a:pt x="3640" y="1368"/>
                </a:lnTo>
                <a:lnTo>
                  <a:pt x="3644" y="1370"/>
                </a:lnTo>
                <a:lnTo>
                  <a:pt x="3646" y="1372"/>
                </a:lnTo>
                <a:lnTo>
                  <a:pt x="3648" y="1374"/>
                </a:lnTo>
                <a:lnTo>
                  <a:pt x="3650" y="1376"/>
                </a:lnTo>
                <a:lnTo>
                  <a:pt x="3652" y="1376"/>
                </a:lnTo>
                <a:lnTo>
                  <a:pt x="3654" y="1378"/>
                </a:lnTo>
                <a:lnTo>
                  <a:pt x="3656" y="1378"/>
                </a:lnTo>
                <a:lnTo>
                  <a:pt x="3658" y="1380"/>
                </a:lnTo>
                <a:lnTo>
                  <a:pt x="3662" y="1380"/>
                </a:lnTo>
                <a:lnTo>
                  <a:pt x="3664" y="1380"/>
                </a:lnTo>
                <a:lnTo>
                  <a:pt x="3670" y="1382"/>
                </a:lnTo>
                <a:lnTo>
                  <a:pt x="3678" y="1382"/>
                </a:lnTo>
                <a:lnTo>
                  <a:pt x="3686" y="1382"/>
                </a:lnTo>
                <a:lnTo>
                  <a:pt x="3696" y="1384"/>
                </a:lnTo>
                <a:lnTo>
                  <a:pt x="3698" y="1384"/>
                </a:lnTo>
                <a:lnTo>
                  <a:pt x="3706" y="1386"/>
                </a:lnTo>
                <a:lnTo>
                  <a:pt x="3710" y="1388"/>
                </a:lnTo>
                <a:lnTo>
                  <a:pt x="3712" y="1390"/>
                </a:lnTo>
                <a:lnTo>
                  <a:pt x="3716" y="1390"/>
                </a:lnTo>
                <a:lnTo>
                  <a:pt x="3718" y="1392"/>
                </a:lnTo>
                <a:lnTo>
                  <a:pt x="3720" y="1394"/>
                </a:lnTo>
                <a:lnTo>
                  <a:pt x="3722" y="1396"/>
                </a:lnTo>
                <a:lnTo>
                  <a:pt x="3726" y="1400"/>
                </a:lnTo>
                <a:lnTo>
                  <a:pt x="3732" y="1406"/>
                </a:lnTo>
                <a:lnTo>
                  <a:pt x="3734" y="1408"/>
                </a:lnTo>
                <a:lnTo>
                  <a:pt x="3738" y="1412"/>
                </a:lnTo>
                <a:lnTo>
                  <a:pt x="3742" y="1416"/>
                </a:lnTo>
                <a:lnTo>
                  <a:pt x="3746" y="1418"/>
                </a:lnTo>
                <a:lnTo>
                  <a:pt x="3748" y="1422"/>
                </a:lnTo>
                <a:lnTo>
                  <a:pt x="3762" y="1430"/>
                </a:lnTo>
                <a:lnTo>
                  <a:pt x="3764" y="1434"/>
                </a:lnTo>
                <a:lnTo>
                  <a:pt x="3768" y="1436"/>
                </a:lnTo>
                <a:lnTo>
                  <a:pt x="3770" y="1442"/>
                </a:lnTo>
                <a:lnTo>
                  <a:pt x="3778" y="1450"/>
                </a:lnTo>
                <a:lnTo>
                  <a:pt x="3780" y="1454"/>
                </a:lnTo>
                <a:lnTo>
                  <a:pt x="3780" y="1454"/>
                </a:lnTo>
                <a:lnTo>
                  <a:pt x="3782" y="1456"/>
                </a:lnTo>
                <a:lnTo>
                  <a:pt x="3782" y="1458"/>
                </a:lnTo>
                <a:lnTo>
                  <a:pt x="3782" y="1460"/>
                </a:lnTo>
                <a:lnTo>
                  <a:pt x="3782" y="1462"/>
                </a:lnTo>
                <a:lnTo>
                  <a:pt x="3782" y="1464"/>
                </a:lnTo>
                <a:lnTo>
                  <a:pt x="3782" y="1466"/>
                </a:lnTo>
                <a:lnTo>
                  <a:pt x="3780" y="1468"/>
                </a:lnTo>
                <a:lnTo>
                  <a:pt x="3778" y="1470"/>
                </a:lnTo>
                <a:lnTo>
                  <a:pt x="3776" y="1472"/>
                </a:lnTo>
                <a:lnTo>
                  <a:pt x="3770" y="1480"/>
                </a:lnTo>
                <a:lnTo>
                  <a:pt x="3768" y="1482"/>
                </a:lnTo>
                <a:lnTo>
                  <a:pt x="3768" y="1484"/>
                </a:lnTo>
                <a:lnTo>
                  <a:pt x="3766" y="1484"/>
                </a:lnTo>
                <a:lnTo>
                  <a:pt x="3766" y="1486"/>
                </a:lnTo>
                <a:lnTo>
                  <a:pt x="3766" y="1488"/>
                </a:lnTo>
                <a:lnTo>
                  <a:pt x="3764" y="1492"/>
                </a:lnTo>
                <a:lnTo>
                  <a:pt x="3764" y="1494"/>
                </a:lnTo>
                <a:lnTo>
                  <a:pt x="3766" y="1494"/>
                </a:lnTo>
                <a:lnTo>
                  <a:pt x="3766" y="1496"/>
                </a:lnTo>
                <a:lnTo>
                  <a:pt x="3766" y="1498"/>
                </a:lnTo>
                <a:lnTo>
                  <a:pt x="3766" y="1500"/>
                </a:lnTo>
                <a:lnTo>
                  <a:pt x="3768" y="1502"/>
                </a:lnTo>
                <a:lnTo>
                  <a:pt x="3770" y="1506"/>
                </a:lnTo>
                <a:lnTo>
                  <a:pt x="3774" y="1512"/>
                </a:lnTo>
                <a:lnTo>
                  <a:pt x="3776" y="1516"/>
                </a:lnTo>
                <a:lnTo>
                  <a:pt x="3786" y="1532"/>
                </a:lnTo>
                <a:lnTo>
                  <a:pt x="3788" y="1534"/>
                </a:lnTo>
                <a:lnTo>
                  <a:pt x="3788" y="1536"/>
                </a:lnTo>
                <a:lnTo>
                  <a:pt x="3790" y="1538"/>
                </a:lnTo>
                <a:lnTo>
                  <a:pt x="3790" y="1542"/>
                </a:lnTo>
                <a:lnTo>
                  <a:pt x="3792" y="1544"/>
                </a:lnTo>
                <a:lnTo>
                  <a:pt x="3792" y="1548"/>
                </a:lnTo>
                <a:lnTo>
                  <a:pt x="3792" y="1550"/>
                </a:lnTo>
                <a:lnTo>
                  <a:pt x="3792" y="1550"/>
                </a:lnTo>
                <a:lnTo>
                  <a:pt x="3792" y="1552"/>
                </a:lnTo>
                <a:lnTo>
                  <a:pt x="3792" y="1554"/>
                </a:lnTo>
                <a:lnTo>
                  <a:pt x="3792" y="1558"/>
                </a:lnTo>
                <a:lnTo>
                  <a:pt x="3790" y="1560"/>
                </a:lnTo>
                <a:lnTo>
                  <a:pt x="3790" y="1564"/>
                </a:lnTo>
                <a:lnTo>
                  <a:pt x="3788" y="1568"/>
                </a:lnTo>
                <a:lnTo>
                  <a:pt x="3786" y="1570"/>
                </a:lnTo>
                <a:lnTo>
                  <a:pt x="3786" y="1574"/>
                </a:lnTo>
                <a:lnTo>
                  <a:pt x="3784" y="1576"/>
                </a:lnTo>
                <a:lnTo>
                  <a:pt x="3782" y="1578"/>
                </a:lnTo>
                <a:lnTo>
                  <a:pt x="3780" y="1580"/>
                </a:lnTo>
                <a:lnTo>
                  <a:pt x="3778" y="1580"/>
                </a:lnTo>
                <a:lnTo>
                  <a:pt x="3778" y="1582"/>
                </a:lnTo>
                <a:lnTo>
                  <a:pt x="3774" y="1582"/>
                </a:lnTo>
                <a:lnTo>
                  <a:pt x="3768" y="1586"/>
                </a:lnTo>
                <a:lnTo>
                  <a:pt x="3766" y="1586"/>
                </a:lnTo>
                <a:lnTo>
                  <a:pt x="3766" y="1588"/>
                </a:lnTo>
                <a:lnTo>
                  <a:pt x="3764" y="1588"/>
                </a:lnTo>
                <a:lnTo>
                  <a:pt x="3764" y="1590"/>
                </a:lnTo>
                <a:lnTo>
                  <a:pt x="3762" y="1592"/>
                </a:lnTo>
                <a:lnTo>
                  <a:pt x="3764" y="1594"/>
                </a:lnTo>
                <a:lnTo>
                  <a:pt x="3764" y="1596"/>
                </a:lnTo>
                <a:lnTo>
                  <a:pt x="3766" y="1598"/>
                </a:lnTo>
                <a:lnTo>
                  <a:pt x="3770" y="1608"/>
                </a:lnTo>
                <a:lnTo>
                  <a:pt x="3772" y="1614"/>
                </a:lnTo>
                <a:lnTo>
                  <a:pt x="3774" y="1618"/>
                </a:lnTo>
                <a:lnTo>
                  <a:pt x="3778" y="1628"/>
                </a:lnTo>
                <a:lnTo>
                  <a:pt x="3778" y="1634"/>
                </a:lnTo>
                <a:lnTo>
                  <a:pt x="3780" y="1640"/>
                </a:lnTo>
                <a:lnTo>
                  <a:pt x="3780" y="1644"/>
                </a:lnTo>
                <a:lnTo>
                  <a:pt x="3782" y="1646"/>
                </a:lnTo>
                <a:lnTo>
                  <a:pt x="3782" y="1650"/>
                </a:lnTo>
                <a:lnTo>
                  <a:pt x="3782" y="1654"/>
                </a:lnTo>
                <a:lnTo>
                  <a:pt x="3782" y="1658"/>
                </a:lnTo>
                <a:lnTo>
                  <a:pt x="3780" y="1660"/>
                </a:lnTo>
                <a:lnTo>
                  <a:pt x="3780" y="1662"/>
                </a:lnTo>
                <a:lnTo>
                  <a:pt x="3780" y="1666"/>
                </a:lnTo>
                <a:lnTo>
                  <a:pt x="3780" y="1668"/>
                </a:lnTo>
                <a:lnTo>
                  <a:pt x="3778" y="1672"/>
                </a:lnTo>
                <a:lnTo>
                  <a:pt x="3776" y="1676"/>
                </a:lnTo>
                <a:lnTo>
                  <a:pt x="3776" y="1678"/>
                </a:lnTo>
                <a:lnTo>
                  <a:pt x="3774" y="1682"/>
                </a:lnTo>
                <a:lnTo>
                  <a:pt x="3772" y="1686"/>
                </a:lnTo>
                <a:lnTo>
                  <a:pt x="3770" y="1690"/>
                </a:lnTo>
                <a:lnTo>
                  <a:pt x="3766" y="1694"/>
                </a:lnTo>
                <a:lnTo>
                  <a:pt x="3754" y="1704"/>
                </a:lnTo>
                <a:lnTo>
                  <a:pt x="3750" y="1710"/>
                </a:lnTo>
                <a:lnTo>
                  <a:pt x="3748" y="1714"/>
                </a:lnTo>
                <a:lnTo>
                  <a:pt x="3748" y="1716"/>
                </a:lnTo>
                <a:lnTo>
                  <a:pt x="3746" y="1720"/>
                </a:lnTo>
                <a:lnTo>
                  <a:pt x="3744" y="1724"/>
                </a:lnTo>
                <a:lnTo>
                  <a:pt x="3744" y="1726"/>
                </a:lnTo>
                <a:lnTo>
                  <a:pt x="3744" y="1728"/>
                </a:lnTo>
                <a:lnTo>
                  <a:pt x="3742" y="1730"/>
                </a:lnTo>
                <a:lnTo>
                  <a:pt x="3742" y="1734"/>
                </a:lnTo>
                <a:lnTo>
                  <a:pt x="3742" y="1738"/>
                </a:lnTo>
                <a:lnTo>
                  <a:pt x="3742" y="1746"/>
                </a:lnTo>
                <a:lnTo>
                  <a:pt x="3742" y="1750"/>
                </a:lnTo>
                <a:lnTo>
                  <a:pt x="3742" y="1754"/>
                </a:lnTo>
                <a:lnTo>
                  <a:pt x="3740" y="1756"/>
                </a:lnTo>
                <a:lnTo>
                  <a:pt x="3738" y="1766"/>
                </a:lnTo>
                <a:lnTo>
                  <a:pt x="3738" y="1770"/>
                </a:lnTo>
                <a:lnTo>
                  <a:pt x="3736" y="1774"/>
                </a:lnTo>
                <a:lnTo>
                  <a:pt x="3732" y="1782"/>
                </a:lnTo>
                <a:lnTo>
                  <a:pt x="3730" y="1784"/>
                </a:lnTo>
                <a:lnTo>
                  <a:pt x="3726" y="1796"/>
                </a:lnTo>
                <a:lnTo>
                  <a:pt x="3726" y="1798"/>
                </a:lnTo>
                <a:lnTo>
                  <a:pt x="3726" y="1800"/>
                </a:lnTo>
                <a:lnTo>
                  <a:pt x="3726" y="1802"/>
                </a:lnTo>
                <a:lnTo>
                  <a:pt x="3726" y="1804"/>
                </a:lnTo>
                <a:lnTo>
                  <a:pt x="3728" y="1804"/>
                </a:lnTo>
                <a:lnTo>
                  <a:pt x="3732" y="1804"/>
                </a:lnTo>
                <a:lnTo>
                  <a:pt x="3734" y="1806"/>
                </a:lnTo>
                <a:lnTo>
                  <a:pt x="3736" y="1806"/>
                </a:lnTo>
                <a:lnTo>
                  <a:pt x="3742" y="1810"/>
                </a:lnTo>
                <a:lnTo>
                  <a:pt x="3744" y="1812"/>
                </a:lnTo>
                <a:lnTo>
                  <a:pt x="3748" y="1814"/>
                </a:lnTo>
                <a:lnTo>
                  <a:pt x="3748" y="1814"/>
                </a:lnTo>
                <a:lnTo>
                  <a:pt x="3750" y="1816"/>
                </a:lnTo>
                <a:lnTo>
                  <a:pt x="3752" y="1816"/>
                </a:lnTo>
                <a:lnTo>
                  <a:pt x="3756" y="1814"/>
                </a:lnTo>
                <a:lnTo>
                  <a:pt x="3762" y="1814"/>
                </a:lnTo>
                <a:lnTo>
                  <a:pt x="3766" y="1812"/>
                </a:lnTo>
                <a:lnTo>
                  <a:pt x="3770" y="1812"/>
                </a:lnTo>
                <a:lnTo>
                  <a:pt x="3774" y="1812"/>
                </a:lnTo>
                <a:lnTo>
                  <a:pt x="3786" y="1810"/>
                </a:lnTo>
                <a:lnTo>
                  <a:pt x="3788" y="1810"/>
                </a:lnTo>
                <a:lnTo>
                  <a:pt x="3798" y="1810"/>
                </a:lnTo>
                <a:lnTo>
                  <a:pt x="3806" y="1810"/>
                </a:lnTo>
                <a:lnTo>
                  <a:pt x="3812" y="1808"/>
                </a:lnTo>
                <a:lnTo>
                  <a:pt x="3814" y="1806"/>
                </a:lnTo>
                <a:lnTo>
                  <a:pt x="3818" y="1806"/>
                </a:lnTo>
                <a:lnTo>
                  <a:pt x="3822" y="1804"/>
                </a:lnTo>
                <a:lnTo>
                  <a:pt x="3826" y="1802"/>
                </a:lnTo>
                <a:lnTo>
                  <a:pt x="3828" y="1798"/>
                </a:lnTo>
                <a:lnTo>
                  <a:pt x="3832" y="1796"/>
                </a:lnTo>
                <a:lnTo>
                  <a:pt x="3844" y="1786"/>
                </a:lnTo>
                <a:lnTo>
                  <a:pt x="3846" y="1784"/>
                </a:lnTo>
                <a:lnTo>
                  <a:pt x="3850" y="1780"/>
                </a:lnTo>
                <a:lnTo>
                  <a:pt x="3854" y="1778"/>
                </a:lnTo>
                <a:lnTo>
                  <a:pt x="3856" y="1776"/>
                </a:lnTo>
                <a:lnTo>
                  <a:pt x="3860" y="1776"/>
                </a:lnTo>
                <a:lnTo>
                  <a:pt x="3862" y="1774"/>
                </a:lnTo>
                <a:lnTo>
                  <a:pt x="3866" y="1774"/>
                </a:lnTo>
                <a:lnTo>
                  <a:pt x="3868" y="1774"/>
                </a:lnTo>
                <a:lnTo>
                  <a:pt x="3870" y="1776"/>
                </a:lnTo>
                <a:lnTo>
                  <a:pt x="3874" y="1776"/>
                </a:lnTo>
                <a:lnTo>
                  <a:pt x="3878" y="1778"/>
                </a:lnTo>
                <a:lnTo>
                  <a:pt x="3880" y="1782"/>
                </a:lnTo>
                <a:lnTo>
                  <a:pt x="3884" y="1784"/>
                </a:lnTo>
                <a:lnTo>
                  <a:pt x="3886" y="1788"/>
                </a:lnTo>
                <a:lnTo>
                  <a:pt x="3888" y="1790"/>
                </a:lnTo>
                <a:lnTo>
                  <a:pt x="3890" y="1790"/>
                </a:lnTo>
                <a:lnTo>
                  <a:pt x="3890" y="1792"/>
                </a:lnTo>
                <a:lnTo>
                  <a:pt x="3892" y="1794"/>
                </a:lnTo>
                <a:lnTo>
                  <a:pt x="3892" y="1796"/>
                </a:lnTo>
                <a:lnTo>
                  <a:pt x="3892" y="1798"/>
                </a:lnTo>
                <a:lnTo>
                  <a:pt x="3892" y="1802"/>
                </a:lnTo>
                <a:lnTo>
                  <a:pt x="3892" y="1804"/>
                </a:lnTo>
                <a:lnTo>
                  <a:pt x="3894" y="1806"/>
                </a:lnTo>
                <a:lnTo>
                  <a:pt x="3894" y="1808"/>
                </a:lnTo>
                <a:lnTo>
                  <a:pt x="3894" y="1810"/>
                </a:lnTo>
                <a:lnTo>
                  <a:pt x="3894" y="1812"/>
                </a:lnTo>
                <a:lnTo>
                  <a:pt x="3894" y="1816"/>
                </a:lnTo>
                <a:lnTo>
                  <a:pt x="3894" y="1818"/>
                </a:lnTo>
                <a:lnTo>
                  <a:pt x="3894" y="1820"/>
                </a:lnTo>
                <a:lnTo>
                  <a:pt x="3892" y="1822"/>
                </a:lnTo>
                <a:lnTo>
                  <a:pt x="3892" y="1826"/>
                </a:lnTo>
                <a:lnTo>
                  <a:pt x="3892" y="1830"/>
                </a:lnTo>
                <a:lnTo>
                  <a:pt x="3890" y="1836"/>
                </a:lnTo>
                <a:lnTo>
                  <a:pt x="3888" y="1840"/>
                </a:lnTo>
                <a:lnTo>
                  <a:pt x="3886" y="1844"/>
                </a:lnTo>
                <a:lnTo>
                  <a:pt x="3884" y="1848"/>
                </a:lnTo>
                <a:lnTo>
                  <a:pt x="3876" y="1860"/>
                </a:lnTo>
                <a:lnTo>
                  <a:pt x="3874" y="1866"/>
                </a:lnTo>
                <a:lnTo>
                  <a:pt x="3870" y="1872"/>
                </a:lnTo>
                <a:lnTo>
                  <a:pt x="3868" y="1878"/>
                </a:lnTo>
                <a:lnTo>
                  <a:pt x="3866" y="1882"/>
                </a:lnTo>
                <a:lnTo>
                  <a:pt x="3864" y="1886"/>
                </a:lnTo>
                <a:lnTo>
                  <a:pt x="3858" y="1900"/>
                </a:lnTo>
                <a:lnTo>
                  <a:pt x="3856" y="1904"/>
                </a:lnTo>
                <a:lnTo>
                  <a:pt x="3852" y="1924"/>
                </a:lnTo>
                <a:lnTo>
                  <a:pt x="3848" y="1934"/>
                </a:lnTo>
                <a:lnTo>
                  <a:pt x="3846" y="1936"/>
                </a:lnTo>
                <a:lnTo>
                  <a:pt x="3844" y="1950"/>
                </a:lnTo>
                <a:lnTo>
                  <a:pt x="3840" y="1966"/>
                </a:lnTo>
                <a:lnTo>
                  <a:pt x="3840" y="1968"/>
                </a:lnTo>
                <a:lnTo>
                  <a:pt x="3838" y="1970"/>
                </a:lnTo>
                <a:lnTo>
                  <a:pt x="3838" y="1974"/>
                </a:lnTo>
                <a:lnTo>
                  <a:pt x="3838" y="1976"/>
                </a:lnTo>
                <a:lnTo>
                  <a:pt x="3838" y="1978"/>
                </a:lnTo>
                <a:lnTo>
                  <a:pt x="3838" y="1980"/>
                </a:lnTo>
                <a:lnTo>
                  <a:pt x="3840" y="1982"/>
                </a:lnTo>
                <a:lnTo>
                  <a:pt x="3840" y="1984"/>
                </a:lnTo>
                <a:lnTo>
                  <a:pt x="3840" y="1988"/>
                </a:lnTo>
                <a:lnTo>
                  <a:pt x="3842" y="1990"/>
                </a:lnTo>
                <a:lnTo>
                  <a:pt x="3842" y="1992"/>
                </a:lnTo>
                <a:lnTo>
                  <a:pt x="3844" y="1994"/>
                </a:lnTo>
                <a:lnTo>
                  <a:pt x="3844" y="1996"/>
                </a:lnTo>
                <a:lnTo>
                  <a:pt x="3844" y="1998"/>
                </a:lnTo>
                <a:lnTo>
                  <a:pt x="3846" y="2002"/>
                </a:lnTo>
                <a:lnTo>
                  <a:pt x="3848" y="2004"/>
                </a:lnTo>
                <a:lnTo>
                  <a:pt x="3850" y="2008"/>
                </a:lnTo>
                <a:lnTo>
                  <a:pt x="3854" y="2010"/>
                </a:lnTo>
                <a:lnTo>
                  <a:pt x="3860" y="2018"/>
                </a:lnTo>
                <a:lnTo>
                  <a:pt x="3870" y="2026"/>
                </a:lnTo>
                <a:lnTo>
                  <a:pt x="3874" y="2030"/>
                </a:lnTo>
                <a:lnTo>
                  <a:pt x="3878" y="2032"/>
                </a:lnTo>
                <a:lnTo>
                  <a:pt x="3880" y="2034"/>
                </a:lnTo>
                <a:lnTo>
                  <a:pt x="3886" y="2044"/>
                </a:lnTo>
                <a:lnTo>
                  <a:pt x="3890" y="2048"/>
                </a:lnTo>
                <a:lnTo>
                  <a:pt x="3892" y="2052"/>
                </a:lnTo>
                <a:lnTo>
                  <a:pt x="3896" y="2056"/>
                </a:lnTo>
                <a:lnTo>
                  <a:pt x="3898" y="2060"/>
                </a:lnTo>
                <a:lnTo>
                  <a:pt x="3900" y="2060"/>
                </a:lnTo>
                <a:lnTo>
                  <a:pt x="3902" y="2062"/>
                </a:lnTo>
                <a:lnTo>
                  <a:pt x="3906" y="2064"/>
                </a:lnTo>
                <a:lnTo>
                  <a:pt x="3912" y="2066"/>
                </a:lnTo>
                <a:lnTo>
                  <a:pt x="3924" y="2070"/>
                </a:lnTo>
                <a:lnTo>
                  <a:pt x="3932" y="2074"/>
                </a:lnTo>
                <a:lnTo>
                  <a:pt x="3940" y="2076"/>
                </a:lnTo>
                <a:lnTo>
                  <a:pt x="3940" y="2078"/>
                </a:lnTo>
                <a:lnTo>
                  <a:pt x="3944" y="2078"/>
                </a:lnTo>
                <a:lnTo>
                  <a:pt x="3944" y="2080"/>
                </a:lnTo>
                <a:lnTo>
                  <a:pt x="3948" y="2082"/>
                </a:lnTo>
                <a:lnTo>
                  <a:pt x="3950" y="2084"/>
                </a:lnTo>
                <a:lnTo>
                  <a:pt x="3952" y="2086"/>
                </a:lnTo>
                <a:lnTo>
                  <a:pt x="3954" y="2088"/>
                </a:lnTo>
                <a:lnTo>
                  <a:pt x="3954" y="2090"/>
                </a:lnTo>
                <a:lnTo>
                  <a:pt x="3954" y="2092"/>
                </a:lnTo>
                <a:lnTo>
                  <a:pt x="3952" y="2092"/>
                </a:lnTo>
                <a:lnTo>
                  <a:pt x="3950" y="2092"/>
                </a:lnTo>
                <a:lnTo>
                  <a:pt x="3950" y="2090"/>
                </a:lnTo>
                <a:close/>
                <a:moveTo>
                  <a:pt x="1610" y="444"/>
                </a:moveTo>
                <a:lnTo>
                  <a:pt x="1608" y="444"/>
                </a:lnTo>
                <a:lnTo>
                  <a:pt x="1610" y="444"/>
                </a:lnTo>
                <a:close/>
                <a:moveTo>
                  <a:pt x="3908" y="2198"/>
                </a:moveTo>
                <a:lnTo>
                  <a:pt x="3908" y="2196"/>
                </a:lnTo>
                <a:lnTo>
                  <a:pt x="3908" y="2198"/>
                </a:lnTo>
                <a:close/>
                <a:moveTo>
                  <a:pt x="3646" y="2572"/>
                </a:moveTo>
                <a:lnTo>
                  <a:pt x="3646" y="2570"/>
                </a:lnTo>
                <a:lnTo>
                  <a:pt x="3646" y="2572"/>
                </a:lnTo>
                <a:close/>
                <a:moveTo>
                  <a:pt x="1614" y="128"/>
                </a:moveTo>
                <a:lnTo>
                  <a:pt x="1616" y="128"/>
                </a:lnTo>
                <a:lnTo>
                  <a:pt x="1618" y="130"/>
                </a:lnTo>
                <a:lnTo>
                  <a:pt x="1620" y="130"/>
                </a:lnTo>
                <a:lnTo>
                  <a:pt x="1622" y="132"/>
                </a:lnTo>
                <a:lnTo>
                  <a:pt x="1624" y="134"/>
                </a:lnTo>
                <a:lnTo>
                  <a:pt x="1626" y="136"/>
                </a:lnTo>
                <a:lnTo>
                  <a:pt x="1630" y="140"/>
                </a:lnTo>
                <a:lnTo>
                  <a:pt x="1634" y="146"/>
                </a:lnTo>
                <a:lnTo>
                  <a:pt x="1636" y="150"/>
                </a:lnTo>
                <a:lnTo>
                  <a:pt x="1638" y="154"/>
                </a:lnTo>
                <a:lnTo>
                  <a:pt x="1638" y="156"/>
                </a:lnTo>
                <a:lnTo>
                  <a:pt x="1640" y="158"/>
                </a:lnTo>
                <a:lnTo>
                  <a:pt x="1640" y="160"/>
                </a:lnTo>
                <a:lnTo>
                  <a:pt x="1640" y="162"/>
                </a:lnTo>
                <a:lnTo>
                  <a:pt x="1640" y="164"/>
                </a:lnTo>
                <a:lnTo>
                  <a:pt x="1640" y="166"/>
                </a:lnTo>
                <a:lnTo>
                  <a:pt x="1640" y="168"/>
                </a:lnTo>
                <a:lnTo>
                  <a:pt x="1638" y="170"/>
                </a:lnTo>
                <a:lnTo>
                  <a:pt x="1636" y="172"/>
                </a:lnTo>
                <a:lnTo>
                  <a:pt x="1634" y="172"/>
                </a:lnTo>
                <a:lnTo>
                  <a:pt x="1634" y="174"/>
                </a:lnTo>
                <a:lnTo>
                  <a:pt x="1632" y="174"/>
                </a:lnTo>
                <a:lnTo>
                  <a:pt x="1626" y="174"/>
                </a:lnTo>
                <a:lnTo>
                  <a:pt x="1622" y="176"/>
                </a:lnTo>
                <a:lnTo>
                  <a:pt x="1618" y="176"/>
                </a:lnTo>
                <a:lnTo>
                  <a:pt x="1614" y="174"/>
                </a:lnTo>
                <a:lnTo>
                  <a:pt x="1612" y="174"/>
                </a:lnTo>
                <a:lnTo>
                  <a:pt x="1610" y="172"/>
                </a:lnTo>
                <a:lnTo>
                  <a:pt x="1608" y="172"/>
                </a:lnTo>
                <a:lnTo>
                  <a:pt x="1606" y="170"/>
                </a:lnTo>
                <a:lnTo>
                  <a:pt x="1604" y="168"/>
                </a:lnTo>
                <a:lnTo>
                  <a:pt x="1602" y="166"/>
                </a:lnTo>
                <a:lnTo>
                  <a:pt x="1600" y="162"/>
                </a:lnTo>
                <a:lnTo>
                  <a:pt x="1598" y="160"/>
                </a:lnTo>
                <a:lnTo>
                  <a:pt x="1596" y="158"/>
                </a:lnTo>
                <a:lnTo>
                  <a:pt x="1594" y="154"/>
                </a:lnTo>
                <a:lnTo>
                  <a:pt x="1592" y="150"/>
                </a:lnTo>
                <a:lnTo>
                  <a:pt x="1592" y="148"/>
                </a:lnTo>
                <a:lnTo>
                  <a:pt x="1592" y="144"/>
                </a:lnTo>
                <a:lnTo>
                  <a:pt x="1592" y="142"/>
                </a:lnTo>
                <a:lnTo>
                  <a:pt x="1592" y="140"/>
                </a:lnTo>
                <a:lnTo>
                  <a:pt x="1592" y="138"/>
                </a:lnTo>
                <a:lnTo>
                  <a:pt x="1594" y="136"/>
                </a:lnTo>
                <a:lnTo>
                  <a:pt x="1596" y="134"/>
                </a:lnTo>
                <a:lnTo>
                  <a:pt x="1598" y="132"/>
                </a:lnTo>
                <a:lnTo>
                  <a:pt x="1600" y="130"/>
                </a:lnTo>
                <a:lnTo>
                  <a:pt x="1602" y="130"/>
                </a:lnTo>
                <a:lnTo>
                  <a:pt x="1604" y="128"/>
                </a:lnTo>
                <a:lnTo>
                  <a:pt x="1606" y="128"/>
                </a:lnTo>
                <a:lnTo>
                  <a:pt x="1610" y="128"/>
                </a:lnTo>
                <a:lnTo>
                  <a:pt x="1612" y="128"/>
                </a:lnTo>
                <a:lnTo>
                  <a:pt x="1614" y="128"/>
                </a:lnTo>
                <a:close/>
                <a:moveTo>
                  <a:pt x="1762" y="120"/>
                </a:moveTo>
                <a:lnTo>
                  <a:pt x="1764" y="120"/>
                </a:lnTo>
                <a:lnTo>
                  <a:pt x="1764" y="122"/>
                </a:lnTo>
                <a:lnTo>
                  <a:pt x="1766" y="124"/>
                </a:lnTo>
                <a:lnTo>
                  <a:pt x="1766" y="126"/>
                </a:lnTo>
                <a:lnTo>
                  <a:pt x="1766" y="128"/>
                </a:lnTo>
                <a:lnTo>
                  <a:pt x="1766" y="130"/>
                </a:lnTo>
                <a:lnTo>
                  <a:pt x="1766" y="134"/>
                </a:lnTo>
                <a:lnTo>
                  <a:pt x="1766" y="136"/>
                </a:lnTo>
                <a:lnTo>
                  <a:pt x="1766" y="140"/>
                </a:lnTo>
                <a:lnTo>
                  <a:pt x="1764" y="142"/>
                </a:lnTo>
                <a:lnTo>
                  <a:pt x="1764" y="146"/>
                </a:lnTo>
                <a:lnTo>
                  <a:pt x="1762" y="150"/>
                </a:lnTo>
                <a:lnTo>
                  <a:pt x="1762" y="154"/>
                </a:lnTo>
                <a:lnTo>
                  <a:pt x="1760" y="156"/>
                </a:lnTo>
                <a:lnTo>
                  <a:pt x="1758" y="158"/>
                </a:lnTo>
                <a:lnTo>
                  <a:pt x="1754" y="160"/>
                </a:lnTo>
                <a:lnTo>
                  <a:pt x="1752" y="164"/>
                </a:lnTo>
                <a:lnTo>
                  <a:pt x="1752" y="166"/>
                </a:lnTo>
                <a:lnTo>
                  <a:pt x="1748" y="172"/>
                </a:lnTo>
                <a:lnTo>
                  <a:pt x="1748" y="174"/>
                </a:lnTo>
                <a:lnTo>
                  <a:pt x="1746" y="174"/>
                </a:lnTo>
                <a:lnTo>
                  <a:pt x="1746" y="176"/>
                </a:lnTo>
                <a:lnTo>
                  <a:pt x="1744" y="176"/>
                </a:lnTo>
                <a:lnTo>
                  <a:pt x="1742" y="176"/>
                </a:lnTo>
                <a:lnTo>
                  <a:pt x="1736" y="174"/>
                </a:lnTo>
                <a:lnTo>
                  <a:pt x="1734" y="172"/>
                </a:lnTo>
                <a:lnTo>
                  <a:pt x="1730" y="172"/>
                </a:lnTo>
                <a:lnTo>
                  <a:pt x="1730" y="172"/>
                </a:lnTo>
                <a:lnTo>
                  <a:pt x="1728" y="172"/>
                </a:lnTo>
                <a:lnTo>
                  <a:pt x="1726" y="172"/>
                </a:lnTo>
                <a:lnTo>
                  <a:pt x="1714" y="174"/>
                </a:lnTo>
                <a:lnTo>
                  <a:pt x="1704" y="174"/>
                </a:lnTo>
                <a:lnTo>
                  <a:pt x="1700" y="176"/>
                </a:lnTo>
                <a:lnTo>
                  <a:pt x="1694" y="178"/>
                </a:lnTo>
                <a:lnTo>
                  <a:pt x="1690" y="178"/>
                </a:lnTo>
                <a:lnTo>
                  <a:pt x="1688" y="178"/>
                </a:lnTo>
                <a:lnTo>
                  <a:pt x="1684" y="178"/>
                </a:lnTo>
                <a:lnTo>
                  <a:pt x="1682" y="178"/>
                </a:lnTo>
                <a:lnTo>
                  <a:pt x="1682" y="178"/>
                </a:lnTo>
                <a:lnTo>
                  <a:pt x="1680" y="176"/>
                </a:lnTo>
                <a:lnTo>
                  <a:pt x="1678" y="176"/>
                </a:lnTo>
                <a:lnTo>
                  <a:pt x="1678" y="174"/>
                </a:lnTo>
                <a:lnTo>
                  <a:pt x="1676" y="172"/>
                </a:lnTo>
                <a:lnTo>
                  <a:pt x="1676" y="170"/>
                </a:lnTo>
                <a:lnTo>
                  <a:pt x="1676" y="168"/>
                </a:lnTo>
                <a:lnTo>
                  <a:pt x="1676" y="166"/>
                </a:lnTo>
                <a:lnTo>
                  <a:pt x="1676" y="164"/>
                </a:lnTo>
                <a:lnTo>
                  <a:pt x="1676" y="162"/>
                </a:lnTo>
                <a:lnTo>
                  <a:pt x="1678" y="160"/>
                </a:lnTo>
                <a:lnTo>
                  <a:pt x="1678" y="160"/>
                </a:lnTo>
                <a:lnTo>
                  <a:pt x="1680" y="158"/>
                </a:lnTo>
                <a:lnTo>
                  <a:pt x="1680" y="156"/>
                </a:lnTo>
                <a:lnTo>
                  <a:pt x="1682" y="154"/>
                </a:lnTo>
                <a:lnTo>
                  <a:pt x="1682" y="154"/>
                </a:lnTo>
                <a:lnTo>
                  <a:pt x="1682" y="152"/>
                </a:lnTo>
                <a:lnTo>
                  <a:pt x="1684" y="150"/>
                </a:lnTo>
                <a:lnTo>
                  <a:pt x="1686" y="148"/>
                </a:lnTo>
                <a:lnTo>
                  <a:pt x="1690" y="146"/>
                </a:lnTo>
                <a:lnTo>
                  <a:pt x="1698" y="142"/>
                </a:lnTo>
                <a:lnTo>
                  <a:pt x="1704" y="138"/>
                </a:lnTo>
                <a:lnTo>
                  <a:pt x="1710" y="136"/>
                </a:lnTo>
                <a:lnTo>
                  <a:pt x="1716" y="134"/>
                </a:lnTo>
                <a:lnTo>
                  <a:pt x="1720" y="132"/>
                </a:lnTo>
                <a:lnTo>
                  <a:pt x="1728" y="130"/>
                </a:lnTo>
                <a:lnTo>
                  <a:pt x="1750" y="124"/>
                </a:lnTo>
                <a:lnTo>
                  <a:pt x="1762" y="120"/>
                </a:lnTo>
                <a:close/>
                <a:moveTo>
                  <a:pt x="1572" y="116"/>
                </a:moveTo>
                <a:lnTo>
                  <a:pt x="1566" y="116"/>
                </a:lnTo>
                <a:lnTo>
                  <a:pt x="1564" y="116"/>
                </a:lnTo>
                <a:lnTo>
                  <a:pt x="1562" y="116"/>
                </a:lnTo>
                <a:lnTo>
                  <a:pt x="1560" y="116"/>
                </a:lnTo>
                <a:lnTo>
                  <a:pt x="1560" y="114"/>
                </a:lnTo>
                <a:lnTo>
                  <a:pt x="1560" y="112"/>
                </a:lnTo>
                <a:lnTo>
                  <a:pt x="1564" y="112"/>
                </a:lnTo>
                <a:lnTo>
                  <a:pt x="1566" y="108"/>
                </a:lnTo>
                <a:lnTo>
                  <a:pt x="1568" y="106"/>
                </a:lnTo>
                <a:lnTo>
                  <a:pt x="1570" y="106"/>
                </a:lnTo>
                <a:lnTo>
                  <a:pt x="1572" y="106"/>
                </a:lnTo>
                <a:lnTo>
                  <a:pt x="1574" y="108"/>
                </a:lnTo>
                <a:lnTo>
                  <a:pt x="1574" y="110"/>
                </a:lnTo>
                <a:lnTo>
                  <a:pt x="1572" y="112"/>
                </a:lnTo>
                <a:lnTo>
                  <a:pt x="1572" y="112"/>
                </a:lnTo>
                <a:lnTo>
                  <a:pt x="1572" y="114"/>
                </a:lnTo>
                <a:lnTo>
                  <a:pt x="1572" y="116"/>
                </a:lnTo>
                <a:close/>
                <a:moveTo>
                  <a:pt x="1682" y="106"/>
                </a:moveTo>
                <a:lnTo>
                  <a:pt x="1682" y="108"/>
                </a:lnTo>
                <a:lnTo>
                  <a:pt x="1682" y="110"/>
                </a:lnTo>
                <a:lnTo>
                  <a:pt x="1682" y="112"/>
                </a:lnTo>
                <a:lnTo>
                  <a:pt x="1682" y="112"/>
                </a:lnTo>
                <a:lnTo>
                  <a:pt x="1682" y="114"/>
                </a:lnTo>
                <a:lnTo>
                  <a:pt x="1682" y="116"/>
                </a:lnTo>
                <a:lnTo>
                  <a:pt x="1680" y="118"/>
                </a:lnTo>
                <a:lnTo>
                  <a:pt x="1678" y="120"/>
                </a:lnTo>
                <a:lnTo>
                  <a:pt x="1678" y="122"/>
                </a:lnTo>
                <a:lnTo>
                  <a:pt x="1672" y="126"/>
                </a:lnTo>
                <a:lnTo>
                  <a:pt x="1670" y="130"/>
                </a:lnTo>
                <a:lnTo>
                  <a:pt x="1668" y="132"/>
                </a:lnTo>
                <a:lnTo>
                  <a:pt x="1664" y="134"/>
                </a:lnTo>
                <a:lnTo>
                  <a:pt x="1662" y="136"/>
                </a:lnTo>
                <a:lnTo>
                  <a:pt x="1660" y="136"/>
                </a:lnTo>
                <a:lnTo>
                  <a:pt x="1658" y="136"/>
                </a:lnTo>
                <a:lnTo>
                  <a:pt x="1656" y="136"/>
                </a:lnTo>
                <a:lnTo>
                  <a:pt x="1654" y="136"/>
                </a:lnTo>
                <a:lnTo>
                  <a:pt x="1654" y="134"/>
                </a:lnTo>
                <a:lnTo>
                  <a:pt x="1654" y="132"/>
                </a:lnTo>
                <a:lnTo>
                  <a:pt x="1654" y="130"/>
                </a:lnTo>
                <a:lnTo>
                  <a:pt x="1654" y="128"/>
                </a:lnTo>
                <a:lnTo>
                  <a:pt x="1656" y="126"/>
                </a:lnTo>
                <a:lnTo>
                  <a:pt x="1658" y="122"/>
                </a:lnTo>
                <a:lnTo>
                  <a:pt x="1660" y="120"/>
                </a:lnTo>
                <a:lnTo>
                  <a:pt x="1662" y="118"/>
                </a:lnTo>
                <a:lnTo>
                  <a:pt x="1664" y="114"/>
                </a:lnTo>
                <a:lnTo>
                  <a:pt x="1668" y="112"/>
                </a:lnTo>
                <a:lnTo>
                  <a:pt x="1670" y="112"/>
                </a:lnTo>
                <a:lnTo>
                  <a:pt x="1672" y="110"/>
                </a:lnTo>
                <a:lnTo>
                  <a:pt x="1674" y="108"/>
                </a:lnTo>
                <a:lnTo>
                  <a:pt x="1678" y="108"/>
                </a:lnTo>
                <a:lnTo>
                  <a:pt x="1680" y="106"/>
                </a:lnTo>
                <a:lnTo>
                  <a:pt x="1682" y="106"/>
                </a:lnTo>
                <a:close/>
                <a:moveTo>
                  <a:pt x="1512" y="100"/>
                </a:moveTo>
                <a:lnTo>
                  <a:pt x="1514" y="100"/>
                </a:lnTo>
                <a:lnTo>
                  <a:pt x="1516" y="100"/>
                </a:lnTo>
                <a:lnTo>
                  <a:pt x="1522" y="100"/>
                </a:lnTo>
                <a:lnTo>
                  <a:pt x="1524" y="100"/>
                </a:lnTo>
                <a:lnTo>
                  <a:pt x="1526" y="102"/>
                </a:lnTo>
                <a:lnTo>
                  <a:pt x="1526" y="104"/>
                </a:lnTo>
                <a:lnTo>
                  <a:pt x="1524" y="106"/>
                </a:lnTo>
                <a:lnTo>
                  <a:pt x="1524" y="108"/>
                </a:lnTo>
                <a:lnTo>
                  <a:pt x="1522" y="108"/>
                </a:lnTo>
                <a:lnTo>
                  <a:pt x="1520" y="108"/>
                </a:lnTo>
                <a:lnTo>
                  <a:pt x="1518" y="106"/>
                </a:lnTo>
                <a:lnTo>
                  <a:pt x="1514" y="104"/>
                </a:lnTo>
                <a:lnTo>
                  <a:pt x="1510" y="100"/>
                </a:lnTo>
                <a:lnTo>
                  <a:pt x="1508" y="98"/>
                </a:lnTo>
                <a:lnTo>
                  <a:pt x="1508" y="96"/>
                </a:lnTo>
                <a:lnTo>
                  <a:pt x="1510" y="96"/>
                </a:lnTo>
                <a:lnTo>
                  <a:pt x="1512" y="100"/>
                </a:lnTo>
                <a:close/>
                <a:moveTo>
                  <a:pt x="1472" y="94"/>
                </a:moveTo>
                <a:lnTo>
                  <a:pt x="1472" y="96"/>
                </a:lnTo>
                <a:lnTo>
                  <a:pt x="1470" y="104"/>
                </a:lnTo>
                <a:lnTo>
                  <a:pt x="1468" y="106"/>
                </a:lnTo>
                <a:lnTo>
                  <a:pt x="1468" y="112"/>
                </a:lnTo>
                <a:lnTo>
                  <a:pt x="1466" y="116"/>
                </a:lnTo>
                <a:lnTo>
                  <a:pt x="1466" y="118"/>
                </a:lnTo>
                <a:lnTo>
                  <a:pt x="1464" y="120"/>
                </a:lnTo>
                <a:lnTo>
                  <a:pt x="1462" y="122"/>
                </a:lnTo>
                <a:lnTo>
                  <a:pt x="1460" y="122"/>
                </a:lnTo>
                <a:lnTo>
                  <a:pt x="1458" y="122"/>
                </a:lnTo>
                <a:lnTo>
                  <a:pt x="1456" y="122"/>
                </a:lnTo>
                <a:lnTo>
                  <a:pt x="1452" y="122"/>
                </a:lnTo>
                <a:lnTo>
                  <a:pt x="1450" y="122"/>
                </a:lnTo>
                <a:lnTo>
                  <a:pt x="1448" y="122"/>
                </a:lnTo>
                <a:lnTo>
                  <a:pt x="1446" y="122"/>
                </a:lnTo>
                <a:lnTo>
                  <a:pt x="1444" y="120"/>
                </a:lnTo>
                <a:lnTo>
                  <a:pt x="1442" y="120"/>
                </a:lnTo>
                <a:lnTo>
                  <a:pt x="1442" y="118"/>
                </a:lnTo>
                <a:lnTo>
                  <a:pt x="1440" y="116"/>
                </a:lnTo>
                <a:lnTo>
                  <a:pt x="1436" y="112"/>
                </a:lnTo>
                <a:lnTo>
                  <a:pt x="1436" y="112"/>
                </a:lnTo>
                <a:lnTo>
                  <a:pt x="1434" y="112"/>
                </a:lnTo>
                <a:lnTo>
                  <a:pt x="1434" y="110"/>
                </a:lnTo>
                <a:lnTo>
                  <a:pt x="1434" y="108"/>
                </a:lnTo>
                <a:lnTo>
                  <a:pt x="1434" y="106"/>
                </a:lnTo>
                <a:lnTo>
                  <a:pt x="1434" y="104"/>
                </a:lnTo>
                <a:lnTo>
                  <a:pt x="1434" y="102"/>
                </a:lnTo>
                <a:lnTo>
                  <a:pt x="1436" y="102"/>
                </a:lnTo>
                <a:lnTo>
                  <a:pt x="1436" y="100"/>
                </a:lnTo>
                <a:lnTo>
                  <a:pt x="1438" y="98"/>
                </a:lnTo>
                <a:lnTo>
                  <a:pt x="1440" y="98"/>
                </a:lnTo>
                <a:lnTo>
                  <a:pt x="1442" y="96"/>
                </a:lnTo>
                <a:lnTo>
                  <a:pt x="1444" y="94"/>
                </a:lnTo>
                <a:lnTo>
                  <a:pt x="1446" y="94"/>
                </a:lnTo>
                <a:lnTo>
                  <a:pt x="1452" y="92"/>
                </a:lnTo>
                <a:lnTo>
                  <a:pt x="1456" y="92"/>
                </a:lnTo>
                <a:lnTo>
                  <a:pt x="1458" y="90"/>
                </a:lnTo>
                <a:lnTo>
                  <a:pt x="1462" y="88"/>
                </a:lnTo>
                <a:lnTo>
                  <a:pt x="1464" y="86"/>
                </a:lnTo>
                <a:lnTo>
                  <a:pt x="1466" y="86"/>
                </a:lnTo>
                <a:lnTo>
                  <a:pt x="1468" y="86"/>
                </a:lnTo>
                <a:lnTo>
                  <a:pt x="1468" y="88"/>
                </a:lnTo>
                <a:lnTo>
                  <a:pt x="1470" y="88"/>
                </a:lnTo>
                <a:lnTo>
                  <a:pt x="1470" y="90"/>
                </a:lnTo>
                <a:lnTo>
                  <a:pt x="1470" y="92"/>
                </a:lnTo>
                <a:lnTo>
                  <a:pt x="1472" y="94"/>
                </a:lnTo>
                <a:close/>
                <a:moveTo>
                  <a:pt x="1640" y="76"/>
                </a:moveTo>
                <a:lnTo>
                  <a:pt x="1644" y="76"/>
                </a:lnTo>
                <a:lnTo>
                  <a:pt x="1648" y="78"/>
                </a:lnTo>
                <a:lnTo>
                  <a:pt x="1650" y="78"/>
                </a:lnTo>
                <a:lnTo>
                  <a:pt x="1652" y="80"/>
                </a:lnTo>
                <a:lnTo>
                  <a:pt x="1654" y="82"/>
                </a:lnTo>
                <a:lnTo>
                  <a:pt x="1656" y="84"/>
                </a:lnTo>
                <a:lnTo>
                  <a:pt x="1656" y="86"/>
                </a:lnTo>
                <a:lnTo>
                  <a:pt x="1654" y="88"/>
                </a:lnTo>
                <a:lnTo>
                  <a:pt x="1652" y="90"/>
                </a:lnTo>
                <a:lnTo>
                  <a:pt x="1650" y="94"/>
                </a:lnTo>
                <a:lnTo>
                  <a:pt x="1644" y="98"/>
                </a:lnTo>
                <a:lnTo>
                  <a:pt x="1640" y="100"/>
                </a:lnTo>
                <a:lnTo>
                  <a:pt x="1638" y="102"/>
                </a:lnTo>
                <a:lnTo>
                  <a:pt x="1636" y="102"/>
                </a:lnTo>
                <a:lnTo>
                  <a:pt x="1634" y="104"/>
                </a:lnTo>
                <a:lnTo>
                  <a:pt x="1634" y="102"/>
                </a:lnTo>
                <a:lnTo>
                  <a:pt x="1632" y="102"/>
                </a:lnTo>
                <a:lnTo>
                  <a:pt x="1630" y="100"/>
                </a:lnTo>
                <a:lnTo>
                  <a:pt x="1630" y="98"/>
                </a:lnTo>
                <a:lnTo>
                  <a:pt x="1630" y="96"/>
                </a:lnTo>
                <a:lnTo>
                  <a:pt x="1630" y="94"/>
                </a:lnTo>
                <a:lnTo>
                  <a:pt x="1630" y="92"/>
                </a:lnTo>
                <a:lnTo>
                  <a:pt x="1630" y="90"/>
                </a:lnTo>
                <a:lnTo>
                  <a:pt x="1632" y="88"/>
                </a:lnTo>
                <a:lnTo>
                  <a:pt x="1632" y="86"/>
                </a:lnTo>
                <a:lnTo>
                  <a:pt x="1634" y="84"/>
                </a:lnTo>
                <a:lnTo>
                  <a:pt x="1636" y="80"/>
                </a:lnTo>
                <a:lnTo>
                  <a:pt x="1636" y="78"/>
                </a:lnTo>
                <a:lnTo>
                  <a:pt x="1638" y="78"/>
                </a:lnTo>
                <a:lnTo>
                  <a:pt x="1640" y="76"/>
                </a:lnTo>
                <a:close/>
                <a:moveTo>
                  <a:pt x="1700" y="76"/>
                </a:moveTo>
                <a:lnTo>
                  <a:pt x="1702" y="76"/>
                </a:lnTo>
                <a:lnTo>
                  <a:pt x="1702" y="78"/>
                </a:lnTo>
                <a:lnTo>
                  <a:pt x="1704" y="78"/>
                </a:lnTo>
                <a:lnTo>
                  <a:pt x="1704" y="80"/>
                </a:lnTo>
                <a:lnTo>
                  <a:pt x="1706" y="82"/>
                </a:lnTo>
                <a:lnTo>
                  <a:pt x="1706" y="84"/>
                </a:lnTo>
                <a:lnTo>
                  <a:pt x="1706" y="86"/>
                </a:lnTo>
                <a:lnTo>
                  <a:pt x="1706" y="88"/>
                </a:lnTo>
                <a:lnTo>
                  <a:pt x="1704" y="90"/>
                </a:lnTo>
                <a:lnTo>
                  <a:pt x="1704" y="92"/>
                </a:lnTo>
                <a:lnTo>
                  <a:pt x="1702" y="94"/>
                </a:lnTo>
                <a:lnTo>
                  <a:pt x="1700" y="96"/>
                </a:lnTo>
                <a:lnTo>
                  <a:pt x="1698" y="96"/>
                </a:lnTo>
                <a:lnTo>
                  <a:pt x="1696" y="96"/>
                </a:lnTo>
                <a:lnTo>
                  <a:pt x="1694" y="96"/>
                </a:lnTo>
                <a:lnTo>
                  <a:pt x="1694" y="94"/>
                </a:lnTo>
                <a:lnTo>
                  <a:pt x="1692" y="92"/>
                </a:lnTo>
                <a:lnTo>
                  <a:pt x="1690" y="90"/>
                </a:lnTo>
                <a:lnTo>
                  <a:pt x="1690" y="86"/>
                </a:lnTo>
                <a:lnTo>
                  <a:pt x="1690" y="84"/>
                </a:lnTo>
                <a:lnTo>
                  <a:pt x="1690" y="82"/>
                </a:lnTo>
                <a:lnTo>
                  <a:pt x="1690" y="80"/>
                </a:lnTo>
                <a:lnTo>
                  <a:pt x="1692" y="80"/>
                </a:lnTo>
                <a:lnTo>
                  <a:pt x="1692" y="78"/>
                </a:lnTo>
                <a:lnTo>
                  <a:pt x="1694" y="78"/>
                </a:lnTo>
                <a:lnTo>
                  <a:pt x="1696" y="78"/>
                </a:lnTo>
                <a:lnTo>
                  <a:pt x="1698" y="76"/>
                </a:lnTo>
                <a:lnTo>
                  <a:pt x="1700" y="76"/>
                </a:lnTo>
                <a:close/>
                <a:moveTo>
                  <a:pt x="1594" y="50"/>
                </a:moveTo>
                <a:lnTo>
                  <a:pt x="1596" y="52"/>
                </a:lnTo>
                <a:lnTo>
                  <a:pt x="1600" y="58"/>
                </a:lnTo>
                <a:lnTo>
                  <a:pt x="1604" y="60"/>
                </a:lnTo>
                <a:lnTo>
                  <a:pt x="1604" y="64"/>
                </a:lnTo>
                <a:lnTo>
                  <a:pt x="1606" y="64"/>
                </a:lnTo>
                <a:lnTo>
                  <a:pt x="1606" y="66"/>
                </a:lnTo>
                <a:lnTo>
                  <a:pt x="1606" y="68"/>
                </a:lnTo>
                <a:lnTo>
                  <a:pt x="1606" y="70"/>
                </a:lnTo>
                <a:lnTo>
                  <a:pt x="1606" y="72"/>
                </a:lnTo>
                <a:lnTo>
                  <a:pt x="1606" y="76"/>
                </a:lnTo>
                <a:lnTo>
                  <a:pt x="1604" y="78"/>
                </a:lnTo>
                <a:lnTo>
                  <a:pt x="1602" y="80"/>
                </a:lnTo>
                <a:lnTo>
                  <a:pt x="1600" y="82"/>
                </a:lnTo>
                <a:lnTo>
                  <a:pt x="1600" y="84"/>
                </a:lnTo>
                <a:lnTo>
                  <a:pt x="1598" y="84"/>
                </a:lnTo>
                <a:lnTo>
                  <a:pt x="1596" y="84"/>
                </a:lnTo>
                <a:lnTo>
                  <a:pt x="1594" y="84"/>
                </a:lnTo>
                <a:lnTo>
                  <a:pt x="1592" y="84"/>
                </a:lnTo>
                <a:lnTo>
                  <a:pt x="1588" y="82"/>
                </a:lnTo>
                <a:lnTo>
                  <a:pt x="1586" y="80"/>
                </a:lnTo>
                <a:lnTo>
                  <a:pt x="1586" y="78"/>
                </a:lnTo>
                <a:lnTo>
                  <a:pt x="1586" y="76"/>
                </a:lnTo>
                <a:lnTo>
                  <a:pt x="1584" y="74"/>
                </a:lnTo>
                <a:lnTo>
                  <a:pt x="1584" y="72"/>
                </a:lnTo>
                <a:lnTo>
                  <a:pt x="1584" y="70"/>
                </a:lnTo>
                <a:lnTo>
                  <a:pt x="1584" y="66"/>
                </a:lnTo>
                <a:lnTo>
                  <a:pt x="1584" y="64"/>
                </a:lnTo>
                <a:lnTo>
                  <a:pt x="1584" y="62"/>
                </a:lnTo>
                <a:lnTo>
                  <a:pt x="1584" y="60"/>
                </a:lnTo>
                <a:lnTo>
                  <a:pt x="1584" y="58"/>
                </a:lnTo>
                <a:lnTo>
                  <a:pt x="1586" y="56"/>
                </a:lnTo>
                <a:lnTo>
                  <a:pt x="1586" y="54"/>
                </a:lnTo>
                <a:lnTo>
                  <a:pt x="1588" y="52"/>
                </a:lnTo>
                <a:lnTo>
                  <a:pt x="1590" y="52"/>
                </a:lnTo>
                <a:lnTo>
                  <a:pt x="1592" y="50"/>
                </a:lnTo>
                <a:lnTo>
                  <a:pt x="1594" y="50"/>
                </a:lnTo>
                <a:close/>
                <a:moveTo>
                  <a:pt x="1738" y="90"/>
                </a:moveTo>
                <a:lnTo>
                  <a:pt x="1736" y="90"/>
                </a:lnTo>
                <a:lnTo>
                  <a:pt x="1736" y="88"/>
                </a:lnTo>
                <a:lnTo>
                  <a:pt x="1734" y="86"/>
                </a:lnTo>
                <a:lnTo>
                  <a:pt x="1734" y="84"/>
                </a:lnTo>
                <a:lnTo>
                  <a:pt x="1732" y="78"/>
                </a:lnTo>
                <a:lnTo>
                  <a:pt x="1732" y="76"/>
                </a:lnTo>
                <a:lnTo>
                  <a:pt x="1730" y="72"/>
                </a:lnTo>
                <a:lnTo>
                  <a:pt x="1730" y="60"/>
                </a:lnTo>
                <a:lnTo>
                  <a:pt x="1730" y="56"/>
                </a:lnTo>
                <a:lnTo>
                  <a:pt x="1730" y="54"/>
                </a:lnTo>
                <a:lnTo>
                  <a:pt x="1730" y="52"/>
                </a:lnTo>
                <a:lnTo>
                  <a:pt x="1730" y="50"/>
                </a:lnTo>
                <a:lnTo>
                  <a:pt x="1730" y="48"/>
                </a:lnTo>
                <a:lnTo>
                  <a:pt x="1730" y="48"/>
                </a:lnTo>
                <a:lnTo>
                  <a:pt x="1730" y="46"/>
                </a:lnTo>
                <a:lnTo>
                  <a:pt x="1732" y="46"/>
                </a:lnTo>
                <a:lnTo>
                  <a:pt x="1734" y="48"/>
                </a:lnTo>
                <a:lnTo>
                  <a:pt x="1734" y="52"/>
                </a:lnTo>
                <a:lnTo>
                  <a:pt x="1736" y="54"/>
                </a:lnTo>
                <a:lnTo>
                  <a:pt x="1736" y="56"/>
                </a:lnTo>
                <a:lnTo>
                  <a:pt x="1738" y="58"/>
                </a:lnTo>
                <a:lnTo>
                  <a:pt x="1742" y="64"/>
                </a:lnTo>
                <a:lnTo>
                  <a:pt x="1744" y="64"/>
                </a:lnTo>
                <a:lnTo>
                  <a:pt x="1746" y="66"/>
                </a:lnTo>
                <a:lnTo>
                  <a:pt x="1746" y="68"/>
                </a:lnTo>
                <a:lnTo>
                  <a:pt x="1746" y="70"/>
                </a:lnTo>
                <a:lnTo>
                  <a:pt x="1746" y="72"/>
                </a:lnTo>
                <a:lnTo>
                  <a:pt x="1746" y="74"/>
                </a:lnTo>
                <a:lnTo>
                  <a:pt x="1746" y="76"/>
                </a:lnTo>
                <a:lnTo>
                  <a:pt x="1746" y="78"/>
                </a:lnTo>
                <a:lnTo>
                  <a:pt x="1744" y="82"/>
                </a:lnTo>
                <a:lnTo>
                  <a:pt x="1742" y="84"/>
                </a:lnTo>
                <a:lnTo>
                  <a:pt x="1742" y="86"/>
                </a:lnTo>
                <a:lnTo>
                  <a:pt x="1740" y="88"/>
                </a:lnTo>
                <a:lnTo>
                  <a:pt x="1738" y="90"/>
                </a:lnTo>
                <a:close/>
                <a:moveTo>
                  <a:pt x="1680" y="60"/>
                </a:moveTo>
                <a:lnTo>
                  <a:pt x="1678" y="60"/>
                </a:lnTo>
                <a:lnTo>
                  <a:pt x="1676" y="58"/>
                </a:lnTo>
                <a:lnTo>
                  <a:pt x="1674" y="56"/>
                </a:lnTo>
                <a:lnTo>
                  <a:pt x="1672" y="54"/>
                </a:lnTo>
                <a:lnTo>
                  <a:pt x="1672" y="52"/>
                </a:lnTo>
                <a:lnTo>
                  <a:pt x="1672" y="50"/>
                </a:lnTo>
                <a:lnTo>
                  <a:pt x="1674" y="48"/>
                </a:lnTo>
                <a:lnTo>
                  <a:pt x="1674" y="46"/>
                </a:lnTo>
                <a:lnTo>
                  <a:pt x="1676" y="44"/>
                </a:lnTo>
                <a:lnTo>
                  <a:pt x="1678" y="42"/>
                </a:lnTo>
                <a:lnTo>
                  <a:pt x="1680" y="44"/>
                </a:lnTo>
                <a:lnTo>
                  <a:pt x="1682" y="44"/>
                </a:lnTo>
                <a:lnTo>
                  <a:pt x="1682" y="46"/>
                </a:lnTo>
                <a:lnTo>
                  <a:pt x="1682" y="48"/>
                </a:lnTo>
                <a:lnTo>
                  <a:pt x="1682" y="56"/>
                </a:lnTo>
                <a:lnTo>
                  <a:pt x="1680" y="58"/>
                </a:lnTo>
                <a:lnTo>
                  <a:pt x="1680" y="60"/>
                </a:lnTo>
                <a:close/>
                <a:moveTo>
                  <a:pt x="1666" y="38"/>
                </a:moveTo>
                <a:lnTo>
                  <a:pt x="1664" y="40"/>
                </a:lnTo>
                <a:lnTo>
                  <a:pt x="1662" y="40"/>
                </a:lnTo>
                <a:lnTo>
                  <a:pt x="1660" y="44"/>
                </a:lnTo>
                <a:lnTo>
                  <a:pt x="1658" y="48"/>
                </a:lnTo>
                <a:lnTo>
                  <a:pt x="1652" y="60"/>
                </a:lnTo>
                <a:lnTo>
                  <a:pt x="1650" y="62"/>
                </a:lnTo>
                <a:lnTo>
                  <a:pt x="1648" y="64"/>
                </a:lnTo>
                <a:lnTo>
                  <a:pt x="1646" y="64"/>
                </a:lnTo>
                <a:lnTo>
                  <a:pt x="1646" y="62"/>
                </a:lnTo>
                <a:lnTo>
                  <a:pt x="1644" y="62"/>
                </a:lnTo>
                <a:lnTo>
                  <a:pt x="1644" y="60"/>
                </a:lnTo>
                <a:lnTo>
                  <a:pt x="1642" y="60"/>
                </a:lnTo>
                <a:lnTo>
                  <a:pt x="1642" y="58"/>
                </a:lnTo>
                <a:lnTo>
                  <a:pt x="1642" y="56"/>
                </a:lnTo>
                <a:lnTo>
                  <a:pt x="1642" y="52"/>
                </a:lnTo>
                <a:lnTo>
                  <a:pt x="1642" y="50"/>
                </a:lnTo>
                <a:lnTo>
                  <a:pt x="1642" y="48"/>
                </a:lnTo>
                <a:lnTo>
                  <a:pt x="1644" y="46"/>
                </a:lnTo>
                <a:lnTo>
                  <a:pt x="1644" y="44"/>
                </a:lnTo>
                <a:lnTo>
                  <a:pt x="1644" y="42"/>
                </a:lnTo>
                <a:lnTo>
                  <a:pt x="1646" y="42"/>
                </a:lnTo>
                <a:lnTo>
                  <a:pt x="1648" y="40"/>
                </a:lnTo>
                <a:lnTo>
                  <a:pt x="1650" y="38"/>
                </a:lnTo>
                <a:lnTo>
                  <a:pt x="1652" y="38"/>
                </a:lnTo>
                <a:lnTo>
                  <a:pt x="1658" y="36"/>
                </a:lnTo>
                <a:lnTo>
                  <a:pt x="1662" y="36"/>
                </a:lnTo>
                <a:lnTo>
                  <a:pt x="1664" y="34"/>
                </a:lnTo>
                <a:lnTo>
                  <a:pt x="1666" y="34"/>
                </a:lnTo>
                <a:lnTo>
                  <a:pt x="1670" y="30"/>
                </a:lnTo>
                <a:lnTo>
                  <a:pt x="1672" y="30"/>
                </a:lnTo>
                <a:lnTo>
                  <a:pt x="1672" y="32"/>
                </a:lnTo>
                <a:lnTo>
                  <a:pt x="1670" y="34"/>
                </a:lnTo>
                <a:lnTo>
                  <a:pt x="1670" y="36"/>
                </a:lnTo>
                <a:lnTo>
                  <a:pt x="1668" y="36"/>
                </a:lnTo>
                <a:lnTo>
                  <a:pt x="1666" y="38"/>
                </a:lnTo>
                <a:close/>
                <a:moveTo>
                  <a:pt x="1718" y="22"/>
                </a:moveTo>
                <a:lnTo>
                  <a:pt x="1716" y="20"/>
                </a:lnTo>
                <a:lnTo>
                  <a:pt x="1716" y="18"/>
                </a:lnTo>
                <a:lnTo>
                  <a:pt x="1716" y="16"/>
                </a:lnTo>
                <a:lnTo>
                  <a:pt x="1716" y="16"/>
                </a:lnTo>
                <a:lnTo>
                  <a:pt x="1718" y="12"/>
                </a:lnTo>
                <a:lnTo>
                  <a:pt x="1718" y="8"/>
                </a:lnTo>
                <a:lnTo>
                  <a:pt x="1720" y="8"/>
                </a:lnTo>
                <a:lnTo>
                  <a:pt x="1722" y="10"/>
                </a:lnTo>
                <a:lnTo>
                  <a:pt x="1722" y="12"/>
                </a:lnTo>
                <a:lnTo>
                  <a:pt x="1722" y="14"/>
                </a:lnTo>
                <a:lnTo>
                  <a:pt x="1720" y="16"/>
                </a:lnTo>
                <a:lnTo>
                  <a:pt x="1720" y="18"/>
                </a:lnTo>
                <a:lnTo>
                  <a:pt x="1720" y="20"/>
                </a:lnTo>
                <a:lnTo>
                  <a:pt x="1718" y="22"/>
                </a:lnTo>
                <a:close/>
                <a:moveTo>
                  <a:pt x="1842" y="6"/>
                </a:moveTo>
                <a:lnTo>
                  <a:pt x="1844" y="6"/>
                </a:lnTo>
                <a:lnTo>
                  <a:pt x="1846" y="6"/>
                </a:lnTo>
                <a:lnTo>
                  <a:pt x="1848" y="8"/>
                </a:lnTo>
                <a:lnTo>
                  <a:pt x="1850" y="8"/>
                </a:lnTo>
                <a:lnTo>
                  <a:pt x="1850" y="10"/>
                </a:lnTo>
                <a:lnTo>
                  <a:pt x="1852" y="10"/>
                </a:lnTo>
                <a:lnTo>
                  <a:pt x="1852" y="12"/>
                </a:lnTo>
                <a:lnTo>
                  <a:pt x="1854" y="14"/>
                </a:lnTo>
                <a:lnTo>
                  <a:pt x="1854" y="16"/>
                </a:lnTo>
                <a:lnTo>
                  <a:pt x="1854" y="16"/>
                </a:lnTo>
                <a:lnTo>
                  <a:pt x="1854" y="18"/>
                </a:lnTo>
                <a:lnTo>
                  <a:pt x="1856" y="22"/>
                </a:lnTo>
                <a:lnTo>
                  <a:pt x="1856" y="24"/>
                </a:lnTo>
                <a:lnTo>
                  <a:pt x="1856" y="28"/>
                </a:lnTo>
                <a:lnTo>
                  <a:pt x="1854" y="32"/>
                </a:lnTo>
                <a:lnTo>
                  <a:pt x="1854" y="36"/>
                </a:lnTo>
                <a:lnTo>
                  <a:pt x="1850" y="56"/>
                </a:lnTo>
                <a:lnTo>
                  <a:pt x="1848" y="58"/>
                </a:lnTo>
                <a:lnTo>
                  <a:pt x="1848" y="62"/>
                </a:lnTo>
                <a:lnTo>
                  <a:pt x="1846" y="64"/>
                </a:lnTo>
                <a:lnTo>
                  <a:pt x="1844" y="66"/>
                </a:lnTo>
                <a:lnTo>
                  <a:pt x="1844" y="68"/>
                </a:lnTo>
                <a:lnTo>
                  <a:pt x="1842" y="70"/>
                </a:lnTo>
                <a:lnTo>
                  <a:pt x="1838" y="74"/>
                </a:lnTo>
                <a:lnTo>
                  <a:pt x="1834" y="78"/>
                </a:lnTo>
                <a:lnTo>
                  <a:pt x="1832" y="80"/>
                </a:lnTo>
                <a:lnTo>
                  <a:pt x="1828" y="84"/>
                </a:lnTo>
                <a:lnTo>
                  <a:pt x="1826" y="86"/>
                </a:lnTo>
                <a:lnTo>
                  <a:pt x="1826" y="86"/>
                </a:lnTo>
                <a:lnTo>
                  <a:pt x="1822" y="88"/>
                </a:lnTo>
                <a:lnTo>
                  <a:pt x="1820" y="90"/>
                </a:lnTo>
                <a:lnTo>
                  <a:pt x="1814" y="92"/>
                </a:lnTo>
                <a:lnTo>
                  <a:pt x="1812" y="92"/>
                </a:lnTo>
                <a:lnTo>
                  <a:pt x="1810" y="92"/>
                </a:lnTo>
                <a:lnTo>
                  <a:pt x="1808" y="92"/>
                </a:lnTo>
                <a:lnTo>
                  <a:pt x="1808" y="90"/>
                </a:lnTo>
                <a:lnTo>
                  <a:pt x="1806" y="90"/>
                </a:lnTo>
                <a:lnTo>
                  <a:pt x="1806" y="86"/>
                </a:lnTo>
                <a:lnTo>
                  <a:pt x="1808" y="84"/>
                </a:lnTo>
                <a:lnTo>
                  <a:pt x="1808" y="82"/>
                </a:lnTo>
                <a:lnTo>
                  <a:pt x="1810" y="72"/>
                </a:lnTo>
                <a:lnTo>
                  <a:pt x="1810" y="64"/>
                </a:lnTo>
                <a:lnTo>
                  <a:pt x="1812" y="62"/>
                </a:lnTo>
                <a:lnTo>
                  <a:pt x="1814" y="46"/>
                </a:lnTo>
                <a:lnTo>
                  <a:pt x="1814" y="42"/>
                </a:lnTo>
                <a:lnTo>
                  <a:pt x="1814" y="38"/>
                </a:lnTo>
                <a:lnTo>
                  <a:pt x="1816" y="34"/>
                </a:lnTo>
                <a:lnTo>
                  <a:pt x="1816" y="32"/>
                </a:lnTo>
                <a:lnTo>
                  <a:pt x="1818" y="30"/>
                </a:lnTo>
                <a:lnTo>
                  <a:pt x="1818" y="26"/>
                </a:lnTo>
                <a:lnTo>
                  <a:pt x="1820" y="24"/>
                </a:lnTo>
                <a:lnTo>
                  <a:pt x="1822" y="22"/>
                </a:lnTo>
                <a:lnTo>
                  <a:pt x="1822" y="20"/>
                </a:lnTo>
                <a:lnTo>
                  <a:pt x="1824" y="16"/>
                </a:lnTo>
                <a:lnTo>
                  <a:pt x="1826" y="16"/>
                </a:lnTo>
                <a:lnTo>
                  <a:pt x="1828" y="14"/>
                </a:lnTo>
                <a:lnTo>
                  <a:pt x="1830" y="12"/>
                </a:lnTo>
                <a:lnTo>
                  <a:pt x="1830" y="10"/>
                </a:lnTo>
                <a:lnTo>
                  <a:pt x="1832" y="10"/>
                </a:lnTo>
                <a:lnTo>
                  <a:pt x="1834" y="8"/>
                </a:lnTo>
                <a:lnTo>
                  <a:pt x="1838" y="8"/>
                </a:lnTo>
                <a:lnTo>
                  <a:pt x="1840" y="6"/>
                </a:lnTo>
                <a:lnTo>
                  <a:pt x="1842" y="6"/>
                </a:lnTo>
                <a:close/>
                <a:moveTo>
                  <a:pt x="1620" y="18"/>
                </a:moveTo>
                <a:lnTo>
                  <a:pt x="1618" y="18"/>
                </a:lnTo>
                <a:lnTo>
                  <a:pt x="1616" y="16"/>
                </a:lnTo>
                <a:lnTo>
                  <a:pt x="1616" y="16"/>
                </a:lnTo>
                <a:lnTo>
                  <a:pt x="1614" y="14"/>
                </a:lnTo>
                <a:lnTo>
                  <a:pt x="1614" y="8"/>
                </a:lnTo>
                <a:lnTo>
                  <a:pt x="1614" y="4"/>
                </a:lnTo>
                <a:lnTo>
                  <a:pt x="1614" y="2"/>
                </a:lnTo>
                <a:lnTo>
                  <a:pt x="1616" y="2"/>
                </a:lnTo>
                <a:lnTo>
                  <a:pt x="1616" y="0"/>
                </a:lnTo>
                <a:lnTo>
                  <a:pt x="1618" y="2"/>
                </a:lnTo>
                <a:lnTo>
                  <a:pt x="1620" y="4"/>
                </a:lnTo>
                <a:lnTo>
                  <a:pt x="1620" y="6"/>
                </a:lnTo>
                <a:lnTo>
                  <a:pt x="1622" y="8"/>
                </a:lnTo>
                <a:lnTo>
                  <a:pt x="1622" y="10"/>
                </a:lnTo>
                <a:lnTo>
                  <a:pt x="1622" y="12"/>
                </a:lnTo>
                <a:lnTo>
                  <a:pt x="1622" y="14"/>
                </a:lnTo>
                <a:lnTo>
                  <a:pt x="1622" y="16"/>
                </a:lnTo>
                <a:lnTo>
                  <a:pt x="1622" y="16"/>
                </a:lnTo>
                <a:lnTo>
                  <a:pt x="1620" y="18"/>
                </a:lnTo>
                <a:close/>
              </a:path>
            </a:pathLst>
          </a:custGeom>
          <a:solidFill>
            <a:srgbClr val="C8C8C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4876800" y="541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7" name="TextBox 586"/>
          <p:cNvSpPr txBox="1"/>
          <p:nvPr/>
        </p:nvSpPr>
        <p:spPr>
          <a:xfrm>
            <a:off x="4914900" y="5256351"/>
            <a:ext cx="742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Madison</a:t>
            </a:r>
            <a:endParaRPr lang="en-US" sz="1000" b="1" dirty="0"/>
          </a:p>
        </p:txBody>
      </p:sp>
      <p:pic>
        <p:nvPicPr>
          <p:cNvPr id="1940" name="Picture 19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22381"/>
            <a:ext cx="457200" cy="294194"/>
          </a:xfrm>
          <a:prstGeom prst="rect">
            <a:avLst/>
          </a:prstGeom>
        </p:spPr>
      </p:pic>
      <p:sp>
        <p:nvSpPr>
          <p:cNvPr id="951" name="TextBox 950"/>
          <p:cNvSpPr txBox="1"/>
          <p:nvPr/>
        </p:nvSpPr>
        <p:spPr>
          <a:xfrm>
            <a:off x="520700" y="6061729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Applied Population Laboratory</a:t>
            </a:r>
          </a:p>
          <a:p>
            <a:r>
              <a:rPr lang="en-US" sz="700" b="1" dirty="0" smtClean="0"/>
              <a:t>UW-Madison</a:t>
            </a:r>
          </a:p>
          <a:p>
            <a:r>
              <a:rPr lang="en-US" sz="700" b="1" dirty="0" smtClean="0"/>
              <a:t>Department of Community &amp; Environmental Sociology</a:t>
            </a:r>
            <a:endParaRPr lang="en-US" sz="700" b="1" dirty="0"/>
          </a:p>
        </p:txBody>
      </p:sp>
      <p:pic>
        <p:nvPicPr>
          <p:cNvPr id="1943" name="Picture 19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22" y="6524445"/>
            <a:ext cx="678684" cy="23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01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" name="Freeform 33"/>
          <p:cNvSpPr>
            <a:spLocks/>
          </p:cNvSpPr>
          <p:nvPr/>
        </p:nvSpPr>
        <p:spPr bwMode="auto">
          <a:xfrm>
            <a:off x="2743200" y="640279"/>
            <a:ext cx="3581400" cy="5339536"/>
          </a:xfrm>
          <a:custGeom>
            <a:avLst/>
            <a:gdLst>
              <a:gd name="T0" fmla="*/ 268 w 275"/>
              <a:gd name="T1" fmla="*/ 25 h 410"/>
              <a:gd name="T2" fmla="*/ 268 w 275"/>
              <a:gd name="T3" fmla="*/ 49 h 410"/>
              <a:gd name="T4" fmla="*/ 268 w 275"/>
              <a:gd name="T5" fmla="*/ 57 h 410"/>
              <a:gd name="T6" fmla="*/ 269 w 275"/>
              <a:gd name="T7" fmla="*/ 61 h 410"/>
              <a:gd name="T8" fmla="*/ 269 w 275"/>
              <a:gd name="T9" fmla="*/ 67 h 410"/>
              <a:gd name="T10" fmla="*/ 272 w 275"/>
              <a:gd name="T11" fmla="*/ 79 h 410"/>
              <a:gd name="T12" fmla="*/ 273 w 275"/>
              <a:gd name="T13" fmla="*/ 84 h 410"/>
              <a:gd name="T14" fmla="*/ 275 w 275"/>
              <a:gd name="T15" fmla="*/ 96 h 410"/>
              <a:gd name="T16" fmla="*/ 275 w 275"/>
              <a:gd name="T17" fmla="*/ 113 h 410"/>
              <a:gd name="T18" fmla="*/ 272 w 275"/>
              <a:gd name="T19" fmla="*/ 205 h 410"/>
              <a:gd name="T20" fmla="*/ 272 w 275"/>
              <a:gd name="T21" fmla="*/ 272 h 410"/>
              <a:gd name="T22" fmla="*/ 270 w 275"/>
              <a:gd name="T23" fmla="*/ 333 h 410"/>
              <a:gd name="T24" fmla="*/ 270 w 275"/>
              <a:gd name="T25" fmla="*/ 372 h 410"/>
              <a:gd name="T26" fmla="*/ 269 w 275"/>
              <a:gd name="T27" fmla="*/ 384 h 410"/>
              <a:gd name="T28" fmla="*/ 269 w 275"/>
              <a:gd name="T29" fmla="*/ 394 h 410"/>
              <a:gd name="T30" fmla="*/ 268 w 275"/>
              <a:gd name="T31" fmla="*/ 400 h 410"/>
              <a:gd name="T32" fmla="*/ 265 w 275"/>
              <a:gd name="T33" fmla="*/ 404 h 410"/>
              <a:gd name="T34" fmla="*/ 262 w 275"/>
              <a:gd name="T35" fmla="*/ 407 h 410"/>
              <a:gd name="T36" fmla="*/ 259 w 275"/>
              <a:gd name="T37" fmla="*/ 409 h 410"/>
              <a:gd name="T38" fmla="*/ 253 w 275"/>
              <a:gd name="T39" fmla="*/ 410 h 410"/>
              <a:gd name="T40" fmla="*/ 244 w 275"/>
              <a:gd name="T41" fmla="*/ 410 h 410"/>
              <a:gd name="T42" fmla="*/ 195 w 275"/>
              <a:gd name="T43" fmla="*/ 409 h 410"/>
              <a:gd name="T44" fmla="*/ 75 w 275"/>
              <a:gd name="T45" fmla="*/ 406 h 410"/>
              <a:gd name="T46" fmla="*/ 29 w 275"/>
              <a:gd name="T47" fmla="*/ 406 h 410"/>
              <a:gd name="T48" fmla="*/ 19 w 275"/>
              <a:gd name="T49" fmla="*/ 404 h 410"/>
              <a:gd name="T50" fmla="*/ 13 w 275"/>
              <a:gd name="T51" fmla="*/ 403 h 410"/>
              <a:gd name="T52" fmla="*/ 9 w 275"/>
              <a:gd name="T53" fmla="*/ 401 h 410"/>
              <a:gd name="T54" fmla="*/ 7 w 275"/>
              <a:gd name="T55" fmla="*/ 399 h 410"/>
              <a:gd name="T56" fmla="*/ 6 w 275"/>
              <a:gd name="T57" fmla="*/ 399 h 410"/>
              <a:gd name="T58" fmla="*/ 3 w 275"/>
              <a:gd name="T59" fmla="*/ 391 h 410"/>
              <a:gd name="T60" fmla="*/ 3 w 275"/>
              <a:gd name="T61" fmla="*/ 384 h 410"/>
              <a:gd name="T62" fmla="*/ 1 w 275"/>
              <a:gd name="T63" fmla="*/ 371 h 410"/>
              <a:gd name="T64" fmla="*/ 3 w 275"/>
              <a:gd name="T65" fmla="*/ 343 h 410"/>
              <a:gd name="T66" fmla="*/ 4 w 275"/>
              <a:gd name="T67" fmla="*/ 259 h 410"/>
              <a:gd name="T68" fmla="*/ 7 w 275"/>
              <a:gd name="T69" fmla="*/ 204 h 410"/>
              <a:gd name="T70" fmla="*/ 9 w 275"/>
              <a:gd name="T71" fmla="*/ 112 h 410"/>
              <a:gd name="T72" fmla="*/ 9 w 275"/>
              <a:gd name="T73" fmla="*/ 92 h 410"/>
              <a:gd name="T74" fmla="*/ 9 w 275"/>
              <a:gd name="T75" fmla="*/ 83 h 410"/>
              <a:gd name="T76" fmla="*/ 7 w 275"/>
              <a:gd name="T77" fmla="*/ 77 h 410"/>
              <a:gd name="T78" fmla="*/ 6 w 275"/>
              <a:gd name="T79" fmla="*/ 71 h 410"/>
              <a:gd name="T80" fmla="*/ 3 w 275"/>
              <a:gd name="T81" fmla="*/ 64 h 410"/>
              <a:gd name="T82" fmla="*/ 1 w 275"/>
              <a:gd name="T83" fmla="*/ 58 h 410"/>
              <a:gd name="T84" fmla="*/ 1 w 275"/>
              <a:gd name="T85" fmla="*/ 49 h 410"/>
              <a:gd name="T86" fmla="*/ 0 w 275"/>
              <a:gd name="T87" fmla="*/ 42 h 410"/>
              <a:gd name="T88" fmla="*/ 0 w 275"/>
              <a:gd name="T89" fmla="*/ 33 h 410"/>
              <a:gd name="T90" fmla="*/ 1 w 275"/>
              <a:gd name="T91" fmla="*/ 22 h 410"/>
              <a:gd name="T92" fmla="*/ 1 w 275"/>
              <a:gd name="T93" fmla="*/ 15 h 410"/>
              <a:gd name="T94" fmla="*/ 1 w 275"/>
              <a:gd name="T95" fmla="*/ 10 h 410"/>
              <a:gd name="T96" fmla="*/ 4 w 275"/>
              <a:gd name="T97" fmla="*/ 6 h 410"/>
              <a:gd name="T98" fmla="*/ 9 w 275"/>
              <a:gd name="T99" fmla="*/ 3 h 410"/>
              <a:gd name="T100" fmla="*/ 11 w 275"/>
              <a:gd name="T101" fmla="*/ 1 h 410"/>
              <a:gd name="T102" fmla="*/ 19 w 275"/>
              <a:gd name="T103" fmla="*/ 0 h 410"/>
              <a:gd name="T104" fmla="*/ 26 w 275"/>
              <a:gd name="T105" fmla="*/ 0 h 410"/>
              <a:gd name="T106" fmla="*/ 68 w 275"/>
              <a:gd name="T107" fmla="*/ 1 h 410"/>
              <a:gd name="T108" fmla="*/ 183 w 275"/>
              <a:gd name="T109" fmla="*/ 6 h 410"/>
              <a:gd name="T110" fmla="*/ 269 w 275"/>
              <a:gd name="T111" fmla="*/ 7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75" h="410">
                <a:moveTo>
                  <a:pt x="269" y="7"/>
                </a:moveTo>
                <a:lnTo>
                  <a:pt x="268" y="25"/>
                </a:lnTo>
                <a:lnTo>
                  <a:pt x="268" y="38"/>
                </a:lnTo>
                <a:lnTo>
                  <a:pt x="268" y="49"/>
                </a:lnTo>
                <a:lnTo>
                  <a:pt x="268" y="52"/>
                </a:lnTo>
                <a:lnTo>
                  <a:pt x="268" y="57"/>
                </a:lnTo>
                <a:lnTo>
                  <a:pt x="268" y="60"/>
                </a:lnTo>
                <a:lnTo>
                  <a:pt x="269" y="61"/>
                </a:lnTo>
                <a:lnTo>
                  <a:pt x="269" y="64"/>
                </a:lnTo>
                <a:lnTo>
                  <a:pt x="269" y="67"/>
                </a:lnTo>
                <a:lnTo>
                  <a:pt x="270" y="70"/>
                </a:lnTo>
                <a:lnTo>
                  <a:pt x="272" y="79"/>
                </a:lnTo>
                <a:lnTo>
                  <a:pt x="273" y="81"/>
                </a:lnTo>
                <a:lnTo>
                  <a:pt x="273" y="84"/>
                </a:lnTo>
                <a:lnTo>
                  <a:pt x="273" y="89"/>
                </a:lnTo>
                <a:lnTo>
                  <a:pt x="275" y="96"/>
                </a:lnTo>
                <a:lnTo>
                  <a:pt x="275" y="105"/>
                </a:lnTo>
                <a:lnTo>
                  <a:pt x="275" y="113"/>
                </a:lnTo>
                <a:lnTo>
                  <a:pt x="273" y="160"/>
                </a:lnTo>
                <a:lnTo>
                  <a:pt x="272" y="205"/>
                </a:lnTo>
                <a:lnTo>
                  <a:pt x="272" y="233"/>
                </a:lnTo>
                <a:lnTo>
                  <a:pt x="272" y="272"/>
                </a:lnTo>
                <a:lnTo>
                  <a:pt x="270" y="294"/>
                </a:lnTo>
                <a:lnTo>
                  <a:pt x="270" y="333"/>
                </a:lnTo>
                <a:lnTo>
                  <a:pt x="270" y="359"/>
                </a:lnTo>
                <a:lnTo>
                  <a:pt x="270" y="372"/>
                </a:lnTo>
                <a:lnTo>
                  <a:pt x="270" y="377"/>
                </a:lnTo>
                <a:lnTo>
                  <a:pt x="269" y="384"/>
                </a:lnTo>
                <a:lnTo>
                  <a:pt x="269" y="390"/>
                </a:lnTo>
                <a:lnTo>
                  <a:pt x="269" y="394"/>
                </a:lnTo>
                <a:lnTo>
                  <a:pt x="268" y="399"/>
                </a:lnTo>
                <a:lnTo>
                  <a:pt x="268" y="400"/>
                </a:lnTo>
                <a:lnTo>
                  <a:pt x="266" y="401"/>
                </a:lnTo>
                <a:lnTo>
                  <a:pt x="265" y="404"/>
                </a:lnTo>
                <a:lnTo>
                  <a:pt x="263" y="406"/>
                </a:lnTo>
                <a:lnTo>
                  <a:pt x="262" y="407"/>
                </a:lnTo>
                <a:lnTo>
                  <a:pt x="260" y="407"/>
                </a:lnTo>
                <a:lnTo>
                  <a:pt x="259" y="409"/>
                </a:lnTo>
                <a:lnTo>
                  <a:pt x="256" y="409"/>
                </a:lnTo>
                <a:lnTo>
                  <a:pt x="253" y="410"/>
                </a:lnTo>
                <a:lnTo>
                  <a:pt x="249" y="410"/>
                </a:lnTo>
                <a:lnTo>
                  <a:pt x="244" y="410"/>
                </a:lnTo>
                <a:lnTo>
                  <a:pt x="238" y="410"/>
                </a:lnTo>
                <a:lnTo>
                  <a:pt x="195" y="409"/>
                </a:lnTo>
                <a:lnTo>
                  <a:pt x="137" y="407"/>
                </a:lnTo>
                <a:lnTo>
                  <a:pt x="75" y="406"/>
                </a:lnTo>
                <a:lnTo>
                  <a:pt x="38" y="406"/>
                </a:lnTo>
                <a:lnTo>
                  <a:pt x="29" y="406"/>
                </a:lnTo>
                <a:lnTo>
                  <a:pt x="22" y="404"/>
                </a:lnTo>
                <a:lnTo>
                  <a:pt x="19" y="404"/>
                </a:lnTo>
                <a:lnTo>
                  <a:pt x="16" y="404"/>
                </a:lnTo>
                <a:lnTo>
                  <a:pt x="13" y="403"/>
                </a:lnTo>
                <a:lnTo>
                  <a:pt x="11" y="403"/>
                </a:lnTo>
                <a:lnTo>
                  <a:pt x="9" y="401"/>
                </a:lnTo>
                <a:lnTo>
                  <a:pt x="7" y="400"/>
                </a:lnTo>
                <a:lnTo>
                  <a:pt x="7" y="399"/>
                </a:lnTo>
                <a:lnTo>
                  <a:pt x="6" y="399"/>
                </a:lnTo>
                <a:lnTo>
                  <a:pt x="6" y="399"/>
                </a:lnTo>
                <a:lnTo>
                  <a:pt x="4" y="396"/>
                </a:lnTo>
                <a:lnTo>
                  <a:pt x="3" y="391"/>
                </a:lnTo>
                <a:lnTo>
                  <a:pt x="3" y="388"/>
                </a:lnTo>
                <a:lnTo>
                  <a:pt x="3" y="384"/>
                </a:lnTo>
                <a:lnTo>
                  <a:pt x="1" y="378"/>
                </a:lnTo>
                <a:lnTo>
                  <a:pt x="1" y="371"/>
                </a:lnTo>
                <a:lnTo>
                  <a:pt x="1" y="365"/>
                </a:lnTo>
                <a:lnTo>
                  <a:pt x="3" y="343"/>
                </a:lnTo>
                <a:lnTo>
                  <a:pt x="3" y="327"/>
                </a:lnTo>
                <a:lnTo>
                  <a:pt x="4" y="259"/>
                </a:lnTo>
                <a:lnTo>
                  <a:pt x="6" y="217"/>
                </a:lnTo>
                <a:lnTo>
                  <a:pt x="7" y="204"/>
                </a:lnTo>
                <a:lnTo>
                  <a:pt x="7" y="154"/>
                </a:lnTo>
                <a:lnTo>
                  <a:pt x="9" y="112"/>
                </a:lnTo>
                <a:lnTo>
                  <a:pt x="9" y="102"/>
                </a:lnTo>
                <a:lnTo>
                  <a:pt x="9" y="92"/>
                </a:lnTo>
                <a:lnTo>
                  <a:pt x="9" y="87"/>
                </a:lnTo>
                <a:lnTo>
                  <a:pt x="9" y="83"/>
                </a:lnTo>
                <a:lnTo>
                  <a:pt x="7" y="80"/>
                </a:lnTo>
                <a:lnTo>
                  <a:pt x="7" y="77"/>
                </a:lnTo>
                <a:lnTo>
                  <a:pt x="6" y="73"/>
                </a:lnTo>
                <a:lnTo>
                  <a:pt x="6" y="71"/>
                </a:lnTo>
                <a:lnTo>
                  <a:pt x="4" y="70"/>
                </a:lnTo>
                <a:lnTo>
                  <a:pt x="3" y="64"/>
                </a:lnTo>
                <a:lnTo>
                  <a:pt x="1" y="61"/>
                </a:lnTo>
                <a:lnTo>
                  <a:pt x="1" y="58"/>
                </a:lnTo>
                <a:lnTo>
                  <a:pt x="1" y="55"/>
                </a:lnTo>
                <a:lnTo>
                  <a:pt x="1" y="49"/>
                </a:lnTo>
                <a:lnTo>
                  <a:pt x="1" y="48"/>
                </a:lnTo>
                <a:lnTo>
                  <a:pt x="0" y="42"/>
                </a:lnTo>
                <a:lnTo>
                  <a:pt x="0" y="39"/>
                </a:lnTo>
                <a:lnTo>
                  <a:pt x="0" y="33"/>
                </a:lnTo>
                <a:lnTo>
                  <a:pt x="1" y="26"/>
                </a:lnTo>
                <a:lnTo>
                  <a:pt x="1" y="22"/>
                </a:lnTo>
                <a:lnTo>
                  <a:pt x="1" y="16"/>
                </a:lnTo>
                <a:lnTo>
                  <a:pt x="1" y="15"/>
                </a:lnTo>
                <a:lnTo>
                  <a:pt x="1" y="13"/>
                </a:lnTo>
                <a:lnTo>
                  <a:pt x="1" y="10"/>
                </a:lnTo>
                <a:lnTo>
                  <a:pt x="3" y="7"/>
                </a:lnTo>
                <a:lnTo>
                  <a:pt x="4" y="6"/>
                </a:lnTo>
                <a:lnTo>
                  <a:pt x="6" y="4"/>
                </a:lnTo>
                <a:lnTo>
                  <a:pt x="9" y="3"/>
                </a:lnTo>
                <a:lnTo>
                  <a:pt x="10" y="1"/>
                </a:lnTo>
                <a:lnTo>
                  <a:pt x="11" y="1"/>
                </a:lnTo>
                <a:lnTo>
                  <a:pt x="14" y="0"/>
                </a:lnTo>
                <a:lnTo>
                  <a:pt x="19" y="0"/>
                </a:lnTo>
                <a:lnTo>
                  <a:pt x="22" y="0"/>
                </a:lnTo>
                <a:lnTo>
                  <a:pt x="26" y="0"/>
                </a:lnTo>
                <a:lnTo>
                  <a:pt x="36" y="0"/>
                </a:lnTo>
                <a:lnTo>
                  <a:pt x="68" y="1"/>
                </a:lnTo>
                <a:lnTo>
                  <a:pt x="99" y="3"/>
                </a:lnTo>
                <a:lnTo>
                  <a:pt x="183" y="6"/>
                </a:lnTo>
                <a:lnTo>
                  <a:pt x="231" y="6"/>
                </a:lnTo>
                <a:lnTo>
                  <a:pt x="269" y="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Dunn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000500" y="3763089"/>
            <a:ext cx="876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Menomonie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9624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32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Freeform 37"/>
          <p:cNvSpPr>
            <a:spLocks/>
          </p:cNvSpPr>
          <p:nvPr/>
        </p:nvSpPr>
        <p:spPr bwMode="auto">
          <a:xfrm>
            <a:off x="1515505" y="1676400"/>
            <a:ext cx="6526572" cy="3352800"/>
          </a:xfrm>
          <a:custGeom>
            <a:avLst/>
            <a:gdLst>
              <a:gd name="T0" fmla="*/ 401 w 401"/>
              <a:gd name="T1" fmla="*/ 73 h 206"/>
              <a:gd name="T2" fmla="*/ 400 w 401"/>
              <a:gd name="T3" fmla="*/ 158 h 206"/>
              <a:gd name="T4" fmla="*/ 400 w 401"/>
              <a:gd name="T5" fmla="*/ 174 h 206"/>
              <a:gd name="T6" fmla="*/ 400 w 401"/>
              <a:gd name="T7" fmla="*/ 186 h 206"/>
              <a:gd name="T8" fmla="*/ 398 w 401"/>
              <a:gd name="T9" fmla="*/ 193 h 206"/>
              <a:gd name="T10" fmla="*/ 397 w 401"/>
              <a:gd name="T11" fmla="*/ 196 h 206"/>
              <a:gd name="T12" fmla="*/ 397 w 401"/>
              <a:gd name="T13" fmla="*/ 201 h 206"/>
              <a:gd name="T14" fmla="*/ 392 w 401"/>
              <a:gd name="T15" fmla="*/ 203 h 206"/>
              <a:gd name="T16" fmla="*/ 388 w 401"/>
              <a:gd name="T17" fmla="*/ 205 h 206"/>
              <a:gd name="T18" fmla="*/ 384 w 401"/>
              <a:gd name="T19" fmla="*/ 206 h 206"/>
              <a:gd name="T20" fmla="*/ 371 w 401"/>
              <a:gd name="T21" fmla="*/ 206 h 206"/>
              <a:gd name="T22" fmla="*/ 333 w 401"/>
              <a:gd name="T23" fmla="*/ 205 h 206"/>
              <a:gd name="T24" fmla="*/ 264 w 401"/>
              <a:gd name="T25" fmla="*/ 203 h 206"/>
              <a:gd name="T26" fmla="*/ 211 w 401"/>
              <a:gd name="T27" fmla="*/ 203 h 206"/>
              <a:gd name="T28" fmla="*/ 158 w 401"/>
              <a:gd name="T29" fmla="*/ 203 h 206"/>
              <a:gd name="T30" fmla="*/ 106 w 401"/>
              <a:gd name="T31" fmla="*/ 202 h 206"/>
              <a:gd name="T32" fmla="*/ 58 w 401"/>
              <a:gd name="T33" fmla="*/ 201 h 206"/>
              <a:gd name="T34" fmla="*/ 26 w 401"/>
              <a:gd name="T35" fmla="*/ 201 h 206"/>
              <a:gd name="T36" fmla="*/ 16 w 401"/>
              <a:gd name="T37" fmla="*/ 201 h 206"/>
              <a:gd name="T38" fmla="*/ 10 w 401"/>
              <a:gd name="T39" fmla="*/ 199 h 206"/>
              <a:gd name="T40" fmla="*/ 5 w 401"/>
              <a:gd name="T41" fmla="*/ 196 h 206"/>
              <a:gd name="T42" fmla="*/ 2 w 401"/>
              <a:gd name="T43" fmla="*/ 192 h 206"/>
              <a:gd name="T44" fmla="*/ 1 w 401"/>
              <a:gd name="T45" fmla="*/ 186 h 206"/>
              <a:gd name="T46" fmla="*/ 0 w 401"/>
              <a:gd name="T47" fmla="*/ 180 h 206"/>
              <a:gd name="T48" fmla="*/ 0 w 401"/>
              <a:gd name="T49" fmla="*/ 164 h 206"/>
              <a:gd name="T50" fmla="*/ 1 w 401"/>
              <a:gd name="T51" fmla="*/ 121 h 206"/>
              <a:gd name="T52" fmla="*/ 1 w 401"/>
              <a:gd name="T53" fmla="*/ 75 h 206"/>
              <a:gd name="T54" fmla="*/ 2 w 401"/>
              <a:gd name="T55" fmla="*/ 32 h 206"/>
              <a:gd name="T56" fmla="*/ 2 w 401"/>
              <a:gd name="T57" fmla="*/ 20 h 206"/>
              <a:gd name="T58" fmla="*/ 4 w 401"/>
              <a:gd name="T59" fmla="*/ 13 h 206"/>
              <a:gd name="T60" fmla="*/ 5 w 401"/>
              <a:gd name="T61" fmla="*/ 9 h 206"/>
              <a:gd name="T62" fmla="*/ 7 w 401"/>
              <a:gd name="T63" fmla="*/ 6 h 206"/>
              <a:gd name="T64" fmla="*/ 10 w 401"/>
              <a:gd name="T65" fmla="*/ 4 h 206"/>
              <a:gd name="T66" fmla="*/ 13 w 401"/>
              <a:gd name="T67" fmla="*/ 1 h 206"/>
              <a:gd name="T68" fmla="*/ 17 w 401"/>
              <a:gd name="T69" fmla="*/ 0 h 206"/>
              <a:gd name="T70" fmla="*/ 23 w 401"/>
              <a:gd name="T71" fmla="*/ 0 h 206"/>
              <a:gd name="T72" fmla="*/ 30 w 401"/>
              <a:gd name="T73" fmla="*/ 0 h 206"/>
              <a:gd name="T74" fmla="*/ 100 w 401"/>
              <a:gd name="T75" fmla="*/ 1 h 206"/>
              <a:gd name="T76" fmla="*/ 229 w 401"/>
              <a:gd name="T77" fmla="*/ 4 h 206"/>
              <a:gd name="T78" fmla="*/ 372 w 401"/>
              <a:gd name="T79" fmla="*/ 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1" h="206">
                <a:moveTo>
                  <a:pt x="401" y="6"/>
                </a:moveTo>
                <a:lnTo>
                  <a:pt x="401" y="73"/>
                </a:lnTo>
                <a:lnTo>
                  <a:pt x="401" y="118"/>
                </a:lnTo>
                <a:lnTo>
                  <a:pt x="400" y="158"/>
                </a:lnTo>
                <a:lnTo>
                  <a:pt x="400" y="169"/>
                </a:lnTo>
                <a:lnTo>
                  <a:pt x="400" y="174"/>
                </a:lnTo>
                <a:lnTo>
                  <a:pt x="400" y="180"/>
                </a:lnTo>
                <a:lnTo>
                  <a:pt x="400" y="186"/>
                </a:lnTo>
                <a:lnTo>
                  <a:pt x="398" y="190"/>
                </a:lnTo>
                <a:lnTo>
                  <a:pt x="398" y="193"/>
                </a:lnTo>
                <a:lnTo>
                  <a:pt x="397" y="195"/>
                </a:lnTo>
                <a:lnTo>
                  <a:pt x="397" y="196"/>
                </a:lnTo>
                <a:lnTo>
                  <a:pt x="397" y="199"/>
                </a:lnTo>
                <a:lnTo>
                  <a:pt x="397" y="201"/>
                </a:lnTo>
                <a:lnTo>
                  <a:pt x="395" y="202"/>
                </a:lnTo>
                <a:lnTo>
                  <a:pt x="392" y="203"/>
                </a:lnTo>
                <a:lnTo>
                  <a:pt x="391" y="203"/>
                </a:lnTo>
                <a:lnTo>
                  <a:pt x="388" y="205"/>
                </a:lnTo>
                <a:lnTo>
                  <a:pt x="387" y="205"/>
                </a:lnTo>
                <a:lnTo>
                  <a:pt x="384" y="206"/>
                </a:lnTo>
                <a:lnTo>
                  <a:pt x="378" y="206"/>
                </a:lnTo>
                <a:lnTo>
                  <a:pt x="371" y="206"/>
                </a:lnTo>
                <a:lnTo>
                  <a:pt x="363" y="206"/>
                </a:lnTo>
                <a:lnTo>
                  <a:pt x="333" y="205"/>
                </a:lnTo>
                <a:lnTo>
                  <a:pt x="299" y="205"/>
                </a:lnTo>
                <a:lnTo>
                  <a:pt x="264" y="203"/>
                </a:lnTo>
                <a:lnTo>
                  <a:pt x="235" y="203"/>
                </a:lnTo>
                <a:lnTo>
                  <a:pt x="211" y="203"/>
                </a:lnTo>
                <a:lnTo>
                  <a:pt x="177" y="203"/>
                </a:lnTo>
                <a:lnTo>
                  <a:pt x="158" y="203"/>
                </a:lnTo>
                <a:lnTo>
                  <a:pt x="147" y="203"/>
                </a:lnTo>
                <a:lnTo>
                  <a:pt x="106" y="202"/>
                </a:lnTo>
                <a:lnTo>
                  <a:pt x="82" y="202"/>
                </a:lnTo>
                <a:lnTo>
                  <a:pt x="58" y="201"/>
                </a:lnTo>
                <a:lnTo>
                  <a:pt x="34" y="201"/>
                </a:lnTo>
                <a:lnTo>
                  <a:pt x="26" y="201"/>
                </a:lnTo>
                <a:lnTo>
                  <a:pt x="18" y="201"/>
                </a:lnTo>
                <a:lnTo>
                  <a:pt x="16" y="201"/>
                </a:lnTo>
                <a:lnTo>
                  <a:pt x="13" y="199"/>
                </a:lnTo>
                <a:lnTo>
                  <a:pt x="10" y="199"/>
                </a:lnTo>
                <a:lnTo>
                  <a:pt x="8" y="198"/>
                </a:lnTo>
                <a:lnTo>
                  <a:pt x="5" y="196"/>
                </a:lnTo>
                <a:lnTo>
                  <a:pt x="4" y="193"/>
                </a:lnTo>
                <a:lnTo>
                  <a:pt x="2" y="192"/>
                </a:lnTo>
                <a:lnTo>
                  <a:pt x="1" y="190"/>
                </a:lnTo>
                <a:lnTo>
                  <a:pt x="1" y="186"/>
                </a:lnTo>
                <a:lnTo>
                  <a:pt x="0" y="183"/>
                </a:lnTo>
                <a:lnTo>
                  <a:pt x="0" y="180"/>
                </a:lnTo>
                <a:lnTo>
                  <a:pt x="0" y="173"/>
                </a:lnTo>
                <a:lnTo>
                  <a:pt x="0" y="164"/>
                </a:lnTo>
                <a:lnTo>
                  <a:pt x="0" y="153"/>
                </a:lnTo>
                <a:lnTo>
                  <a:pt x="1" y="121"/>
                </a:lnTo>
                <a:lnTo>
                  <a:pt x="1" y="103"/>
                </a:lnTo>
                <a:lnTo>
                  <a:pt x="1" y="75"/>
                </a:lnTo>
                <a:lnTo>
                  <a:pt x="2" y="39"/>
                </a:lnTo>
                <a:lnTo>
                  <a:pt x="2" y="32"/>
                </a:lnTo>
                <a:lnTo>
                  <a:pt x="2" y="26"/>
                </a:lnTo>
                <a:lnTo>
                  <a:pt x="2" y="20"/>
                </a:lnTo>
                <a:lnTo>
                  <a:pt x="4" y="16"/>
                </a:lnTo>
                <a:lnTo>
                  <a:pt x="4" y="13"/>
                </a:lnTo>
                <a:lnTo>
                  <a:pt x="5" y="10"/>
                </a:lnTo>
                <a:lnTo>
                  <a:pt x="5" y="9"/>
                </a:lnTo>
                <a:lnTo>
                  <a:pt x="7" y="7"/>
                </a:lnTo>
                <a:lnTo>
                  <a:pt x="7" y="6"/>
                </a:lnTo>
                <a:lnTo>
                  <a:pt x="8" y="6"/>
                </a:lnTo>
                <a:lnTo>
                  <a:pt x="10" y="4"/>
                </a:lnTo>
                <a:lnTo>
                  <a:pt x="11" y="3"/>
                </a:lnTo>
                <a:lnTo>
                  <a:pt x="13" y="1"/>
                </a:lnTo>
                <a:lnTo>
                  <a:pt x="14" y="1"/>
                </a:lnTo>
                <a:lnTo>
                  <a:pt x="17" y="0"/>
                </a:lnTo>
                <a:lnTo>
                  <a:pt x="18" y="0"/>
                </a:lnTo>
                <a:lnTo>
                  <a:pt x="23" y="0"/>
                </a:lnTo>
                <a:lnTo>
                  <a:pt x="26" y="0"/>
                </a:lnTo>
                <a:lnTo>
                  <a:pt x="30" y="0"/>
                </a:lnTo>
                <a:lnTo>
                  <a:pt x="36" y="0"/>
                </a:lnTo>
                <a:lnTo>
                  <a:pt x="100" y="1"/>
                </a:lnTo>
                <a:lnTo>
                  <a:pt x="161" y="3"/>
                </a:lnTo>
                <a:lnTo>
                  <a:pt x="229" y="4"/>
                </a:lnTo>
                <a:lnTo>
                  <a:pt x="282" y="4"/>
                </a:lnTo>
                <a:lnTo>
                  <a:pt x="372" y="6"/>
                </a:lnTo>
                <a:lnTo>
                  <a:pt x="401" y="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Eau Claire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705100" y="223908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Eau Claire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26670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95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1536099" y="1244600"/>
            <a:ext cx="6410774" cy="4343400"/>
          </a:xfrm>
          <a:custGeom>
            <a:avLst/>
            <a:gdLst>
              <a:gd name="T0" fmla="*/ 338 w 338"/>
              <a:gd name="T1" fmla="*/ 195 h 229"/>
              <a:gd name="T2" fmla="*/ 336 w 338"/>
              <a:gd name="T3" fmla="*/ 217 h 229"/>
              <a:gd name="T4" fmla="*/ 332 w 338"/>
              <a:gd name="T5" fmla="*/ 226 h 229"/>
              <a:gd name="T6" fmla="*/ 322 w 338"/>
              <a:gd name="T7" fmla="*/ 229 h 229"/>
              <a:gd name="T8" fmla="*/ 274 w 338"/>
              <a:gd name="T9" fmla="*/ 227 h 229"/>
              <a:gd name="T10" fmla="*/ 179 w 338"/>
              <a:gd name="T11" fmla="*/ 226 h 229"/>
              <a:gd name="T12" fmla="*/ 39 w 338"/>
              <a:gd name="T13" fmla="*/ 229 h 229"/>
              <a:gd name="T14" fmla="*/ 18 w 338"/>
              <a:gd name="T15" fmla="*/ 227 h 229"/>
              <a:gd name="T16" fmla="*/ 10 w 338"/>
              <a:gd name="T17" fmla="*/ 224 h 229"/>
              <a:gd name="T18" fmla="*/ 6 w 338"/>
              <a:gd name="T19" fmla="*/ 217 h 229"/>
              <a:gd name="T20" fmla="*/ 5 w 338"/>
              <a:gd name="T21" fmla="*/ 208 h 229"/>
              <a:gd name="T22" fmla="*/ 5 w 338"/>
              <a:gd name="T23" fmla="*/ 83 h 229"/>
              <a:gd name="T24" fmla="*/ 3 w 338"/>
              <a:gd name="T25" fmla="*/ 47 h 229"/>
              <a:gd name="T26" fmla="*/ 2 w 338"/>
              <a:gd name="T27" fmla="*/ 31 h 229"/>
              <a:gd name="T28" fmla="*/ 0 w 338"/>
              <a:gd name="T29" fmla="*/ 18 h 229"/>
              <a:gd name="T30" fmla="*/ 0 w 338"/>
              <a:gd name="T31" fmla="*/ 12 h 229"/>
              <a:gd name="T32" fmla="*/ 6 w 338"/>
              <a:gd name="T33" fmla="*/ 18 h 229"/>
              <a:gd name="T34" fmla="*/ 10 w 338"/>
              <a:gd name="T35" fmla="*/ 22 h 229"/>
              <a:gd name="T36" fmla="*/ 19 w 338"/>
              <a:gd name="T37" fmla="*/ 23 h 229"/>
              <a:gd name="T38" fmla="*/ 28 w 338"/>
              <a:gd name="T39" fmla="*/ 22 h 229"/>
              <a:gd name="T40" fmla="*/ 34 w 338"/>
              <a:gd name="T41" fmla="*/ 18 h 229"/>
              <a:gd name="T42" fmla="*/ 39 w 338"/>
              <a:gd name="T43" fmla="*/ 7 h 229"/>
              <a:gd name="T44" fmla="*/ 45 w 338"/>
              <a:gd name="T45" fmla="*/ 6 h 229"/>
              <a:gd name="T46" fmla="*/ 58 w 338"/>
              <a:gd name="T47" fmla="*/ 3 h 229"/>
              <a:gd name="T48" fmla="*/ 80 w 338"/>
              <a:gd name="T49" fmla="*/ 2 h 229"/>
              <a:gd name="T50" fmla="*/ 87 w 338"/>
              <a:gd name="T51" fmla="*/ 2 h 229"/>
              <a:gd name="T52" fmla="*/ 96 w 338"/>
              <a:gd name="T53" fmla="*/ 9 h 229"/>
              <a:gd name="T54" fmla="*/ 103 w 338"/>
              <a:gd name="T55" fmla="*/ 15 h 229"/>
              <a:gd name="T56" fmla="*/ 112 w 338"/>
              <a:gd name="T57" fmla="*/ 16 h 229"/>
              <a:gd name="T58" fmla="*/ 135 w 338"/>
              <a:gd name="T59" fmla="*/ 23 h 229"/>
              <a:gd name="T60" fmla="*/ 143 w 338"/>
              <a:gd name="T61" fmla="*/ 26 h 229"/>
              <a:gd name="T62" fmla="*/ 157 w 338"/>
              <a:gd name="T63" fmla="*/ 25 h 229"/>
              <a:gd name="T64" fmla="*/ 163 w 338"/>
              <a:gd name="T65" fmla="*/ 25 h 229"/>
              <a:gd name="T66" fmla="*/ 170 w 338"/>
              <a:gd name="T67" fmla="*/ 26 h 229"/>
              <a:gd name="T68" fmla="*/ 183 w 338"/>
              <a:gd name="T69" fmla="*/ 37 h 229"/>
              <a:gd name="T70" fmla="*/ 204 w 338"/>
              <a:gd name="T71" fmla="*/ 44 h 229"/>
              <a:gd name="T72" fmla="*/ 214 w 338"/>
              <a:gd name="T73" fmla="*/ 44 h 229"/>
              <a:gd name="T74" fmla="*/ 230 w 338"/>
              <a:gd name="T75" fmla="*/ 42 h 229"/>
              <a:gd name="T76" fmla="*/ 242 w 338"/>
              <a:gd name="T77" fmla="*/ 48 h 229"/>
              <a:gd name="T78" fmla="*/ 253 w 338"/>
              <a:gd name="T79" fmla="*/ 50 h 229"/>
              <a:gd name="T80" fmla="*/ 265 w 338"/>
              <a:gd name="T81" fmla="*/ 50 h 229"/>
              <a:gd name="T82" fmla="*/ 281 w 338"/>
              <a:gd name="T83" fmla="*/ 57 h 229"/>
              <a:gd name="T84" fmla="*/ 296 w 338"/>
              <a:gd name="T85" fmla="*/ 64 h 229"/>
              <a:gd name="T86" fmla="*/ 307 w 338"/>
              <a:gd name="T87" fmla="*/ 71 h 229"/>
              <a:gd name="T88" fmla="*/ 312 w 338"/>
              <a:gd name="T89" fmla="*/ 76 h 229"/>
              <a:gd name="T90" fmla="*/ 314 w 338"/>
              <a:gd name="T91" fmla="*/ 90 h 229"/>
              <a:gd name="T92" fmla="*/ 319 w 338"/>
              <a:gd name="T93" fmla="*/ 99 h 229"/>
              <a:gd name="T94" fmla="*/ 323 w 338"/>
              <a:gd name="T95" fmla="*/ 106 h 229"/>
              <a:gd name="T96" fmla="*/ 322 w 338"/>
              <a:gd name="T97" fmla="*/ 111 h 229"/>
              <a:gd name="T98" fmla="*/ 317 w 338"/>
              <a:gd name="T99" fmla="*/ 121 h 229"/>
              <a:gd name="T100" fmla="*/ 301 w 338"/>
              <a:gd name="T101" fmla="*/ 141 h 229"/>
              <a:gd name="T102" fmla="*/ 300 w 338"/>
              <a:gd name="T103" fmla="*/ 147 h 229"/>
              <a:gd name="T104" fmla="*/ 301 w 338"/>
              <a:gd name="T105" fmla="*/ 154 h 229"/>
              <a:gd name="T106" fmla="*/ 307 w 338"/>
              <a:gd name="T107" fmla="*/ 160 h 229"/>
              <a:gd name="T108" fmla="*/ 317 w 338"/>
              <a:gd name="T109" fmla="*/ 170 h 229"/>
              <a:gd name="T110" fmla="*/ 326 w 338"/>
              <a:gd name="T111" fmla="*/ 175 h 229"/>
              <a:gd name="T112" fmla="*/ 338 w 338"/>
              <a:gd name="T113" fmla="*/ 17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8" h="229">
                <a:moveTo>
                  <a:pt x="338" y="176"/>
                </a:moveTo>
                <a:lnTo>
                  <a:pt x="338" y="178"/>
                </a:lnTo>
                <a:lnTo>
                  <a:pt x="338" y="188"/>
                </a:lnTo>
                <a:lnTo>
                  <a:pt x="338" y="195"/>
                </a:lnTo>
                <a:lnTo>
                  <a:pt x="338" y="201"/>
                </a:lnTo>
                <a:lnTo>
                  <a:pt x="338" y="208"/>
                </a:lnTo>
                <a:lnTo>
                  <a:pt x="338" y="213"/>
                </a:lnTo>
                <a:lnTo>
                  <a:pt x="336" y="217"/>
                </a:lnTo>
                <a:lnTo>
                  <a:pt x="335" y="221"/>
                </a:lnTo>
                <a:lnTo>
                  <a:pt x="335" y="223"/>
                </a:lnTo>
                <a:lnTo>
                  <a:pt x="333" y="224"/>
                </a:lnTo>
                <a:lnTo>
                  <a:pt x="332" y="226"/>
                </a:lnTo>
                <a:lnTo>
                  <a:pt x="329" y="227"/>
                </a:lnTo>
                <a:lnTo>
                  <a:pt x="326" y="227"/>
                </a:lnTo>
                <a:lnTo>
                  <a:pt x="325" y="227"/>
                </a:lnTo>
                <a:lnTo>
                  <a:pt x="322" y="229"/>
                </a:lnTo>
                <a:lnTo>
                  <a:pt x="319" y="229"/>
                </a:lnTo>
                <a:lnTo>
                  <a:pt x="312" y="229"/>
                </a:lnTo>
                <a:lnTo>
                  <a:pt x="298" y="229"/>
                </a:lnTo>
                <a:lnTo>
                  <a:pt x="274" y="227"/>
                </a:lnTo>
                <a:lnTo>
                  <a:pt x="261" y="227"/>
                </a:lnTo>
                <a:lnTo>
                  <a:pt x="246" y="226"/>
                </a:lnTo>
                <a:lnTo>
                  <a:pt x="207" y="226"/>
                </a:lnTo>
                <a:lnTo>
                  <a:pt x="179" y="226"/>
                </a:lnTo>
                <a:lnTo>
                  <a:pt x="131" y="226"/>
                </a:lnTo>
                <a:lnTo>
                  <a:pt x="114" y="226"/>
                </a:lnTo>
                <a:lnTo>
                  <a:pt x="79" y="227"/>
                </a:lnTo>
                <a:lnTo>
                  <a:pt x="39" y="229"/>
                </a:lnTo>
                <a:lnTo>
                  <a:pt x="29" y="229"/>
                </a:lnTo>
                <a:lnTo>
                  <a:pt x="23" y="229"/>
                </a:lnTo>
                <a:lnTo>
                  <a:pt x="21" y="229"/>
                </a:lnTo>
                <a:lnTo>
                  <a:pt x="18" y="227"/>
                </a:lnTo>
                <a:lnTo>
                  <a:pt x="16" y="227"/>
                </a:lnTo>
                <a:lnTo>
                  <a:pt x="13" y="226"/>
                </a:lnTo>
                <a:lnTo>
                  <a:pt x="12" y="226"/>
                </a:lnTo>
                <a:lnTo>
                  <a:pt x="10" y="224"/>
                </a:lnTo>
                <a:lnTo>
                  <a:pt x="9" y="223"/>
                </a:lnTo>
                <a:lnTo>
                  <a:pt x="7" y="221"/>
                </a:lnTo>
                <a:lnTo>
                  <a:pt x="6" y="218"/>
                </a:lnTo>
                <a:lnTo>
                  <a:pt x="6" y="217"/>
                </a:lnTo>
                <a:lnTo>
                  <a:pt x="6" y="214"/>
                </a:lnTo>
                <a:lnTo>
                  <a:pt x="5" y="213"/>
                </a:lnTo>
                <a:lnTo>
                  <a:pt x="5" y="210"/>
                </a:lnTo>
                <a:lnTo>
                  <a:pt x="5" y="208"/>
                </a:lnTo>
                <a:lnTo>
                  <a:pt x="5" y="204"/>
                </a:lnTo>
                <a:lnTo>
                  <a:pt x="5" y="195"/>
                </a:lnTo>
                <a:lnTo>
                  <a:pt x="5" y="185"/>
                </a:lnTo>
                <a:lnTo>
                  <a:pt x="5" y="83"/>
                </a:lnTo>
                <a:lnTo>
                  <a:pt x="3" y="71"/>
                </a:lnTo>
                <a:lnTo>
                  <a:pt x="3" y="61"/>
                </a:lnTo>
                <a:lnTo>
                  <a:pt x="3" y="54"/>
                </a:lnTo>
                <a:lnTo>
                  <a:pt x="3" y="47"/>
                </a:lnTo>
                <a:lnTo>
                  <a:pt x="3" y="42"/>
                </a:lnTo>
                <a:lnTo>
                  <a:pt x="2" y="38"/>
                </a:lnTo>
                <a:lnTo>
                  <a:pt x="2" y="34"/>
                </a:lnTo>
                <a:lnTo>
                  <a:pt x="2" y="31"/>
                </a:lnTo>
                <a:lnTo>
                  <a:pt x="0" y="26"/>
                </a:lnTo>
                <a:lnTo>
                  <a:pt x="0" y="22"/>
                </a:lnTo>
                <a:lnTo>
                  <a:pt x="0" y="21"/>
                </a:lnTo>
                <a:lnTo>
                  <a:pt x="0" y="18"/>
                </a:lnTo>
                <a:lnTo>
                  <a:pt x="0" y="16"/>
                </a:lnTo>
                <a:lnTo>
                  <a:pt x="0" y="15"/>
                </a:lnTo>
                <a:lnTo>
                  <a:pt x="0" y="13"/>
                </a:lnTo>
                <a:lnTo>
                  <a:pt x="0" y="12"/>
                </a:lnTo>
                <a:lnTo>
                  <a:pt x="2" y="12"/>
                </a:lnTo>
                <a:lnTo>
                  <a:pt x="3" y="12"/>
                </a:lnTo>
                <a:lnTo>
                  <a:pt x="3" y="13"/>
                </a:lnTo>
                <a:lnTo>
                  <a:pt x="6" y="18"/>
                </a:lnTo>
                <a:lnTo>
                  <a:pt x="7" y="19"/>
                </a:lnTo>
                <a:lnTo>
                  <a:pt x="7" y="21"/>
                </a:lnTo>
                <a:lnTo>
                  <a:pt x="9" y="21"/>
                </a:lnTo>
                <a:lnTo>
                  <a:pt x="10" y="22"/>
                </a:lnTo>
                <a:lnTo>
                  <a:pt x="12" y="22"/>
                </a:lnTo>
                <a:lnTo>
                  <a:pt x="13" y="22"/>
                </a:lnTo>
                <a:lnTo>
                  <a:pt x="16" y="23"/>
                </a:lnTo>
                <a:lnTo>
                  <a:pt x="19" y="23"/>
                </a:lnTo>
                <a:lnTo>
                  <a:pt x="21" y="23"/>
                </a:lnTo>
                <a:lnTo>
                  <a:pt x="22" y="23"/>
                </a:lnTo>
                <a:lnTo>
                  <a:pt x="25" y="22"/>
                </a:lnTo>
                <a:lnTo>
                  <a:pt x="28" y="22"/>
                </a:lnTo>
                <a:lnTo>
                  <a:pt x="29" y="21"/>
                </a:lnTo>
                <a:lnTo>
                  <a:pt x="31" y="19"/>
                </a:lnTo>
                <a:lnTo>
                  <a:pt x="32" y="18"/>
                </a:lnTo>
                <a:lnTo>
                  <a:pt x="34" y="18"/>
                </a:lnTo>
                <a:lnTo>
                  <a:pt x="35" y="15"/>
                </a:lnTo>
                <a:lnTo>
                  <a:pt x="38" y="12"/>
                </a:lnTo>
                <a:lnTo>
                  <a:pt x="39" y="9"/>
                </a:lnTo>
                <a:lnTo>
                  <a:pt x="39" y="7"/>
                </a:lnTo>
                <a:lnTo>
                  <a:pt x="41" y="7"/>
                </a:lnTo>
                <a:lnTo>
                  <a:pt x="42" y="6"/>
                </a:lnTo>
                <a:lnTo>
                  <a:pt x="44" y="6"/>
                </a:lnTo>
                <a:lnTo>
                  <a:pt x="45" y="6"/>
                </a:lnTo>
                <a:lnTo>
                  <a:pt x="50" y="5"/>
                </a:lnTo>
                <a:lnTo>
                  <a:pt x="51" y="5"/>
                </a:lnTo>
                <a:lnTo>
                  <a:pt x="54" y="5"/>
                </a:lnTo>
                <a:lnTo>
                  <a:pt x="58" y="3"/>
                </a:lnTo>
                <a:lnTo>
                  <a:pt x="61" y="2"/>
                </a:lnTo>
                <a:lnTo>
                  <a:pt x="76" y="2"/>
                </a:lnTo>
                <a:lnTo>
                  <a:pt x="79" y="0"/>
                </a:lnTo>
                <a:lnTo>
                  <a:pt x="80" y="2"/>
                </a:lnTo>
                <a:lnTo>
                  <a:pt x="82" y="2"/>
                </a:lnTo>
                <a:lnTo>
                  <a:pt x="85" y="2"/>
                </a:lnTo>
                <a:lnTo>
                  <a:pt x="86" y="2"/>
                </a:lnTo>
                <a:lnTo>
                  <a:pt x="87" y="2"/>
                </a:lnTo>
                <a:lnTo>
                  <a:pt x="89" y="3"/>
                </a:lnTo>
                <a:lnTo>
                  <a:pt x="90" y="3"/>
                </a:lnTo>
                <a:lnTo>
                  <a:pt x="92" y="5"/>
                </a:lnTo>
                <a:lnTo>
                  <a:pt x="96" y="9"/>
                </a:lnTo>
                <a:lnTo>
                  <a:pt x="99" y="12"/>
                </a:lnTo>
                <a:lnTo>
                  <a:pt x="101" y="12"/>
                </a:lnTo>
                <a:lnTo>
                  <a:pt x="101" y="13"/>
                </a:lnTo>
                <a:lnTo>
                  <a:pt x="103" y="15"/>
                </a:lnTo>
                <a:lnTo>
                  <a:pt x="105" y="15"/>
                </a:lnTo>
                <a:lnTo>
                  <a:pt x="106" y="15"/>
                </a:lnTo>
                <a:lnTo>
                  <a:pt x="109" y="16"/>
                </a:lnTo>
                <a:lnTo>
                  <a:pt x="112" y="16"/>
                </a:lnTo>
                <a:lnTo>
                  <a:pt x="115" y="16"/>
                </a:lnTo>
                <a:lnTo>
                  <a:pt x="117" y="16"/>
                </a:lnTo>
                <a:lnTo>
                  <a:pt x="119" y="18"/>
                </a:lnTo>
                <a:lnTo>
                  <a:pt x="135" y="23"/>
                </a:lnTo>
                <a:lnTo>
                  <a:pt x="137" y="25"/>
                </a:lnTo>
                <a:lnTo>
                  <a:pt x="140" y="26"/>
                </a:lnTo>
                <a:lnTo>
                  <a:pt x="141" y="26"/>
                </a:lnTo>
                <a:lnTo>
                  <a:pt x="143" y="26"/>
                </a:lnTo>
                <a:lnTo>
                  <a:pt x="144" y="26"/>
                </a:lnTo>
                <a:lnTo>
                  <a:pt x="146" y="26"/>
                </a:lnTo>
                <a:lnTo>
                  <a:pt x="150" y="26"/>
                </a:lnTo>
                <a:lnTo>
                  <a:pt x="157" y="25"/>
                </a:lnTo>
                <a:lnTo>
                  <a:pt x="159" y="23"/>
                </a:lnTo>
                <a:lnTo>
                  <a:pt x="160" y="23"/>
                </a:lnTo>
                <a:lnTo>
                  <a:pt x="162" y="23"/>
                </a:lnTo>
                <a:lnTo>
                  <a:pt x="163" y="25"/>
                </a:lnTo>
                <a:lnTo>
                  <a:pt x="165" y="25"/>
                </a:lnTo>
                <a:lnTo>
                  <a:pt x="167" y="25"/>
                </a:lnTo>
                <a:lnTo>
                  <a:pt x="169" y="26"/>
                </a:lnTo>
                <a:lnTo>
                  <a:pt x="170" y="26"/>
                </a:lnTo>
                <a:lnTo>
                  <a:pt x="175" y="29"/>
                </a:lnTo>
                <a:lnTo>
                  <a:pt x="178" y="31"/>
                </a:lnTo>
                <a:lnTo>
                  <a:pt x="179" y="34"/>
                </a:lnTo>
                <a:lnTo>
                  <a:pt x="183" y="37"/>
                </a:lnTo>
                <a:lnTo>
                  <a:pt x="189" y="39"/>
                </a:lnTo>
                <a:lnTo>
                  <a:pt x="191" y="41"/>
                </a:lnTo>
                <a:lnTo>
                  <a:pt x="192" y="41"/>
                </a:lnTo>
                <a:lnTo>
                  <a:pt x="204" y="44"/>
                </a:lnTo>
                <a:lnTo>
                  <a:pt x="207" y="44"/>
                </a:lnTo>
                <a:lnTo>
                  <a:pt x="208" y="44"/>
                </a:lnTo>
                <a:lnTo>
                  <a:pt x="211" y="44"/>
                </a:lnTo>
                <a:lnTo>
                  <a:pt x="214" y="44"/>
                </a:lnTo>
                <a:lnTo>
                  <a:pt x="221" y="42"/>
                </a:lnTo>
                <a:lnTo>
                  <a:pt x="224" y="42"/>
                </a:lnTo>
                <a:lnTo>
                  <a:pt x="227" y="42"/>
                </a:lnTo>
                <a:lnTo>
                  <a:pt x="230" y="42"/>
                </a:lnTo>
                <a:lnTo>
                  <a:pt x="231" y="44"/>
                </a:lnTo>
                <a:lnTo>
                  <a:pt x="237" y="45"/>
                </a:lnTo>
                <a:lnTo>
                  <a:pt x="239" y="47"/>
                </a:lnTo>
                <a:lnTo>
                  <a:pt x="242" y="48"/>
                </a:lnTo>
                <a:lnTo>
                  <a:pt x="245" y="48"/>
                </a:lnTo>
                <a:lnTo>
                  <a:pt x="249" y="48"/>
                </a:lnTo>
                <a:lnTo>
                  <a:pt x="250" y="50"/>
                </a:lnTo>
                <a:lnTo>
                  <a:pt x="253" y="50"/>
                </a:lnTo>
                <a:lnTo>
                  <a:pt x="258" y="50"/>
                </a:lnTo>
                <a:lnTo>
                  <a:pt x="261" y="50"/>
                </a:lnTo>
                <a:lnTo>
                  <a:pt x="262" y="50"/>
                </a:lnTo>
                <a:lnTo>
                  <a:pt x="265" y="50"/>
                </a:lnTo>
                <a:lnTo>
                  <a:pt x="268" y="51"/>
                </a:lnTo>
                <a:lnTo>
                  <a:pt x="271" y="51"/>
                </a:lnTo>
                <a:lnTo>
                  <a:pt x="275" y="54"/>
                </a:lnTo>
                <a:lnTo>
                  <a:pt x="281" y="57"/>
                </a:lnTo>
                <a:lnTo>
                  <a:pt x="284" y="58"/>
                </a:lnTo>
                <a:lnTo>
                  <a:pt x="285" y="60"/>
                </a:lnTo>
                <a:lnTo>
                  <a:pt x="288" y="61"/>
                </a:lnTo>
                <a:lnTo>
                  <a:pt x="296" y="64"/>
                </a:lnTo>
                <a:lnTo>
                  <a:pt x="300" y="67"/>
                </a:lnTo>
                <a:lnTo>
                  <a:pt x="304" y="70"/>
                </a:lnTo>
                <a:lnTo>
                  <a:pt x="307" y="71"/>
                </a:lnTo>
                <a:lnTo>
                  <a:pt x="307" y="71"/>
                </a:lnTo>
                <a:lnTo>
                  <a:pt x="309" y="71"/>
                </a:lnTo>
                <a:lnTo>
                  <a:pt x="310" y="73"/>
                </a:lnTo>
                <a:lnTo>
                  <a:pt x="310" y="74"/>
                </a:lnTo>
                <a:lnTo>
                  <a:pt x="312" y="76"/>
                </a:lnTo>
                <a:lnTo>
                  <a:pt x="312" y="79"/>
                </a:lnTo>
                <a:lnTo>
                  <a:pt x="313" y="85"/>
                </a:lnTo>
                <a:lnTo>
                  <a:pt x="313" y="86"/>
                </a:lnTo>
                <a:lnTo>
                  <a:pt x="314" y="90"/>
                </a:lnTo>
                <a:lnTo>
                  <a:pt x="316" y="93"/>
                </a:lnTo>
                <a:lnTo>
                  <a:pt x="317" y="95"/>
                </a:lnTo>
                <a:lnTo>
                  <a:pt x="317" y="96"/>
                </a:lnTo>
                <a:lnTo>
                  <a:pt x="319" y="99"/>
                </a:lnTo>
                <a:lnTo>
                  <a:pt x="320" y="102"/>
                </a:lnTo>
                <a:lnTo>
                  <a:pt x="322" y="103"/>
                </a:lnTo>
                <a:lnTo>
                  <a:pt x="322" y="105"/>
                </a:lnTo>
                <a:lnTo>
                  <a:pt x="323" y="106"/>
                </a:lnTo>
                <a:lnTo>
                  <a:pt x="323" y="106"/>
                </a:lnTo>
                <a:lnTo>
                  <a:pt x="323" y="108"/>
                </a:lnTo>
                <a:lnTo>
                  <a:pt x="323" y="109"/>
                </a:lnTo>
                <a:lnTo>
                  <a:pt x="322" y="111"/>
                </a:lnTo>
                <a:lnTo>
                  <a:pt x="322" y="112"/>
                </a:lnTo>
                <a:lnTo>
                  <a:pt x="320" y="115"/>
                </a:lnTo>
                <a:lnTo>
                  <a:pt x="319" y="118"/>
                </a:lnTo>
                <a:lnTo>
                  <a:pt x="317" y="121"/>
                </a:lnTo>
                <a:lnTo>
                  <a:pt x="306" y="135"/>
                </a:lnTo>
                <a:lnTo>
                  <a:pt x="304" y="138"/>
                </a:lnTo>
                <a:lnTo>
                  <a:pt x="303" y="141"/>
                </a:lnTo>
                <a:lnTo>
                  <a:pt x="301" y="141"/>
                </a:lnTo>
                <a:lnTo>
                  <a:pt x="301" y="143"/>
                </a:lnTo>
                <a:lnTo>
                  <a:pt x="301" y="144"/>
                </a:lnTo>
                <a:lnTo>
                  <a:pt x="300" y="146"/>
                </a:lnTo>
                <a:lnTo>
                  <a:pt x="300" y="147"/>
                </a:lnTo>
                <a:lnTo>
                  <a:pt x="300" y="149"/>
                </a:lnTo>
                <a:lnTo>
                  <a:pt x="300" y="150"/>
                </a:lnTo>
                <a:lnTo>
                  <a:pt x="301" y="151"/>
                </a:lnTo>
                <a:lnTo>
                  <a:pt x="301" y="154"/>
                </a:lnTo>
                <a:lnTo>
                  <a:pt x="303" y="156"/>
                </a:lnTo>
                <a:lnTo>
                  <a:pt x="304" y="157"/>
                </a:lnTo>
                <a:lnTo>
                  <a:pt x="306" y="159"/>
                </a:lnTo>
                <a:lnTo>
                  <a:pt x="307" y="160"/>
                </a:lnTo>
                <a:lnTo>
                  <a:pt x="310" y="163"/>
                </a:lnTo>
                <a:lnTo>
                  <a:pt x="313" y="166"/>
                </a:lnTo>
                <a:lnTo>
                  <a:pt x="316" y="169"/>
                </a:lnTo>
                <a:lnTo>
                  <a:pt x="317" y="170"/>
                </a:lnTo>
                <a:lnTo>
                  <a:pt x="319" y="172"/>
                </a:lnTo>
                <a:lnTo>
                  <a:pt x="322" y="173"/>
                </a:lnTo>
                <a:lnTo>
                  <a:pt x="325" y="175"/>
                </a:lnTo>
                <a:lnTo>
                  <a:pt x="326" y="175"/>
                </a:lnTo>
                <a:lnTo>
                  <a:pt x="330" y="175"/>
                </a:lnTo>
                <a:lnTo>
                  <a:pt x="333" y="176"/>
                </a:lnTo>
                <a:lnTo>
                  <a:pt x="336" y="176"/>
                </a:lnTo>
                <a:lnTo>
                  <a:pt x="338" y="176"/>
                </a:lnTo>
                <a:lnTo>
                  <a:pt x="338" y="17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Florence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753100" y="2543889"/>
            <a:ext cx="721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Florence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7150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0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Freeform 36"/>
          <p:cNvSpPr>
            <a:spLocks/>
          </p:cNvSpPr>
          <p:nvPr/>
        </p:nvSpPr>
        <p:spPr bwMode="auto">
          <a:xfrm>
            <a:off x="1752600" y="1143000"/>
            <a:ext cx="5601700" cy="4191000"/>
          </a:xfrm>
          <a:custGeom>
            <a:avLst/>
            <a:gdLst>
              <a:gd name="T0" fmla="*/ 406 w 409"/>
              <a:gd name="T1" fmla="*/ 130 h 306"/>
              <a:gd name="T2" fmla="*/ 409 w 409"/>
              <a:gd name="T3" fmla="*/ 262 h 306"/>
              <a:gd name="T4" fmla="*/ 409 w 409"/>
              <a:gd name="T5" fmla="*/ 285 h 306"/>
              <a:gd name="T6" fmla="*/ 408 w 409"/>
              <a:gd name="T7" fmla="*/ 291 h 306"/>
              <a:gd name="T8" fmla="*/ 408 w 409"/>
              <a:gd name="T9" fmla="*/ 297 h 306"/>
              <a:gd name="T10" fmla="*/ 405 w 409"/>
              <a:gd name="T11" fmla="*/ 300 h 306"/>
              <a:gd name="T12" fmla="*/ 399 w 409"/>
              <a:gd name="T13" fmla="*/ 303 h 306"/>
              <a:gd name="T14" fmla="*/ 387 w 409"/>
              <a:gd name="T15" fmla="*/ 304 h 306"/>
              <a:gd name="T16" fmla="*/ 339 w 409"/>
              <a:gd name="T17" fmla="*/ 306 h 306"/>
              <a:gd name="T18" fmla="*/ 297 w 409"/>
              <a:gd name="T19" fmla="*/ 306 h 306"/>
              <a:gd name="T20" fmla="*/ 287 w 409"/>
              <a:gd name="T21" fmla="*/ 304 h 306"/>
              <a:gd name="T22" fmla="*/ 283 w 409"/>
              <a:gd name="T23" fmla="*/ 301 h 306"/>
              <a:gd name="T24" fmla="*/ 278 w 409"/>
              <a:gd name="T25" fmla="*/ 298 h 306"/>
              <a:gd name="T26" fmla="*/ 277 w 409"/>
              <a:gd name="T27" fmla="*/ 291 h 306"/>
              <a:gd name="T28" fmla="*/ 275 w 409"/>
              <a:gd name="T29" fmla="*/ 278 h 306"/>
              <a:gd name="T30" fmla="*/ 272 w 409"/>
              <a:gd name="T31" fmla="*/ 256 h 306"/>
              <a:gd name="T32" fmla="*/ 271 w 409"/>
              <a:gd name="T33" fmla="*/ 250 h 306"/>
              <a:gd name="T34" fmla="*/ 268 w 409"/>
              <a:gd name="T35" fmla="*/ 245 h 306"/>
              <a:gd name="T36" fmla="*/ 265 w 409"/>
              <a:gd name="T37" fmla="*/ 242 h 306"/>
              <a:gd name="T38" fmla="*/ 259 w 409"/>
              <a:gd name="T39" fmla="*/ 239 h 306"/>
              <a:gd name="T40" fmla="*/ 245 w 409"/>
              <a:gd name="T41" fmla="*/ 239 h 306"/>
              <a:gd name="T42" fmla="*/ 197 w 409"/>
              <a:gd name="T43" fmla="*/ 239 h 306"/>
              <a:gd name="T44" fmla="*/ 76 w 409"/>
              <a:gd name="T45" fmla="*/ 240 h 306"/>
              <a:gd name="T46" fmla="*/ 25 w 409"/>
              <a:gd name="T47" fmla="*/ 242 h 306"/>
              <a:gd name="T48" fmla="*/ 16 w 409"/>
              <a:gd name="T49" fmla="*/ 240 h 306"/>
              <a:gd name="T50" fmla="*/ 11 w 409"/>
              <a:gd name="T51" fmla="*/ 239 h 306"/>
              <a:gd name="T52" fmla="*/ 6 w 409"/>
              <a:gd name="T53" fmla="*/ 233 h 306"/>
              <a:gd name="T54" fmla="*/ 3 w 409"/>
              <a:gd name="T55" fmla="*/ 226 h 306"/>
              <a:gd name="T56" fmla="*/ 2 w 409"/>
              <a:gd name="T57" fmla="*/ 217 h 306"/>
              <a:gd name="T58" fmla="*/ 2 w 409"/>
              <a:gd name="T59" fmla="*/ 168 h 306"/>
              <a:gd name="T60" fmla="*/ 0 w 409"/>
              <a:gd name="T61" fmla="*/ 95 h 306"/>
              <a:gd name="T62" fmla="*/ 0 w 409"/>
              <a:gd name="T63" fmla="*/ 67 h 306"/>
              <a:gd name="T64" fmla="*/ 2 w 409"/>
              <a:gd name="T65" fmla="*/ 54 h 306"/>
              <a:gd name="T66" fmla="*/ 3 w 409"/>
              <a:gd name="T67" fmla="*/ 48 h 306"/>
              <a:gd name="T68" fmla="*/ 6 w 409"/>
              <a:gd name="T69" fmla="*/ 42 h 306"/>
              <a:gd name="T70" fmla="*/ 12 w 409"/>
              <a:gd name="T71" fmla="*/ 41 h 306"/>
              <a:gd name="T72" fmla="*/ 22 w 409"/>
              <a:gd name="T73" fmla="*/ 40 h 306"/>
              <a:gd name="T74" fmla="*/ 136 w 409"/>
              <a:gd name="T75" fmla="*/ 38 h 306"/>
              <a:gd name="T76" fmla="*/ 240 w 409"/>
              <a:gd name="T77" fmla="*/ 38 h 306"/>
              <a:gd name="T78" fmla="*/ 252 w 409"/>
              <a:gd name="T79" fmla="*/ 37 h 306"/>
              <a:gd name="T80" fmla="*/ 262 w 409"/>
              <a:gd name="T81" fmla="*/ 34 h 306"/>
              <a:gd name="T82" fmla="*/ 268 w 409"/>
              <a:gd name="T83" fmla="*/ 25 h 306"/>
              <a:gd name="T84" fmla="*/ 270 w 409"/>
              <a:gd name="T85" fmla="*/ 12 h 306"/>
              <a:gd name="T86" fmla="*/ 274 w 409"/>
              <a:gd name="T87" fmla="*/ 6 h 306"/>
              <a:gd name="T88" fmla="*/ 283 w 409"/>
              <a:gd name="T89" fmla="*/ 3 h 306"/>
              <a:gd name="T90" fmla="*/ 296 w 409"/>
              <a:gd name="T91" fmla="*/ 2 h 306"/>
              <a:gd name="T92" fmla="*/ 376 w 409"/>
              <a:gd name="T93" fmla="*/ 0 h 306"/>
              <a:gd name="T94" fmla="*/ 389 w 409"/>
              <a:gd name="T95" fmla="*/ 0 h 306"/>
              <a:gd name="T96" fmla="*/ 393 w 409"/>
              <a:gd name="T97" fmla="*/ 3 h 306"/>
              <a:gd name="T98" fmla="*/ 398 w 409"/>
              <a:gd name="T99" fmla="*/ 8 h 306"/>
              <a:gd name="T100" fmla="*/ 402 w 409"/>
              <a:gd name="T101" fmla="*/ 15 h 306"/>
              <a:gd name="T102" fmla="*/ 403 w 409"/>
              <a:gd name="T103" fmla="*/ 25 h 306"/>
              <a:gd name="T104" fmla="*/ 403 w 409"/>
              <a:gd name="T105" fmla="*/ 35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09" h="306">
                <a:moveTo>
                  <a:pt x="403" y="35"/>
                </a:moveTo>
                <a:lnTo>
                  <a:pt x="405" y="67"/>
                </a:lnTo>
                <a:lnTo>
                  <a:pt x="406" y="130"/>
                </a:lnTo>
                <a:lnTo>
                  <a:pt x="408" y="188"/>
                </a:lnTo>
                <a:lnTo>
                  <a:pt x="409" y="248"/>
                </a:lnTo>
                <a:lnTo>
                  <a:pt x="409" y="262"/>
                </a:lnTo>
                <a:lnTo>
                  <a:pt x="409" y="272"/>
                </a:lnTo>
                <a:lnTo>
                  <a:pt x="409" y="281"/>
                </a:lnTo>
                <a:lnTo>
                  <a:pt x="409" y="285"/>
                </a:lnTo>
                <a:lnTo>
                  <a:pt x="408" y="287"/>
                </a:lnTo>
                <a:lnTo>
                  <a:pt x="408" y="290"/>
                </a:lnTo>
                <a:lnTo>
                  <a:pt x="408" y="291"/>
                </a:lnTo>
                <a:lnTo>
                  <a:pt x="408" y="294"/>
                </a:lnTo>
                <a:lnTo>
                  <a:pt x="408" y="296"/>
                </a:lnTo>
                <a:lnTo>
                  <a:pt x="408" y="297"/>
                </a:lnTo>
                <a:lnTo>
                  <a:pt x="406" y="297"/>
                </a:lnTo>
                <a:lnTo>
                  <a:pt x="406" y="298"/>
                </a:lnTo>
                <a:lnTo>
                  <a:pt x="405" y="300"/>
                </a:lnTo>
                <a:lnTo>
                  <a:pt x="403" y="300"/>
                </a:lnTo>
                <a:lnTo>
                  <a:pt x="401" y="301"/>
                </a:lnTo>
                <a:lnTo>
                  <a:pt x="399" y="303"/>
                </a:lnTo>
                <a:lnTo>
                  <a:pt x="396" y="303"/>
                </a:lnTo>
                <a:lnTo>
                  <a:pt x="393" y="304"/>
                </a:lnTo>
                <a:lnTo>
                  <a:pt x="387" y="304"/>
                </a:lnTo>
                <a:lnTo>
                  <a:pt x="383" y="304"/>
                </a:lnTo>
                <a:lnTo>
                  <a:pt x="374" y="306"/>
                </a:lnTo>
                <a:lnTo>
                  <a:pt x="339" y="306"/>
                </a:lnTo>
                <a:lnTo>
                  <a:pt x="309" y="306"/>
                </a:lnTo>
                <a:lnTo>
                  <a:pt x="302" y="306"/>
                </a:lnTo>
                <a:lnTo>
                  <a:pt x="297" y="306"/>
                </a:lnTo>
                <a:lnTo>
                  <a:pt x="294" y="306"/>
                </a:lnTo>
                <a:lnTo>
                  <a:pt x="290" y="306"/>
                </a:lnTo>
                <a:lnTo>
                  <a:pt x="287" y="304"/>
                </a:lnTo>
                <a:lnTo>
                  <a:pt x="286" y="304"/>
                </a:lnTo>
                <a:lnTo>
                  <a:pt x="283" y="303"/>
                </a:lnTo>
                <a:lnTo>
                  <a:pt x="283" y="301"/>
                </a:lnTo>
                <a:lnTo>
                  <a:pt x="281" y="301"/>
                </a:lnTo>
                <a:lnTo>
                  <a:pt x="280" y="300"/>
                </a:lnTo>
                <a:lnTo>
                  <a:pt x="278" y="298"/>
                </a:lnTo>
                <a:lnTo>
                  <a:pt x="278" y="296"/>
                </a:lnTo>
                <a:lnTo>
                  <a:pt x="277" y="294"/>
                </a:lnTo>
                <a:lnTo>
                  <a:pt x="277" y="291"/>
                </a:lnTo>
                <a:lnTo>
                  <a:pt x="275" y="287"/>
                </a:lnTo>
                <a:lnTo>
                  <a:pt x="275" y="284"/>
                </a:lnTo>
                <a:lnTo>
                  <a:pt x="275" y="278"/>
                </a:lnTo>
                <a:lnTo>
                  <a:pt x="274" y="265"/>
                </a:lnTo>
                <a:lnTo>
                  <a:pt x="274" y="259"/>
                </a:lnTo>
                <a:lnTo>
                  <a:pt x="272" y="256"/>
                </a:lnTo>
                <a:lnTo>
                  <a:pt x="272" y="253"/>
                </a:lnTo>
                <a:lnTo>
                  <a:pt x="272" y="252"/>
                </a:lnTo>
                <a:lnTo>
                  <a:pt x="271" y="250"/>
                </a:lnTo>
                <a:lnTo>
                  <a:pt x="271" y="248"/>
                </a:lnTo>
                <a:lnTo>
                  <a:pt x="270" y="246"/>
                </a:lnTo>
                <a:lnTo>
                  <a:pt x="268" y="245"/>
                </a:lnTo>
                <a:lnTo>
                  <a:pt x="268" y="243"/>
                </a:lnTo>
                <a:lnTo>
                  <a:pt x="268" y="242"/>
                </a:lnTo>
                <a:lnTo>
                  <a:pt x="265" y="242"/>
                </a:lnTo>
                <a:lnTo>
                  <a:pt x="264" y="240"/>
                </a:lnTo>
                <a:lnTo>
                  <a:pt x="262" y="240"/>
                </a:lnTo>
                <a:lnTo>
                  <a:pt x="259" y="239"/>
                </a:lnTo>
                <a:lnTo>
                  <a:pt x="256" y="239"/>
                </a:lnTo>
                <a:lnTo>
                  <a:pt x="251" y="239"/>
                </a:lnTo>
                <a:lnTo>
                  <a:pt x="245" y="239"/>
                </a:lnTo>
                <a:lnTo>
                  <a:pt x="238" y="239"/>
                </a:lnTo>
                <a:lnTo>
                  <a:pt x="208" y="239"/>
                </a:lnTo>
                <a:lnTo>
                  <a:pt x="197" y="239"/>
                </a:lnTo>
                <a:lnTo>
                  <a:pt x="136" y="239"/>
                </a:lnTo>
                <a:lnTo>
                  <a:pt x="110" y="240"/>
                </a:lnTo>
                <a:lnTo>
                  <a:pt x="76" y="240"/>
                </a:lnTo>
                <a:lnTo>
                  <a:pt x="37" y="242"/>
                </a:lnTo>
                <a:lnTo>
                  <a:pt x="29" y="242"/>
                </a:lnTo>
                <a:lnTo>
                  <a:pt x="25" y="242"/>
                </a:lnTo>
                <a:lnTo>
                  <a:pt x="22" y="242"/>
                </a:lnTo>
                <a:lnTo>
                  <a:pt x="19" y="242"/>
                </a:lnTo>
                <a:lnTo>
                  <a:pt x="16" y="240"/>
                </a:lnTo>
                <a:lnTo>
                  <a:pt x="15" y="240"/>
                </a:lnTo>
                <a:lnTo>
                  <a:pt x="13" y="240"/>
                </a:lnTo>
                <a:lnTo>
                  <a:pt x="11" y="239"/>
                </a:lnTo>
                <a:lnTo>
                  <a:pt x="9" y="237"/>
                </a:lnTo>
                <a:lnTo>
                  <a:pt x="8" y="236"/>
                </a:lnTo>
                <a:lnTo>
                  <a:pt x="6" y="233"/>
                </a:lnTo>
                <a:lnTo>
                  <a:pt x="5" y="230"/>
                </a:lnTo>
                <a:lnTo>
                  <a:pt x="3" y="227"/>
                </a:lnTo>
                <a:lnTo>
                  <a:pt x="3" y="226"/>
                </a:lnTo>
                <a:lnTo>
                  <a:pt x="3" y="221"/>
                </a:lnTo>
                <a:lnTo>
                  <a:pt x="3" y="218"/>
                </a:lnTo>
                <a:lnTo>
                  <a:pt x="2" y="217"/>
                </a:lnTo>
                <a:lnTo>
                  <a:pt x="2" y="208"/>
                </a:lnTo>
                <a:lnTo>
                  <a:pt x="2" y="197"/>
                </a:lnTo>
                <a:lnTo>
                  <a:pt x="2" y="168"/>
                </a:lnTo>
                <a:lnTo>
                  <a:pt x="2" y="147"/>
                </a:lnTo>
                <a:lnTo>
                  <a:pt x="2" y="128"/>
                </a:lnTo>
                <a:lnTo>
                  <a:pt x="0" y="95"/>
                </a:lnTo>
                <a:lnTo>
                  <a:pt x="0" y="83"/>
                </a:lnTo>
                <a:lnTo>
                  <a:pt x="0" y="76"/>
                </a:lnTo>
                <a:lnTo>
                  <a:pt x="0" y="67"/>
                </a:lnTo>
                <a:lnTo>
                  <a:pt x="0" y="61"/>
                </a:lnTo>
                <a:lnTo>
                  <a:pt x="0" y="57"/>
                </a:lnTo>
                <a:lnTo>
                  <a:pt x="2" y="54"/>
                </a:lnTo>
                <a:lnTo>
                  <a:pt x="2" y="51"/>
                </a:lnTo>
                <a:lnTo>
                  <a:pt x="2" y="50"/>
                </a:lnTo>
                <a:lnTo>
                  <a:pt x="3" y="48"/>
                </a:lnTo>
                <a:lnTo>
                  <a:pt x="3" y="45"/>
                </a:lnTo>
                <a:lnTo>
                  <a:pt x="5" y="44"/>
                </a:lnTo>
                <a:lnTo>
                  <a:pt x="6" y="42"/>
                </a:lnTo>
                <a:lnTo>
                  <a:pt x="8" y="42"/>
                </a:lnTo>
                <a:lnTo>
                  <a:pt x="9" y="42"/>
                </a:lnTo>
                <a:lnTo>
                  <a:pt x="12" y="41"/>
                </a:lnTo>
                <a:lnTo>
                  <a:pt x="15" y="41"/>
                </a:lnTo>
                <a:lnTo>
                  <a:pt x="18" y="40"/>
                </a:lnTo>
                <a:lnTo>
                  <a:pt x="22" y="40"/>
                </a:lnTo>
                <a:lnTo>
                  <a:pt x="28" y="40"/>
                </a:lnTo>
                <a:lnTo>
                  <a:pt x="83" y="40"/>
                </a:lnTo>
                <a:lnTo>
                  <a:pt x="136" y="38"/>
                </a:lnTo>
                <a:lnTo>
                  <a:pt x="158" y="38"/>
                </a:lnTo>
                <a:lnTo>
                  <a:pt x="233" y="38"/>
                </a:lnTo>
                <a:lnTo>
                  <a:pt x="240" y="38"/>
                </a:lnTo>
                <a:lnTo>
                  <a:pt x="245" y="38"/>
                </a:lnTo>
                <a:lnTo>
                  <a:pt x="249" y="37"/>
                </a:lnTo>
                <a:lnTo>
                  <a:pt x="252" y="37"/>
                </a:lnTo>
                <a:lnTo>
                  <a:pt x="256" y="37"/>
                </a:lnTo>
                <a:lnTo>
                  <a:pt x="259" y="35"/>
                </a:lnTo>
                <a:lnTo>
                  <a:pt x="262" y="34"/>
                </a:lnTo>
                <a:lnTo>
                  <a:pt x="265" y="31"/>
                </a:lnTo>
                <a:lnTo>
                  <a:pt x="267" y="28"/>
                </a:lnTo>
                <a:lnTo>
                  <a:pt x="268" y="25"/>
                </a:lnTo>
                <a:lnTo>
                  <a:pt x="268" y="22"/>
                </a:lnTo>
                <a:lnTo>
                  <a:pt x="268" y="15"/>
                </a:lnTo>
                <a:lnTo>
                  <a:pt x="270" y="12"/>
                </a:lnTo>
                <a:lnTo>
                  <a:pt x="271" y="10"/>
                </a:lnTo>
                <a:lnTo>
                  <a:pt x="272" y="8"/>
                </a:lnTo>
                <a:lnTo>
                  <a:pt x="274" y="6"/>
                </a:lnTo>
                <a:lnTo>
                  <a:pt x="277" y="5"/>
                </a:lnTo>
                <a:lnTo>
                  <a:pt x="280" y="5"/>
                </a:lnTo>
                <a:lnTo>
                  <a:pt x="283" y="3"/>
                </a:lnTo>
                <a:lnTo>
                  <a:pt x="287" y="3"/>
                </a:lnTo>
                <a:lnTo>
                  <a:pt x="290" y="2"/>
                </a:lnTo>
                <a:lnTo>
                  <a:pt x="296" y="2"/>
                </a:lnTo>
                <a:lnTo>
                  <a:pt x="303" y="2"/>
                </a:lnTo>
                <a:lnTo>
                  <a:pt x="341" y="2"/>
                </a:lnTo>
                <a:lnTo>
                  <a:pt x="376" y="0"/>
                </a:lnTo>
                <a:lnTo>
                  <a:pt x="382" y="0"/>
                </a:lnTo>
                <a:lnTo>
                  <a:pt x="386" y="0"/>
                </a:lnTo>
                <a:lnTo>
                  <a:pt x="389" y="0"/>
                </a:lnTo>
                <a:lnTo>
                  <a:pt x="390" y="2"/>
                </a:lnTo>
                <a:lnTo>
                  <a:pt x="392" y="2"/>
                </a:lnTo>
                <a:lnTo>
                  <a:pt x="393" y="3"/>
                </a:lnTo>
                <a:lnTo>
                  <a:pt x="395" y="3"/>
                </a:lnTo>
                <a:lnTo>
                  <a:pt x="396" y="5"/>
                </a:lnTo>
                <a:lnTo>
                  <a:pt x="398" y="8"/>
                </a:lnTo>
                <a:lnTo>
                  <a:pt x="401" y="8"/>
                </a:lnTo>
                <a:lnTo>
                  <a:pt x="401" y="10"/>
                </a:lnTo>
                <a:lnTo>
                  <a:pt x="402" y="15"/>
                </a:lnTo>
                <a:lnTo>
                  <a:pt x="403" y="18"/>
                </a:lnTo>
                <a:lnTo>
                  <a:pt x="403" y="21"/>
                </a:lnTo>
                <a:lnTo>
                  <a:pt x="403" y="25"/>
                </a:lnTo>
                <a:lnTo>
                  <a:pt x="403" y="29"/>
                </a:lnTo>
                <a:lnTo>
                  <a:pt x="403" y="34"/>
                </a:lnTo>
                <a:lnTo>
                  <a:pt x="403" y="3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4" y="455613"/>
            <a:ext cx="2162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Fond du Lac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295900" y="2391489"/>
            <a:ext cx="1028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Fond du </a:t>
            </a:r>
            <a:r>
              <a:rPr lang="en-US" sz="1000" b="1" dirty="0" smtClean="0"/>
              <a:t>Lac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2578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43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9" name="Freeform 76"/>
          <p:cNvSpPr>
            <a:spLocks/>
          </p:cNvSpPr>
          <p:nvPr/>
        </p:nvSpPr>
        <p:spPr bwMode="auto">
          <a:xfrm>
            <a:off x="2782330" y="412364"/>
            <a:ext cx="3581400" cy="5529179"/>
          </a:xfrm>
          <a:custGeom>
            <a:avLst/>
            <a:gdLst>
              <a:gd name="T0" fmla="*/ 197 w 342"/>
              <a:gd name="T1" fmla="*/ 40 h 528"/>
              <a:gd name="T2" fmla="*/ 198 w 342"/>
              <a:gd name="T3" fmla="*/ 59 h 528"/>
              <a:gd name="T4" fmla="*/ 201 w 342"/>
              <a:gd name="T5" fmla="*/ 83 h 528"/>
              <a:gd name="T6" fmla="*/ 203 w 342"/>
              <a:gd name="T7" fmla="*/ 218 h 528"/>
              <a:gd name="T8" fmla="*/ 203 w 342"/>
              <a:gd name="T9" fmla="*/ 243 h 528"/>
              <a:gd name="T10" fmla="*/ 205 w 342"/>
              <a:gd name="T11" fmla="*/ 254 h 528"/>
              <a:gd name="T12" fmla="*/ 210 w 342"/>
              <a:gd name="T13" fmla="*/ 259 h 528"/>
              <a:gd name="T14" fmla="*/ 219 w 342"/>
              <a:gd name="T15" fmla="*/ 262 h 528"/>
              <a:gd name="T16" fmla="*/ 240 w 342"/>
              <a:gd name="T17" fmla="*/ 262 h 528"/>
              <a:gd name="T18" fmla="*/ 319 w 342"/>
              <a:gd name="T19" fmla="*/ 259 h 528"/>
              <a:gd name="T20" fmla="*/ 331 w 342"/>
              <a:gd name="T21" fmla="*/ 262 h 528"/>
              <a:gd name="T22" fmla="*/ 335 w 342"/>
              <a:gd name="T23" fmla="*/ 266 h 528"/>
              <a:gd name="T24" fmla="*/ 339 w 342"/>
              <a:gd name="T25" fmla="*/ 278 h 528"/>
              <a:gd name="T26" fmla="*/ 341 w 342"/>
              <a:gd name="T27" fmla="*/ 304 h 528"/>
              <a:gd name="T28" fmla="*/ 342 w 342"/>
              <a:gd name="T29" fmla="*/ 471 h 528"/>
              <a:gd name="T30" fmla="*/ 342 w 342"/>
              <a:gd name="T31" fmla="*/ 502 h 528"/>
              <a:gd name="T32" fmla="*/ 341 w 342"/>
              <a:gd name="T33" fmla="*/ 515 h 528"/>
              <a:gd name="T34" fmla="*/ 338 w 342"/>
              <a:gd name="T35" fmla="*/ 522 h 528"/>
              <a:gd name="T36" fmla="*/ 326 w 342"/>
              <a:gd name="T37" fmla="*/ 525 h 528"/>
              <a:gd name="T38" fmla="*/ 281 w 342"/>
              <a:gd name="T39" fmla="*/ 525 h 528"/>
              <a:gd name="T40" fmla="*/ 138 w 342"/>
              <a:gd name="T41" fmla="*/ 528 h 528"/>
              <a:gd name="T42" fmla="*/ 86 w 342"/>
              <a:gd name="T43" fmla="*/ 526 h 528"/>
              <a:gd name="T44" fmla="*/ 77 w 342"/>
              <a:gd name="T45" fmla="*/ 523 h 528"/>
              <a:gd name="T46" fmla="*/ 74 w 342"/>
              <a:gd name="T47" fmla="*/ 519 h 528"/>
              <a:gd name="T48" fmla="*/ 73 w 342"/>
              <a:gd name="T49" fmla="*/ 512 h 528"/>
              <a:gd name="T50" fmla="*/ 72 w 342"/>
              <a:gd name="T51" fmla="*/ 484 h 528"/>
              <a:gd name="T52" fmla="*/ 69 w 342"/>
              <a:gd name="T53" fmla="*/ 471 h 528"/>
              <a:gd name="T54" fmla="*/ 66 w 342"/>
              <a:gd name="T55" fmla="*/ 467 h 528"/>
              <a:gd name="T56" fmla="*/ 60 w 342"/>
              <a:gd name="T57" fmla="*/ 462 h 528"/>
              <a:gd name="T58" fmla="*/ 31 w 342"/>
              <a:gd name="T59" fmla="*/ 462 h 528"/>
              <a:gd name="T60" fmla="*/ 18 w 342"/>
              <a:gd name="T61" fmla="*/ 461 h 528"/>
              <a:gd name="T62" fmla="*/ 10 w 342"/>
              <a:gd name="T63" fmla="*/ 456 h 528"/>
              <a:gd name="T64" fmla="*/ 6 w 342"/>
              <a:gd name="T65" fmla="*/ 445 h 528"/>
              <a:gd name="T66" fmla="*/ 5 w 342"/>
              <a:gd name="T67" fmla="*/ 424 h 528"/>
              <a:gd name="T68" fmla="*/ 2 w 342"/>
              <a:gd name="T69" fmla="*/ 195 h 528"/>
              <a:gd name="T70" fmla="*/ 0 w 342"/>
              <a:gd name="T71" fmla="*/ 91 h 528"/>
              <a:gd name="T72" fmla="*/ 2 w 342"/>
              <a:gd name="T73" fmla="*/ 75 h 528"/>
              <a:gd name="T74" fmla="*/ 8 w 342"/>
              <a:gd name="T75" fmla="*/ 68 h 528"/>
              <a:gd name="T76" fmla="*/ 18 w 342"/>
              <a:gd name="T77" fmla="*/ 65 h 528"/>
              <a:gd name="T78" fmla="*/ 44 w 342"/>
              <a:gd name="T79" fmla="*/ 64 h 528"/>
              <a:gd name="T80" fmla="*/ 57 w 342"/>
              <a:gd name="T81" fmla="*/ 59 h 528"/>
              <a:gd name="T82" fmla="*/ 60 w 342"/>
              <a:gd name="T83" fmla="*/ 51 h 528"/>
              <a:gd name="T84" fmla="*/ 61 w 342"/>
              <a:gd name="T85" fmla="*/ 36 h 528"/>
              <a:gd name="T86" fmla="*/ 63 w 342"/>
              <a:gd name="T87" fmla="*/ 7 h 528"/>
              <a:gd name="T88" fmla="*/ 66 w 342"/>
              <a:gd name="T89" fmla="*/ 0 h 528"/>
              <a:gd name="T90" fmla="*/ 74 w 342"/>
              <a:gd name="T91" fmla="*/ 1 h 528"/>
              <a:gd name="T92" fmla="*/ 89 w 342"/>
              <a:gd name="T93" fmla="*/ 8 h 528"/>
              <a:gd name="T94" fmla="*/ 112 w 342"/>
              <a:gd name="T95" fmla="*/ 24 h 528"/>
              <a:gd name="T96" fmla="*/ 124 w 342"/>
              <a:gd name="T97" fmla="*/ 29 h 528"/>
              <a:gd name="T98" fmla="*/ 130 w 342"/>
              <a:gd name="T99" fmla="*/ 30 h 528"/>
              <a:gd name="T100" fmla="*/ 137 w 342"/>
              <a:gd name="T101" fmla="*/ 27 h 528"/>
              <a:gd name="T102" fmla="*/ 144 w 342"/>
              <a:gd name="T103" fmla="*/ 32 h 528"/>
              <a:gd name="T104" fmla="*/ 152 w 342"/>
              <a:gd name="T105" fmla="*/ 32 h 528"/>
              <a:gd name="T106" fmla="*/ 168 w 342"/>
              <a:gd name="T107" fmla="*/ 32 h 528"/>
              <a:gd name="T108" fmla="*/ 182 w 342"/>
              <a:gd name="T109" fmla="*/ 35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42" h="528">
                <a:moveTo>
                  <a:pt x="197" y="36"/>
                </a:moveTo>
                <a:lnTo>
                  <a:pt x="195" y="36"/>
                </a:lnTo>
                <a:lnTo>
                  <a:pt x="195" y="38"/>
                </a:lnTo>
                <a:lnTo>
                  <a:pt x="197" y="40"/>
                </a:lnTo>
                <a:lnTo>
                  <a:pt x="197" y="45"/>
                </a:lnTo>
                <a:lnTo>
                  <a:pt x="197" y="48"/>
                </a:lnTo>
                <a:lnTo>
                  <a:pt x="198" y="52"/>
                </a:lnTo>
                <a:lnTo>
                  <a:pt x="198" y="59"/>
                </a:lnTo>
                <a:lnTo>
                  <a:pt x="200" y="62"/>
                </a:lnTo>
                <a:lnTo>
                  <a:pt x="200" y="70"/>
                </a:lnTo>
                <a:lnTo>
                  <a:pt x="201" y="75"/>
                </a:lnTo>
                <a:lnTo>
                  <a:pt x="201" y="83"/>
                </a:lnTo>
                <a:lnTo>
                  <a:pt x="201" y="91"/>
                </a:lnTo>
                <a:lnTo>
                  <a:pt x="203" y="106"/>
                </a:lnTo>
                <a:lnTo>
                  <a:pt x="203" y="173"/>
                </a:lnTo>
                <a:lnTo>
                  <a:pt x="203" y="218"/>
                </a:lnTo>
                <a:lnTo>
                  <a:pt x="203" y="225"/>
                </a:lnTo>
                <a:lnTo>
                  <a:pt x="203" y="234"/>
                </a:lnTo>
                <a:lnTo>
                  <a:pt x="203" y="241"/>
                </a:lnTo>
                <a:lnTo>
                  <a:pt x="203" y="243"/>
                </a:lnTo>
                <a:lnTo>
                  <a:pt x="203" y="246"/>
                </a:lnTo>
                <a:lnTo>
                  <a:pt x="204" y="248"/>
                </a:lnTo>
                <a:lnTo>
                  <a:pt x="204" y="251"/>
                </a:lnTo>
                <a:lnTo>
                  <a:pt x="205" y="254"/>
                </a:lnTo>
                <a:lnTo>
                  <a:pt x="207" y="256"/>
                </a:lnTo>
                <a:lnTo>
                  <a:pt x="207" y="257"/>
                </a:lnTo>
                <a:lnTo>
                  <a:pt x="208" y="257"/>
                </a:lnTo>
                <a:lnTo>
                  <a:pt x="210" y="259"/>
                </a:lnTo>
                <a:lnTo>
                  <a:pt x="211" y="259"/>
                </a:lnTo>
                <a:lnTo>
                  <a:pt x="214" y="260"/>
                </a:lnTo>
                <a:lnTo>
                  <a:pt x="216" y="260"/>
                </a:lnTo>
                <a:lnTo>
                  <a:pt x="219" y="262"/>
                </a:lnTo>
                <a:lnTo>
                  <a:pt x="221" y="262"/>
                </a:lnTo>
                <a:lnTo>
                  <a:pt x="224" y="262"/>
                </a:lnTo>
                <a:lnTo>
                  <a:pt x="230" y="262"/>
                </a:lnTo>
                <a:lnTo>
                  <a:pt x="240" y="262"/>
                </a:lnTo>
                <a:lnTo>
                  <a:pt x="307" y="259"/>
                </a:lnTo>
                <a:lnTo>
                  <a:pt x="313" y="259"/>
                </a:lnTo>
                <a:lnTo>
                  <a:pt x="316" y="259"/>
                </a:lnTo>
                <a:lnTo>
                  <a:pt x="319" y="259"/>
                </a:lnTo>
                <a:lnTo>
                  <a:pt x="322" y="259"/>
                </a:lnTo>
                <a:lnTo>
                  <a:pt x="325" y="260"/>
                </a:lnTo>
                <a:lnTo>
                  <a:pt x="328" y="260"/>
                </a:lnTo>
                <a:lnTo>
                  <a:pt x="331" y="262"/>
                </a:lnTo>
                <a:lnTo>
                  <a:pt x="332" y="262"/>
                </a:lnTo>
                <a:lnTo>
                  <a:pt x="333" y="263"/>
                </a:lnTo>
                <a:lnTo>
                  <a:pt x="335" y="264"/>
                </a:lnTo>
                <a:lnTo>
                  <a:pt x="335" y="266"/>
                </a:lnTo>
                <a:lnTo>
                  <a:pt x="336" y="267"/>
                </a:lnTo>
                <a:lnTo>
                  <a:pt x="338" y="272"/>
                </a:lnTo>
                <a:lnTo>
                  <a:pt x="338" y="275"/>
                </a:lnTo>
                <a:lnTo>
                  <a:pt x="339" y="278"/>
                </a:lnTo>
                <a:lnTo>
                  <a:pt x="339" y="280"/>
                </a:lnTo>
                <a:lnTo>
                  <a:pt x="339" y="288"/>
                </a:lnTo>
                <a:lnTo>
                  <a:pt x="341" y="295"/>
                </a:lnTo>
                <a:lnTo>
                  <a:pt x="341" y="304"/>
                </a:lnTo>
                <a:lnTo>
                  <a:pt x="341" y="342"/>
                </a:lnTo>
                <a:lnTo>
                  <a:pt x="342" y="392"/>
                </a:lnTo>
                <a:lnTo>
                  <a:pt x="342" y="417"/>
                </a:lnTo>
                <a:lnTo>
                  <a:pt x="342" y="471"/>
                </a:lnTo>
                <a:lnTo>
                  <a:pt x="342" y="483"/>
                </a:lnTo>
                <a:lnTo>
                  <a:pt x="342" y="490"/>
                </a:lnTo>
                <a:lnTo>
                  <a:pt x="342" y="497"/>
                </a:lnTo>
                <a:lnTo>
                  <a:pt x="342" y="502"/>
                </a:lnTo>
                <a:lnTo>
                  <a:pt x="342" y="506"/>
                </a:lnTo>
                <a:lnTo>
                  <a:pt x="342" y="509"/>
                </a:lnTo>
                <a:lnTo>
                  <a:pt x="342" y="512"/>
                </a:lnTo>
                <a:lnTo>
                  <a:pt x="341" y="515"/>
                </a:lnTo>
                <a:lnTo>
                  <a:pt x="341" y="518"/>
                </a:lnTo>
                <a:lnTo>
                  <a:pt x="339" y="520"/>
                </a:lnTo>
                <a:lnTo>
                  <a:pt x="338" y="520"/>
                </a:lnTo>
                <a:lnTo>
                  <a:pt x="338" y="522"/>
                </a:lnTo>
                <a:lnTo>
                  <a:pt x="335" y="522"/>
                </a:lnTo>
                <a:lnTo>
                  <a:pt x="332" y="523"/>
                </a:lnTo>
                <a:lnTo>
                  <a:pt x="329" y="523"/>
                </a:lnTo>
                <a:lnTo>
                  <a:pt x="326" y="525"/>
                </a:lnTo>
                <a:lnTo>
                  <a:pt x="323" y="525"/>
                </a:lnTo>
                <a:lnTo>
                  <a:pt x="316" y="525"/>
                </a:lnTo>
                <a:lnTo>
                  <a:pt x="309" y="525"/>
                </a:lnTo>
                <a:lnTo>
                  <a:pt x="281" y="525"/>
                </a:lnTo>
                <a:lnTo>
                  <a:pt x="237" y="525"/>
                </a:lnTo>
                <a:lnTo>
                  <a:pt x="210" y="525"/>
                </a:lnTo>
                <a:lnTo>
                  <a:pt x="179" y="526"/>
                </a:lnTo>
                <a:lnTo>
                  <a:pt x="138" y="528"/>
                </a:lnTo>
                <a:lnTo>
                  <a:pt x="98" y="528"/>
                </a:lnTo>
                <a:lnTo>
                  <a:pt x="92" y="528"/>
                </a:lnTo>
                <a:lnTo>
                  <a:pt x="89" y="528"/>
                </a:lnTo>
                <a:lnTo>
                  <a:pt x="86" y="526"/>
                </a:lnTo>
                <a:lnTo>
                  <a:pt x="83" y="526"/>
                </a:lnTo>
                <a:lnTo>
                  <a:pt x="80" y="525"/>
                </a:lnTo>
                <a:lnTo>
                  <a:pt x="79" y="523"/>
                </a:lnTo>
                <a:lnTo>
                  <a:pt x="77" y="523"/>
                </a:lnTo>
                <a:lnTo>
                  <a:pt x="76" y="522"/>
                </a:lnTo>
                <a:lnTo>
                  <a:pt x="76" y="522"/>
                </a:lnTo>
                <a:lnTo>
                  <a:pt x="74" y="520"/>
                </a:lnTo>
                <a:lnTo>
                  <a:pt x="74" y="519"/>
                </a:lnTo>
                <a:lnTo>
                  <a:pt x="74" y="518"/>
                </a:lnTo>
                <a:lnTo>
                  <a:pt x="73" y="516"/>
                </a:lnTo>
                <a:lnTo>
                  <a:pt x="73" y="515"/>
                </a:lnTo>
                <a:lnTo>
                  <a:pt x="73" y="512"/>
                </a:lnTo>
                <a:lnTo>
                  <a:pt x="73" y="509"/>
                </a:lnTo>
                <a:lnTo>
                  <a:pt x="72" y="503"/>
                </a:lnTo>
                <a:lnTo>
                  <a:pt x="72" y="487"/>
                </a:lnTo>
                <a:lnTo>
                  <a:pt x="72" y="484"/>
                </a:lnTo>
                <a:lnTo>
                  <a:pt x="72" y="480"/>
                </a:lnTo>
                <a:lnTo>
                  <a:pt x="70" y="477"/>
                </a:lnTo>
                <a:lnTo>
                  <a:pt x="70" y="474"/>
                </a:lnTo>
                <a:lnTo>
                  <a:pt x="69" y="471"/>
                </a:lnTo>
                <a:lnTo>
                  <a:pt x="69" y="470"/>
                </a:lnTo>
                <a:lnTo>
                  <a:pt x="69" y="468"/>
                </a:lnTo>
                <a:lnTo>
                  <a:pt x="67" y="467"/>
                </a:lnTo>
                <a:lnTo>
                  <a:pt x="66" y="467"/>
                </a:lnTo>
                <a:lnTo>
                  <a:pt x="64" y="465"/>
                </a:lnTo>
                <a:lnTo>
                  <a:pt x="63" y="464"/>
                </a:lnTo>
                <a:lnTo>
                  <a:pt x="61" y="464"/>
                </a:lnTo>
                <a:lnTo>
                  <a:pt x="60" y="462"/>
                </a:lnTo>
                <a:lnTo>
                  <a:pt x="56" y="462"/>
                </a:lnTo>
                <a:lnTo>
                  <a:pt x="53" y="462"/>
                </a:lnTo>
                <a:lnTo>
                  <a:pt x="47" y="462"/>
                </a:lnTo>
                <a:lnTo>
                  <a:pt x="31" y="462"/>
                </a:lnTo>
                <a:lnTo>
                  <a:pt x="25" y="462"/>
                </a:lnTo>
                <a:lnTo>
                  <a:pt x="22" y="462"/>
                </a:lnTo>
                <a:lnTo>
                  <a:pt x="21" y="461"/>
                </a:lnTo>
                <a:lnTo>
                  <a:pt x="18" y="461"/>
                </a:lnTo>
                <a:lnTo>
                  <a:pt x="15" y="459"/>
                </a:lnTo>
                <a:lnTo>
                  <a:pt x="13" y="459"/>
                </a:lnTo>
                <a:lnTo>
                  <a:pt x="12" y="458"/>
                </a:lnTo>
                <a:lnTo>
                  <a:pt x="10" y="456"/>
                </a:lnTo>
                <a:lnTo>
                  <a:pt x="8" y="454"/>
                </a:lnTo>
                <a:lnTo>
                  <a:pt x="8" y="452"/>
                </a:lnTo>
                <a:lnTo>
                  <a:pt x="6" y="448"/>
                </a:lnTo>
                <a:lnTo>
                  <a:pt x="6" y="445"/>
                </a:lnTo>
                <a:lnTo>
                  <a:pt x="6" y="442"/>
                </a:lnTo>
                <a:lnTo>
                  <a:pt x="5" y="436"/>
                </a:lnTo>
                <a:lnTo>
                  <a:pt x="5" y="433"/>
                </a:lnTo>
                <a:lnTo>
                  <a:pt x="5" y="424"/>
                </a:lnTo>
                <a:lnTo>
                  <a:pt x="5" y="408"/>
                </a:lnTo>
                <a:lnTo>
                  <a:pt x="3" y="294"/>
                </a:lnTo>
                <a:lnTo>
                  <a:pt x="2" y="232"/>
                </a:lnTo>
                <a:lnTo>
                  <a:pt x="2" y="195"/>
                </a:lnTo>
                <a:lnTo>
                  <a:pt x="2" y="174"/>
                </a:lnTo>
                <a:lnTo>
                  <a:pt x="0" y="107"/>
                </a:lnTo>
                <a:lnTo>
                  <a:pt x="0" y="97"/>
                </a:lnTo>
                <a:lnTo>
                  <a:pt x="0" y="91"/>
                </a:lnTo>
                <a:lnTo>
                  <a:pt x="0" y="87"/>
                </a:lnTo>
                <a:lnTo>
                  <a:pt x="0" y="81"/>
                </a:lnTo>
                <a:lnTo>
                  <a:pt x="2" y="77"/>
                </a:lnTo>
                <a:lnTo>
                  <a:pt x="2" y="75"/>
                </a:lnTo>
                <a:lnTo>
                  <a:pt x="3" y="72"/>
                </a:lnTo>
                <a:lnTo>
                  <a:pt x="5" y="70"/>
                </a:lnTo>
                <a:lnTo>
                  <a:pt x="6" y="70"/>
                </a:lnTo>
                <a:lnTo>
                  <a:pt x="8" y="68"/>
                </a:lnTo>
                <a:lnTo>
                  <a:pt x="10" y="67"/>
                </a:lnTo>
                <a:lnTo>
                  <a:pt x="12" y="65"/>
                </a:lnTo>
                <a:lnTo>
                  <a:pt x="15" y="65"/>
                </a:lnTo>
                <a:lnTo>
                  <a:pt x="18" y="65"/>
                </a:lnTo>
                <a:lnTo>
                  <a:pt x="22" y="64"/>
                </a:lnTo>
                <a:lnTo>
                  <a:pt x="37" y="64"/>
                </a:lnTo>
                <a:lnTo>
                  <a:pt x="41" y="64"/>
                </a:lnTo>
                <a:lnTo>
                  <a:pt x="44" y="64"/>
                </a:lnTo>
                <a:lnTo>
                  <a:pt x="48" y="62"/>
                </a:lnTo>
                <a:lnTo>
                  <a:pt x="51" y="62"/>
                </a:lnTo>
                <a:lnTo>
                  <a:pt x="54" y="61"/>
                </a:lnTo>
                <a:lnTo>
                  <a:pt x="57" y="59"/>
                </a:lnTo>
                <a:lnTo>
                  <a:pt x="57" y="58"/>
                </a:lnTo>
                <a:lnTo>
                  <a:pt x="58" y="55"/>
                </a:lnTo>
                <a:lnTo>
                  <a:pt x="60" y="54"/>
                </a:lnTo>
                <a:lnTo>
                  <a:pt x="60" y="51"/>
                </a:lnTo>
                <a:lnTo>
                  <a:pt x="61" y="46"/>
                </a:lnTo>
                <a:lnTo>
                  <a:pt x="61" y="43"/>
                </a:lnTo>
                <a:lnTo>
                  <a:pt x="61" y="40"/>
                </a:lnTo>
                <a:lnTo>
                  <a:pt x="61" y="36"/>
                </a:lnTo>
                <a:lnTo>
                  <a:pt x="63" y="22"/>
                </a:lnTo>
                <a:lnTo>
                  <a:pt x="63" y="16"/>
                </a:lnTo>
                <a:lnTo>
                  <a:pt x="63" y="11"/>
                </a:lnTo>
                <a:lnTo>
                  <a:pt x="63" y="7"/>
                </a:lnTo>
                <a:lnTo>
                  <a:pt x="63" y="4"/>
                </a:lnTo>
                <a:lnTo>
                  <a:pt x="64" y="3"/>
                </a:lnTo>
                <a:lnTo>
                  <a:pt x="64" y="1"/>
                </a:lnTo>
                <a:lnTo>
                  <a:pt x="66" y="0"/>
                </a:lnTo>
                <a:lnTo>
                  <a:pt x="69" y="0"/>
                </a:lnTo>
                <a:lnTo>
                  <a:pt x="70" y="0"/>
                </a:lnTo>
                <a:lnTo>
                  <a:pt x="73" y="0"/>
                </a:lnTo>
                <a:lnTo>
                  <a:pt x="74" y="1"/>
                </a:lnTo>
                <a:lnTo>
                  <a:pt x="76" y="1"/>
                </a:lnTo>
                <a:lnTo>
                  <a:pt x="82" y="4"/>
                </a:lnTo>
                <a:lnTo>
                  <a:pt x="85" y="6"/>
                </a:lnTo>
                <a:lnTo>
                  <a:pt x="89" y="8"/>
                </a:lnTo>
                <a:lnTo>
                  <a:pt x="95" y="11"/>
                </a:lnTo>
                <a:lnTo>
                  <a:pt x="102" y="17"/>
                </a:lnTo>
                <a:lnTo>
                  <a:pt x="109" y="22"/>
                </a:lnTo>
                <a:lnTo>
                  <a:pt x="112" y="24"/>
                </a:lnTo>
                <a:lnTo>
                  <a:pt x="115" y="26"/>
                </a:lnTo>
                <a:lnTo>
                  <a:pt x="118" y="27"/>
                </a:lnTo>
                <a:lnTo>
                  <a:pt x="121" y="29"/>
                </a:lnTo>
                <a:lnTo>
                  <a:pt x="124" y="29"/>
                </a:lnTo>
                <a:lnTo>
                  <a:pt x="125" y="29"/>
                </a:lnTo>
                <a:lnTo>
                  <a:pt x="127" y="30"/>
                </a:lnTo>
                <a:lnTo>
                  <a:pt x="128" y="30"/>
                </a:lnTo>
                <a:lnTo>
                  <a:pt x="130" y="30"/>
                </a:lnTo>
                <a:lnTo>
                  <a:pt x="133" y="29"/>
                </a:lnTo>
                <a:lnTo>
                  <a:pt x="134" y="29"/>
                </a:lnTo>
                <a:lnTo>
                  <a:pt x="136" y="27"/>
                </a:lnTo>
                <a:lnTo>
                  <a:pt x="137" y="27"/>
                </a:lnTo>
                <a:lnTo>
                  <a:pt x="138" y="27"/>
                </a:lnTo>
                <a:lnTo>
                  <a:pt x="140" y="29"/>
                </a:lnTo>
                <a:lnTo>
                  <a:pt x="141" y="29"/>
                </a:lnTo>
                <a:lnTo>
                  <a:pt x="144" y="32"/>
                </a:lnTo>
                <a:lnTo>
                  <a:pt x="146" y="32"/>
                </a:lnTo>
                <a:lnTo>
                  <a:pt x="147" y="32"/>
                </a:lnTo>
                <a:lnTo>
                  <a:pt x="149" y="32"/>
                </a:lnTo>
                <a:lnTo>
                  <a:pt x="152" y="32"/>
                </a:lnTo>
                <a:lnTo>
                  <a:pt x="156" y="32"/>
                </a:lnTo>
                <a:lnTo>
                  <a:pt x="163" y="30"/>
                </a:lnTo>
                <a:lnTo>
                  <a:pt x="165" y="30"/>
                </a:lnTo>
                <a:lnTo>
                  <a:pt x="168" y="32"/>
                </a:lnTo>
                <a:lnTo>
                  <a:pt x="168" y="32"/>
                </a:lnTo>
                <a:lnTo>
                  <a:pt x="170" y="32"/>
                </a:lnTo>
                <a:lnTo>
                  <a:pt x="179" y="35"/>
                </a:lnTo>
                <a:lnTo>
                  <a:pt x="182" y="35"/>
                </a:lnTo>
                <a:lnTo>
                  <a:pt x="185" y="35"/>
                </a:lnTo>
                <a:lnTo>
                  <a:pt x="192" y="36"/>
                </a:lnTo>
                <a:lnTo>
                  <a:pt x="197" y="3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Forest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695700" y="429648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Crandon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657600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63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Freeform 66"/>
          <p:cNvSpPr>
            <a:spLocks/>
          </p:cNvSpPr>
          <p:nvPr/>
        </p:nvSpPr>
        <p:spPr bwMode="auto">
          <a:xfrm>
            <a:off x="2133600" y="605268"/>
            <a:ext cx="4038600" cy="5351881"/>
          </a:xfrm>
          <a:custGeom>
            <a:avLst/>
            <a:gdLst>
              <a:gd name="T0" fmla="*/ 408 w 409"/>
              <a:gd name="T1" fmla="*/ 70 h 542"/>
              <a:gd name="T2" fmla="*/ 408 w 409"/>
              <a:gd name="T3" fmla="*/ 284 h 542"/>
              <a:gd name="T4" fmla="*/ 409 w 409"/>
              <a:gd name="T5" fmla="*/ 502 h 542"/>
              <a:gd name="T6" fmla="*/ 406 w 409"/>
              <a:gd name="T7" fmla="*/ 526 h 542"/>
              <a:gd name="T8" fmla="*/ 403 w 409"/>
              <a:gd name="T9" fmla="*/ 534 h 542"/>
              <a:gd name="T10" fmla="*/ 396 w 409"/>
              <a:gd name="T11" fmla="*/ 540 h 542"/>
              <a:gd name="T12" fmla="*/ 384 w 409"/>
              <a:gd name="T13" fmla="*/ 542 h 542"/>
              <a:gd name="T14" fmla="*/ 310 w 409"/>
              <a:gd name="T15" fmla="*/ 540 h 542"/>
              <a:gd name="T16" fmla="*/ 297 w 409"/>
              <a:gd name="T17" fmla="*/ 539 h 542"/>
              <a:gd name="T18" fmla="*/ 291 w 409"/>
              <a:gd name="T19" fmla="*/ 536 h 542"/>
              <a:gd name="T20" fmla="*/ 287 w 409"/>
              <a:gd name="T21" fmla="*/ 531 h 542"/>
              <a:gd name="T22" fmla="*/ 272 w 409"/>
              <a:gd name="T23" fmla="*/ 495 h 542"/>
              <a:gd name="T24" fmla="*/ 261 w 409"/>
              <a:gd name="T25" fmla="*/ 475 h 542"/>
              <a:gd name="T26" fmla="*/ 252 w 409"/>
              <a:gd name="T27" fmla="*/ 451 h 542"/>
              <a:gd name="T28" fmla="*/ 246 w 409"/>
              <a:gd name="T29" fmla="*/ 446 h 542"/>
              <a:gd name="T30" fmla="*/ 240 w 409"/>
              <a:gd name="T31" fmla="*/ 440 h 542"/>
              <a:gd name="T32" fmla="*/ 227 w 409"/>
              <a:gd name="T33" fmla="*/ 434 h 542"/>
              <a:gd name="T34" fmla="*/ 181 w 409"/>
              <a:gd name="T35" fmla="*/ 421 h 542"/>
              <a:gd name="T36" fmla="*/ 149 w 409"/>
              <a:gd name="T37" fmla="*/ 414 h 542"/>
              <a:gd name="T38" fmla="*/ 125 w 409"/>
              <a:gd name="T39" fmla="*/ 405 h 542"/>
              <a:gd name="T40" fmla="*/ 108 w 409"/>
              <a:gd name="T41" fmla="*/ 399 h 542"/>
              <a:gd name="T42" fmla="*/ 96 w 409"/>
              <a:gd name="T43" fmla="*/ 392 h 542"/>
              <a:gd name="T44" fmla="*/ 71 w 409"/>
              <a:gd name="T45" fmla="*/ 374 h 542"/>
              <a:gd name="T46" fmla="*/ 57 w 409"/>
              <a:gd name="T47" fmla="*/ 360 h 542"/>
              <a:gd name="T48" fmla="*/ 51 w 409"/>
              <a:gd name="T49" fmla="*/ 352 h 542"/>
              <a:gd name="T50" fmla="*/ 45 w 409"/>
              <a:gd name="T51" fmla="*/ 338 h 542"/>
              <a:gd name="T52" fmla="*/ 39 w 409"/>
              <a:gd name="T53" fmla="*/ 316 h 542"/>
              <a:gd name="T54" fmla="*/ 34 w 409"/>
              <a:gd name="T55" fmla="*/ 287 h 542"/>
              <a:gd name="T56" fmla="*/ 29 w 409"/>
              <a:gd name="T57" fmla="*/ 270 h 542"/>
              <a:gd name="T58" fmla="*/ 23 w 409"/>
              <a:gd name="T59" fmla="*/ 251 h 542"/>
              <a:gd name="T60" fmla="*/ 18 w 409"/>
              <a:gd name="T61" fmla="*/ 240 h 542"/>
              <a:gd name="T62" fmla="*/ 6 w 409"/>
              <a:gd name="T63" fmla="*/ 229 h 542"/>
              <a:gd name="T64" fmla="*/ 3 w 409"/>
              <a:gd name="T65" fmla="*/ 219 h 542"/>
              <a:gd name="T66" fmla="*/ 0 w 409"/>
              <a:gd name="T67" fmla="*/ 204 h 542"/>
              <a:gd name="T68" fmla="*/ 0 w 409"/>
              <a:gd name="T69" fmla="*/ 179 h 542"/>
              <a:gd name="T70" fmla="*/ 0 w 409"/>
              <a:gd name="T71" fmla="*/ 171 h 542"/>
              <a:gd name="T72" fmla="*/ 3 w 409"/>
              <a:gd name="T73" fmla="*/ 166 h 542"/>
              <a:gd name="T74" fmla="*/ 10 w 409"/>
              <a:gd name="T75" fmla="*/ 162 h 542"/>
              <a:gd name="T76" fmla="*/ 20 w 409"/>
              <a:gd name="T77" fmla="*/ 160 h 542"/>
              <a:gd name="T78" fmla="*/ 39 w 409"/>
              <a:gd name="T79" fmla="*/ 162 h 542"/>
              <a:gd name="T80" fmla="*/ 48 w 409"/>
              <a:gd name="T81" fmla="*/ 162 h 542"/>
              <a:gd name="T82" fmla="*/ 70 w 409"/>
              <a:gd name="T83" fmla="*/ 153 h 542"/>
              <a:gd name="T84" fmla="*/ 95 w 409"/>
              <a:gd name="T85" fmla="*/ 137 h 542"/>
              <a:gd name="T86" fmla="*/ 108 w 409"/>
              <a:gd name="T87" fmla="*/ 128 h 542"/>
              <a:gd name="T88" fmla="*/ 121 w 409"/>
              <a:gd name="T89" fmla="*/ 115 h 542"/>
              <a:gd name="T90" fmla="*/ 137 w 409"/>
              <a:gd name="T91" fmla="*/ 110 h 542"/>
              <a:gd name="T92" fmla="*/ 162 w 409"/>
              <a:gd name="T93" fmla="*/ 102 h 542"/>
              <a:gd name="T94" fmla="*/ 179 w 409"/>
              <a:gd name="T95" fmla="*/ 95 h 542"/>
              <a:gd name="T96" fmla="*/ 198 w 409"/>
              <a:gd name="T97" fmla="*/ 82 h 542"/>
              <a:gd name="T98" fmla="*/ 208 w 409"/>
              <a:gd name="T99" fmla="*/ 75 h 542"/>
              <a:gd name="T100" fmla="*/ 227 w 409"/>
              <a:gd name="T101" fmla="*/ 64 h 542"/>
              <a:gd name="T102" fmla="*/ 242 w 409"/>
              <a:gd name="T103" fmla="*/ 50 h 542"/>
              <a:gd name="T104" fmla="*/ 258 w 409"/>
              <a:gd name="T105" fmla="*/ 35 h 542"/>
              <a:gd name="T106" fmla="*/ 265 w 409"/>
              <a:gd name="T107" fmla="*/ 31 h 542"/>
              <a:gd name="T108" fmla="*/ 293 w 409"/>
              <a:gd name="T109" fmla="*/ 22 h 542"/>
              <a:gd name="T110" fmla="*/ 310 w 409"/>
              <a:gd name="T111" fmla="*/ 14 h 542"/>
              <a:gd name="T112" fmla="*/ 326 w 409"/>
              <a:gd name="T113" fmla="*/ 5 h 542"/>
              <a:gd name="T114" fmla="*/ 341 w 409"/>
              <a:gd name="T115" fmla="*/ 0 h 542"/>
              <a:gd name="T116" fmla="*/ 360 w 409"/>
              <a:gd name="T117" fmla="*/ 0 h 542"/>
              <a:gd name="T118" fmla="*/ 393 w 409"/>
              <a:gd name="T119" fmla="*/ 6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09" h="542">
                <a:moveTo>
                  <a:pt x="408" y="8"/>
                </a:moveTo>
                <a:lnTo>
                  <a:pt x="408" y="18"/>
                </a:lnTo>
                <a:lnTo>
                  <a:pt x="408" y="57"/>
                </a:lnTo>
                <a:lnTo>
                  <a:pt x="408" y="70"/>
                </a:lnTo>
                <a:lnTo>
                  <a:pt x="408" y="136"/>
                </a:lnTo>
                <a:lnTo>
                  <a:pt x="408" y="198"/>
                </a:lnTo>
                <a:lnTo>
                  <a:pt x="408" y="239"/>
                </a:lnTo>
                <a:lnTo>
                  <a:pt x="408" y="284"/>
                </a:lnTo>
                <a:lnTo>
                  <a:pt x="409" y="336"/>
                </a:lnTo>
                <a:lnTo>
                  <a:pt x="409" y="440"/>
                </a:lnTo>
                <a:lnTo>
                  <a:pt x="409" y="488"/>
                </a:lnTo>
                <a:lnTo>
                  <a:pt x="409" y="502"/>
                </a:lnTo>
                <a:lnTo>
                  <a:pt x="408" y="511"/>
                </a:lnTo>
                <a:lnTo>
                  <a:pt x="408" y="517"/>
                </a:lnTo>
                <a:lnTo>
                  <a:pt x="408" y="521"/>
                </a:lnTo>
                <a:lnTo>
                  <a:pt x="406" y="526"/>
                </a:lnTo>
                <a:lnTo>
                  <a:pt x="406" y="527"/>
                </a:lnTo>
                <a:lnTo>
                  <a:pt x="406" y="530"/>
                </a:lnTo>
                <a:lnTo>
                  <a:pt x="405" y="533"/>
                </a:lnTo>
                <a:lnTo>
                  <a:pt x="403" y="534"/>
                </a:lnTo>
                <a:lnTo>
                  <a:pt x="403" y="536"/>
                </a:lnTo>
                <a:lnTo>
                  <a:pt x="402" y="537"/>
                </a:lnTo>
                <a:lnTo>
                  <a:pt x="399" y="539"/>
                </a:lnTo>
                <a:lnTo>
                  <a:pt x="396" y="540"/>
                </a:lnTo>
                <a:lnTo>
                  <a:pt x="393" y="540"/>
                </a:lnTo>
                <a:lnTo>
                  <a:pt x="390" y="542"/>
                </a:lnTo>
                <a:lnTo>
                  <a:pt x="386" y="542"/>
                </a:lnTo>
                <a:lnTo>
                  <a:pt x="384" y="542"/>
                </a:lnTo>
                <a:lnTo>
                  <a:pt x="378" y="542"/>
                </a:lnTo>
                <a:lnTo>
                  <a:pt x="346" y="542"/>
                </a:lnTo>
                <a:lnTo>
                  <a:pt x="319" y="542"/>
                </a:lnTo>
                <a:lnTo>
                  <a:pt x="310" y="540"/>
                </a:lnTo>
                <a:lnTo>
                  <a:pt x="307" y="540"/>
                </a:lnTo>
                <a:lnTo>
                  <a:pt x="303" y="540"/>
                </a:lnTo>
                <a:lnTo>
                  <a:pt x="298" y="540"/>
                </a:lnTo>
                <a:lnTo>
                  <a:pt x="297" y="539"/>
                </a:lnTo>
                <a:lnTo>
                  <a:pt x="295" y="539"/>
                </a:lnTo>
                <a:lnTo>
                  <a:pt x="293" y="537"/>
                </a:lnTo>
                <a:lnTo>
                  <a:pt x="291" y="537"/>
                </a:lnTo>
                <a:lnTo>
                  <a:pt x="291" y="536"/>
                </a:lnTo>
                <a:lnTo>
                  <a:pt x="290" y="534"/>
                </a:lnTo>
                <a:lnTo>
                  <a:pt x="288" y="534"/>
                </a:lnTo>
                <a:lnTo>
                  <a:pt x="288" y="533"/>
                </a:lnTo>
                <a:lnTo>
                  <a:pt x="287" y="531"/>
                </a:lnTo>
                <a:lnTo>
                  <a:pt x="285" y="526"/>
                </a:lnTo>
                <a:lnTo>
                  <a:pt x="281" y="517"/>
                </a:lnTo>
                <a:lnTo>
                  <a:pt x="279" y="511"/>
                </a:lnTo>
                <a:lnTo>
                  <a:pt x="272" y="495"/>
                </a:lnTo>
                <a:lnTo>
                  <a:pt x="271" y="491"/>
                </a:lnTo>
                <a:lnTo>
                  <a:pt x="265" y="483"/>
                </a:lnTo>
                <a:lnTo>
                  <a:pt x="263" y="479"/>
                </a:lnTo>
                <a:lnTo>
                  <a:pt x="261" y="475"/>
                </a:lnTo>
                <a:lnTo>
                  <a:pt x="256" y="462"/>
                </a:lnTo>
                <a:lnTo>
                  <a:pt x="255" y="457"/>
                </a:lnTo>
                <a:lnTo>
                  <a:pt x="253" y="454"/>
                </a:lnTo>
                <a:lnTo>
                  <a:pt x="252" y="451"/>
                </a:lnTo>
                <a:lnTo>
                  <a:pt x="250" y="450"/>
                </a:lnTo>
                <a:lnTo>
                  <a:pt x="249" y="448"/>
                </a:lnTo>
                <a:lnTo>
                  <a:pt x="247" y="447"/>
                </a:lnTo>
                <a:lnTo>
                  <a:pt x="246" y="446"/>
                </a:lnTo>
                <a:lnTo>
                  <a:pt x="245" y="444"/>
                </a:lnTo>
                <a:lnTo>
                  <a:pt x="245" y="443"/>
                </a:lnTo>
                <a:lnTo>
                  <a:pt x="243" y="441"/>
                </a:lnTo>
                <a:lnTo>
                  <a:pt x="240" y="440"/>
                </a:lnTo>
                <a:lnTo>
                  <a:pt x="237" y="437"/>
                </a:lnTo>
                <a:lnTo>
                  <a:pt x="234" y="435"/>
                </a:lnTo>
                <a:lnTo>
                  <a:pt x="230" y="434"/>
                </a:lnTo>
                <a:lnTo>
                  <a:pt x="227" y="434"/>
                </a:lnTo>
                <a:lnTo>
                  <a:pt x="224" y="432"/>
                </a:lnTo>
                <a:lnTo>
                  <a:pt x="217" y="430"/>
                </a:lnTo>
                <a:lnTo>
                  <a:pt x="210" y="428"/>
                </a:lnTo>
                <a:lnTo>
                  <a:pt x="181" y="421"/>
                </a:lnTo>
                <a:lnTo>
                  <a:pt x="173" y="419"/>
                </a:lnTo>
                <a:lnTo>
                  <a:pt x="166" y="416"/>
                </a:lnTo>
                <a:lnTo>
                  <a:pt x="154" y="414"/>
                </a:lnTo>
                <a:lnTo>
                  <a:pt x="149" y="414"/>
                </a:lnTo>
                <a:lnTo>
                  <a:pt x="141" y="411"/>
                </a:lnTo>
                <a:lnTo>
                  <a:pt x="134" y="406"/>
                </a:lnTo>
                <a:lnTo>
                  <a:pt x="130" y="405"/>
                </a:lnTo>
                <a:lnTo>
                  <a:pt x="125" y="405"/>
                </a:lnTo>
                <a:lnTo>
                  <a:pt x="118" y="402"/>
                </a:lnTo>
                <a:lnTo>
                  <a:pt x="115" y="402"/>
                </a:lnTo>
                <a:lnTo>
                  <a:pt x="111" y="400"/>
                </a:lnTo>
                <a:lnTo>
                  <a:pt x="108" y="399"/>
                </a:lnTo>
                <a:lnTo>
                  <a:pt x="105" y="396"/>
                </a:lnTo>
                <a:lnTo>
                  <a:pt x="102" y="395"/>
                </a:lnTo>
                <a:lnTo>
                  <a:pt x="99" y="393"/>
                </a:lnTo>
                <a:lnTo>
                  <a:pt x="96" y="392"/>
                </a:lnTo>
                <a:lnTo>
                  <a:pt x="95" y="389"/>
                </a:lnTo>
                <a:lnTo>
                  <a:pt x="83" y="380"/>
                </a:lnTo>
                <a:lnTo>
                  <a:pt x="79" y="379"/>
                </a:lnTo>
                <a:lnTo>
                  <a:pt x="71" y="374"/>
                </a:lnTo>
                <a:lnTo>
                  <a:pt x="70" y="373"/>
                </a:lnTo>
                <a:lnTo>
                  <a:pt x="68" y="370"/>
                </a:lnTo>
                <a:lnTo>
                  <a:pt x="61" y="364"/>
                </a:lnTo>
                <a:lnTo>
                  <a:pt x="57" y="360"/>
                </a:lnTo>
                <a:lnTo>
                  <a:pt x="55" y="358"/>
                </a:lnTo>
                <a:lnTo>
                  <a:pt x="54" y="357"/>
                </a:lnTo>
                <a:lnTo>
                  <a:pt x="52" y="354"/>
                </a:lnTo>
                <a:lnTo>
                  <a:pt x="51" y="352"/>
                </a:lnTo>
                <a:lnTo>
                  <a:pt x="50" y="350"/>
                </a:lnTo>
                <a:lnTo>
                  <a:pt x="48" y="348"/>
                </a:lnTo>
                <a:lnTo>
                  <a:pt x="47" y="345"/>
                </a:lnTo>
                <a:lnTo>
                  <a:pt x="45" y="338"/>
                </a:lnTo>
                <a:lnTo>
                  <a:pt x="44" y="334"/>
                </a:lnTo>
                <a:lnTo>
                  <a:pt x="42" y="331"/>
                </a:lnTo>
                <a:lnTo>
                  <a:pt x="42" y="325"/>
                </a:lnTo>
                <a:lnTo>
                  <a:pt x="39" y="316"/>
                </a:lnTo>
                <a:lnTo>
                  <a:pt x="38" y="303"/>
                </a:lnTo>
                <a:lnTo>
                  <a:pt x="36" y="297"/>
                </a:lnTo>
                <a:lnTo>
                  <a:pt x="35" y="293"/>
                </a:lnTo>
                <a:lnTo>
                  <a:pt x="34" y="287"/>
                </a:lnTo>
                <a:lnTo>
                  <a:pt x="34" y="284"/>
                </a:lnTo>
                <a:lnTo>
                  <a:pt x="32" y="281"/>
                </a:lnTo>
                <a:lnTo>
                  <a:pt x="31" y="274"/>
                </a:lnTo>
                <a:lnTo>
                  <a:pt x="29" y="270"/>
                </a:lnTo>
                <a:lnTo>
                  <a:pt x="28" y="261"/>
                </a:lnTo>
                <a:lnTo>
                  <a:pt x="26" y="255"/>
                </a:lnTo>
                <a:lnTo>
                  <a:pt x="25" y="252"/>
                </a:lnTo>
                <a:lnTo>
                  <a:pt x="23" y="251"/>
                </a:lnTo>
                <a:lnTo>
                  <a:pt x="22" y="248"/>
                </a:lnTo>
                <a:lnTo>
                  <a:pt x="20" y="246"/>
                </a:lnTo>
                <a:lnTo>
                  <a:pt x="19" y="243"/>
                </a:lnTo>
                <a:lnTo>
                  <a:pt x="18" y="240"/>
                </a:lnTo>
                <a:lnTo>
                  <a:pt x="10" y="235"/>
                </a:lnTo>
                <a:lnTo>
                  <a:pt x="9" y="232"/>
                </a:lnTo>
                <a:lnTo>
                  <a:pt x="7" y="230"/>
                </a:lnTo>
                <a:lnTo>
                  <a:pt x="6" y="229"/>
                </a:lnTo>
                <a:lnTo>
                  <a:pt x="6" y="227"/>
                </a:lnTo>
                <a:lnTo>
                  <a:pt x="4" y="224"/>
                </a:lnTo>
                <a:lnTo>
                  <a:pt x="3" y="222"/>
                </a:lnTo>
                <a:lnTo>
                  <a:pt x="3" y="219"/>
                </a:lnTo>
                <a:lnTo>
                  <a:pt x="2" y="214"/>
                </a:lnTo>
                <a:lnTo>
                  <a:pt x="0" y="210"/>
                </a:lnTo>
                <a:lnTo>
                  <a:pt x="0" y="206"/>
                </a:lnTo>
                <a:lnTo>
                  <a:pt x="0" y="204"/>
                </a:lnTo>
                <a:lnTo>
                  <a:pt x="0" y="201"/>
                </a:lnTo>
                <a:lnTo>
                  <a:pt x="0" y="197"/>
                </a:lnTo>
                <a:lnTo>
                  <a:pt x="0" y="182"/>
                </a:lnTo>
                <a:lnTo>
                  <a:pt x="0" y="179"/>
                </a:lnTo>
                <a:lnTo>
                  <a:pt x="0" y="176"/>
                </a:lnTo>
                <a:lnTo>
                  <a:pt x="0" y="175"/>
                </a:lnTo>
                <a:lnTo>
                  <a:pt x="0" y="172"/>
                </a:lnTo>
                <a:lnTo>
                  <a:pt x="0" y="171"/>
                </a:lnTo>
                <a:lnTo>
                  <a:pt x="0" y="169"/>
                </a:lnTo>
                <a:lnTo>
                  <a:pt x="2" y="169"/>
                </a:lnTo>
                <a:lnTo>
                  <a:pt x="2" y="168"/>
                </a:lnTo>
                <a:lnTo>
                  <a:pt x="3" y="166"/>
                </a:lnTo>
                <a:lnTo>
                  <a:pt x="4" y="165"/>
                </a:lnTo>
                <a:lnTo>
                  <a:pt x="6" y="163"/>
                </a:lnTo>
                <a:lnTo>
                  <a:pt x="9" y="162"/>
                </a:lnTo>
                <a:lnTo>
                  <a:pt x="10" y="162"/>
                </a:lnTo>
                <a:lnTo>
                  <a:pt x="12" y="160"/>
                </a:lnTo>
                <a:lnTo>
                  <a:pt x="13" y="160"/>
                </a:lnTo>
                <a:lnTo>
                  <a:pt x="18" y="160"/>
                </a:lnTo>
                <a:lnTo>
                  <a:pt x="20" y="160"/>
                </a:lnTo>
                <a:lnTo>
                  <a:pt x="25" y="160"/>
                </a:lnTo>
                <a:lnTo>
                  <a:pt x="29" y="160"/>
                </a:lnTo>
                <a:lnTo>
                  <a:pt x="35" y="162"/>
                </a:lnTo>
                <a:lnTo>
                  <a:pt x="39" y="162"/>
                </a:lnTo>
                <a:lnTo>
                  <a:pt x="42" y="162"/>
                </a:lnTo>
                <a:lnTo>
                  <a:pt x="44" y="162"/>
                </a:lnTo>
                <a:lnTo>
                  <a:pt x="47" y="162"/>
                </a:lnTo>
                <a:lnTo>
                  <a:pt x="48" y="162"/>
                </a:lnTo>
                <a:lnTo>
                  <a:pt x="51" y="160"/>
                </a:lnTo>
                <a:lnTo>
                  <a:pt x="54" y="160"/>
                </a:lnTo>
                <a:lnTo>
                  <a:pt x="64" y="156"/>
                </a:lnTo>
                <a:lnTo>
                  <a:pt x="70" y="153"/>
                </a:lnTo>
                <a:lnTo>
                  <a:pt x="71" y="152"/>
                </a:lnTo>
                <a:lnTo>
                  <a:pt x="76" y="149"/>
                </a:lnTo>
                <a:lnTo>
                  <a:pt x="85" y="143"/>
                </a:lnTo>
                <a:lnTo>
                  <a:pt x="95" y="137"/>
                </a:lnTo>
                <a:lnTo>
                  <a:pt x="98" y="134"/>
                </a:lnTo>
                <a:lnTo>
                  <a:pt x="101" y="134"/>
                </a:lnTo>
                <a:lnTo>
                  <a:pt x="105" y="131"/>
                </a:lnTo>
                <a:lnTo>
                  <a:pt x="108" y="128"/>
                </a:lnTo>
                <a:lnTo>
                  <a:pt x="111" y="126"/>
                </a:lnTo>
                <a:lnTo>
                  <a:pt x="117" y="118"/>
                </a:lnTo>
                <a:lnTo>
                  <a:pt x="118" y="117"/>
                </a:lnTo>
                <a:lnTo>
                  <a:pt x="121" y="115"/>
                </a:lnTo>
                <a:lnTo>
                  <a:pt x="124" y="114"/>
                </a:lnTo>
                <a:lnTo>
                  <a:pt x="125" y="112"/>
                </a:lnTo>
                <a:lnTo>
                  <a:pt x="130" y="111"/>
                </a:lnTo>
                <a:lnTo>
                  <a:pt x="137" y="110"/>
                </a:lnTo>
                <a:lnTo>
                  <a:pt x="146" y="105"/>
                </a:lnTo>
                <a:lnTo>
                  <a:pt x="151" y="104"/>
                </a:lnTo>
                <a:lnTo>
                  <a:pt x="159" y="102"/>
                </a:lnTo>
                <a:lnTo>
                  <a:pt x="162" y="102"/>
                </a:lnTo>
                <a:lnTo>
                  <a:pt x="166" y="99"/>
                </a:lnTo>
                <a:lnTo>
                  <a:pt x="172" y="99"/>
                </a:lnTo>
                <a:lnTo>
                  <a:pt x="175" y="98"/>
                </a:lnTo>
                <a:lnTo>
                  <a:pt x="179" y="95"/>
                </a:lnTo>
                <a:lnTo>
                  <a:pt x="183" y="92"/>
                </a:lnTo>
                <a:lnTo>
                  <a:pt x="186" y="91"/>
                </a:lnTo>
                <a:lnTo>
                  <a:pt x="189" y="88"/>
                </a:lnTo>
                <a:lnTo>
                  <a:pt x="198" y="82"/>
                </a:lnTo>
                <a:lnTo>
                  <a:pt x="201" y="79"/>
                </a:lnTo>
                <a:lnTo>
                  <a:pt x="202" y="78"/>
                </a:lnTo>
                <a:lnTo>
                  <a:pt x="205" y="76"/>
                </a:lnTo>
                <a:lnTo>
                  <a:pt x="208" y="75"/>
                </a:lnTo>
                <a:lnTo>
                  <a:pt x="217" y="70"/>
                </a:lnTo>
                <a:lnTo>
                  <a:pt x="220" y="69"/>
                </a:lnTo>
                <a:lnTo>
                  <a:pt x="223" y="67"/>
                </a:lnTo>
                <a:lnTo>
                  <a:pt x="227" y="64"/>
                </a:lnTo>
                <a:lnTo>
                  <a:pt x="230" y="63"/>
                </a:lnTo>
                <a:lnTo>
                  <a:pt x="231" y="62"/>
                </a:lnTo>
                <a:lnTo>
                  <a:pt x="234" y="59"/>
                </a:lnTo>
                <a:lnTo>
                  <a:pt x="242" y="50"/>
                </a:lnTo>
                <a:lnTo>
                  <a:pt x="245" y="48"/>
                </a:lnTo>
                <a:lnTo>
                  <a:pt x="246" y="46"/>
                </a:lnTo>
                <a:lnTo>
                  <a:pt x="252" y="40"/>
                </a:lnTo>
                <a:lnTo>
                  <a:pt x="258" y="35"/>
                </a:lnTo>
                <a:lnTo>
                  <a:pt x="258" y="34"/>
                </a:lnTo>
                <a:lnTo>
                  <a:pt x="262" y="31"/>
                </a:lnTo>
                <a:lnTo>
                  <a:pt x="263" y="31"/>
                </a:lnTo>
                <a:lnTo>
                  <a:pt x="265" y="31"/>
                </a:lnTo>
                <a:lnTo>
                  <a:pt x="268" y="30"/>
                </a:lnTo>
                <a:lnTo>
                  <a:pt x="278" y="28"/>
                </a:lnTo>
                <a:lnTo>
                  <a:pt x="282" y="27"/>
                </a:lnTo>
                <a:lnTo>
                  <a:pt x="293" y="22"/>
                </a:lnTo>
                <a:lnTo>
                  <a:pt x="300" y="19"/>
                </a:lnTo>
                <a:lnTo>
                  <a:pt x="304" y="18"/>
                </a:lnTo>
                <a:lnTo>
                  <a:pt x="307" y="16"/>
                </a:lnTo>
                <a:lnTo>
                  <a:pt x="310" y="14"/>
                </a:lnTo>
                <a:lnTo>
                  <a:pt x="316" y="9"/>
                </a:lnTo>
                <a:lnTo>
                  <a:pt x="319" y="8"/>
                </a:lnTo>
                <a:lnTo>
                  <a:pt x="322" y="6"/>
                </a:lnTo>
                <a:lnTo>
                  <a:pt x="326" y="5"/>
                </a:lnTo>
                <a:lnTo>
                  <a:pt x="330" y="3"/>
                </a:lnTo>
                <a:lnTo>
                  <a:pt x="333" y="3"/>
                </a:lnTo>
                <a:lnTo>
                  <a:pt x="339" y="2"/>
                </a:lnTo>
                <a:lnTo>
                  <a:pt x="341" y="0"/>
                </a:lnTo>
                <a:lnTo>
                  <a:pt x="344" y="0"/>
                </a:lnTo>
                <a:lnTo>
                  <a:pt x="346" y="0"/>
                </a:lnTo>
                <a:lnTo>
                  <a:pt x="349" y="0"/>
                </a:lnTo>
                <a:lnTo>
                  <a:pt x="360" y="0"/>
                </a:lnTo>
                <a:lnTo>
                  <a:pt x="365" y="2"/>
                </a:lnTo>
                <a:lnTo>
                  <a:pt x="370" y="2"/>
                </a:lnTo>
                <a:lnTo>
                  <a:pt x="386" y="5"/>
                </a:lnTo>
                <a:lnTo>
                  <a:pt x="393" y="6"/>
                </a:lnTo>
                <a:lnTo>
                  <a:pt x="405" y="8"/>
                </a:lnTo>
                <a:lnTo>
                  <a:pt x="408" y="8"/>
                </a:lnTo>
                <a:lnTo>
                  <a:pt x="408" y="8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Grant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610100" y="3001089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Lancaster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5720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19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53"/>
          <p:cNvSpPr>
            <a:spLocks/>
          </p:cNvSpPr>
          <p:nvPr/>
        </p:nvSpPr>
        <p:spPr bwMode="auto">
          <a:xfrm>
            <a:off x="2362200" y="1066800"/>
            <a:ext cx="4339239" cy="4419600"/>
          </a:xfrm>
          <a:custGeom>
            <a:avLst/>
            <a:gdLst>
              <a:gd name="T0" fmla="*/ 267 w 270"/>
              <a:gd name="T1" fmla="*/ 43 h 275"/>
              <a:gd name="T2" fmla="*/ 269 w 270"/>
              <a:gd name="T3" fmla="*/ 182 h 275"/>
              <a:gd name="T4" fmla="*/ 270 w 270"/>
              <a:gd name="T5" fmla="*/ 236 h 275"/>
              <a:gd name="T6" fmla="*/ 270 w 270"/>
              <a:gd name="T7" fmla="*/ 248 h 275"/>
              <a:gd name="T8" fmla="*/ 270 w 270"/>
              <a:gd name="T9" fmla="*/ 256 h 275"/>
              <a:gd name="T10" fmla="*/ 269 w 270"/>
              <a:gd name="T11" fmla="*/ 261 h 275"/>
              <a:gd name="T12" fmla="*/ 267 w 270"/>
              <a:gd name="T13" fmla="*/ 265 h 275"/>
              <a:gd name="T14" fmla="*/ 266 w 270"/>
              <a:gd name="T15" fmla="*/ 270 h 275"/>
              <a:gd name="T16" fmla="*/ 263 w 270"/>
              <a:gd name="T17" fmla="*/ 271 h 275"/>
              <a:gd name="T18" fmla="*/ 260 w 270"/>
              <a:gd name="T19" fmla="*/ 272 h 275"/>
              <a:gd name="T20" fmla="*/ 256 w 270"/>
              <a:gd name="T21" fmla="*/ 274 h 275"/>
              <a:gd name="T22" fmla="*/ 250 w 270"/>
              <a:gd name="T23" fmla="*/ 274 h 275"/>
              <a:gd name="T24" fmla="*/ 241 w 270"/>
              <a:gd name="T25" fmla="*/ 275 h 275"/>
              <a:gd name="T26" fmla="*/ 205 w 270"/>
              <a:gd name="T27" fmla="*/ 274 h 275"/>
              <a:gd name="T28" fmla="*/ 122 w 270"/>
              <a:gd name="T29" fmla="*/ 272 h 275"/>
              <a:gd name="T30" fmla="*/ 94 w 270"/>
              <a:gd name="T31" fmla="*/ 271 h 275"/>
              <a:gd name="T32" fmla="*/ 61 w 270"/>
              <a:gd name="T33" fmla="*/ 271 h 275"/>
              <a:gd name="T34" fmla="*/ 27 w 270"/>
              <a:gd name="T35" fmla="*/ 272 h 275"/>
              <a:gd name="T36" fmla="*/ 19 w 270"/>
              <a:gd name="T37" fmla="*/ 271 h 275"/>
              <a:gd name="T38" fmla="*/ 13 w 270"/>
              <a:gd name="T39" fmla="*/ 270 h 275"/>
              <a:gd name="T40" fmla="*/ 10 w 270"/>
              <a:gd name="T41" fmla="*/ 268 h 275"/>
              <a:gd name="T42" fmla="*/ 7 w 270"/>
              <a:gd name="T43" fmla="*/ 267 h 275"/>
              <a:gd name="T44" fmla="*/ 4 w 270"/>
              <a:gd name="T45" fmla="*/ 264 h 275"/>
              <a:gd name="T46" fmla="*/ 3 w 270"/>
              <a:gd name="T47" fmla="*/ 258 h 275"/>
              <a:gd name="T48" fmla="*/ 1 w 270"/>
              <a:gd name="T49" fmla="*/ 251 h 275"/>
              <a:gd name="T50" fmla="*/ 1 w 270"/>
              <a:gd name="T51" fmla="*/ 245 h 275"/>
              <a:gd name="T52" fmla="*/ 0 w 270"/>
              <a:gd name="T53" fmla="*/ 224 h 275"/>
              <a:gd name="T54" fmla="*/ 1 w 270"/>
              <a:gd name="T55" fmla="*/ 134 h 275"/>
              <a:gd name="T56" fmla="*/ 0 w 270"/>
              <a:gd name="T57" fmla="*/ 56 h 275"/>
              <a:gd name="T58" fmla="*/ 0 w 270"/>
              <a:gd name="T59" fmla="*/ 38 h 275"/>
              <a:gd name="T60" fmla="*/ 0 w 270"/>
              <a:gd name="T61" fmla="*/ 24 h 275"/>
              <a:gd name="T62" fmla="*/ 1 w 270"/>
              <a:gd name="T63" fmla="*/ 15 h 275"/>
              <a:gd name="T64" fmla="*/ 3 w 270"/>
              <a:gd name="T65" fmla="*/ 11 h 275"/>
              <a:gd name="T66" fmla="*/ 4 w 270"/>
              <a:gd name="T67" fmla="*/ 6 h 275"/>
              <a:gd name="T68" fmla="*/ 6 w 270"/>
              <a:gd name="T69" fmla="*/ 3 h 275"/>
              <a:gd name="T70" fmla="*/ 10 w 270"/>
              <a:gd name="T71" fmla="*/ 2 h 275"/>
              <a:gd name="T72" fmla="*/ 16 w 270"/>
              <a:gd name="T73" fmla="*/ 0 h 275"/>
              <a:gd name="T74" fmla="*/ 23 w 270"/>
              <a:gd name="T75" fmla="*/ 0 h 275"/>
              <a:gd name="T76" fmla="*/ 39 w 270"/>
              <a:gd name="T77" fmla="*/ 0 h 275"/>
              <a:gd name="T78" fmla="*/ 131 w 270"/>
              <a:gd name="T79" fmla="*/ 0 h 275"/>
              <a:gd name="T80" fmla="*/ 235 w 270"/>
              <a:gd name="T81" fmla="*/ 0 h 275"/>
              <a:gd name="T82" fmla="*/ 249 w 270"/>
              <a:gd name="T83" fmla="*/ 2 h 275"/>
              <a:gd name="T84" fmla="*/ 257 w 270"/>
              <a:gd name="T85" fmla="*/ 2 h 275"/>
              <a:gd name="T86" fmla="*/ 262 w 270"/>
              <a:gd name="T87" fmla="*/ 3 h 275"/>
              <a:gd name="T88" fmla="*/ 266 w 270"/>
              <a:gd name="T89" fmla="*/ 5 h 275"/>
              <a:gd name="T90" fmla="*/ 267 w 270"/>
              <a:gd name="T91" fmla="*/ 6 h 275"/>
              <a:gd name="T92" fmla="*/ 267 w 270"/>
              <a:gd name="T93" fmla="*/ 8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70" h="275">
                <a:moveTo>
                  <a:pt x="267" y="8"/>
                </a:moveTo>
                <a:lnTo>
                  <a:pt x="267" y="43"/>
                </a:lnTo>
                <a:lnTo>
                  <a:pt x="267" y="67"/>
                </a:lnTo>
                <a:lnTo>
                  <a:pt x="269" y="182"/>
                </a:lnTo>
                <a:lnTo>
                  <a:pt x="270" y="229"/>
                </a:lnTo>
                <a:lnTo>
                  <a:pt x="270" y="236"/>
                </a:lnTo>
                <a:lnTo>
                  <a:pt x="270" y="243"/>
                </a:lnTo>
                <a:lnTo>
                  <a:pt x="270" y="248"/>
                </a:lnTo>
                <a:lnTo>
                  <a:pt x="270" y="254"/>
                </a:lnTo>
                <a:lnTo>
                  <a:pt x="270" y="256"/>
                </a:lnTo>
                <a:lnTo>
                  <a:pt x="270" y="258"/>
                </a:lnTo>
                <a:lnTo>
                  <a:pt x="269" y="261"/>
                </a:lnTo>
                <a:lnTo>
                  <a:pt x="269" y="264"/>
                </a:lnTo>
                <a:lnTo>
                  <a:pt x="267" y="265"/>
                </a:lnTo>
                <a:lnTo>
                  <a:pt x="266" y="268"/>
                </a:lnTo>
                <a:lnTo>
                  <a:pt x="266" y="270"/>
                </a:lnTo>
                <a:lnTo>
                  <a:pt x="265" y="270"/>
                </a:lnTo>
                <a:lnTo>
                  <a:pt x="263" y="271"/>
                </a:lnTo>
                <a:lnTo>
                  <a:pt x="262" y="272"/>
                </a:lnTo>
                <a:lnTo>
                  <a:pt x="260" y="272"/>
                </a:lnTo>
                <a:lnTo>
                  <a:pt x="259" y="274"/>
                </a:lnTo>
                <a:lnTo>
                  <a:pt x="256" y="274"/>
                </a:lnTo>
                <a:lnTo>
                  <a:pt x="253" y="274"/>
                </a:lnTo>
                <a:lnTo>
                  <a:pt x="250" y="274"/>
                </a:lnTo>
                <a:lnTo>
                  <a:pt x="246" y="275"/>
                </a:lnTo>
                <a:lnTo>
                  <a:pt x="241" y="275"/>
                </a:lnTo>
                <a:lnTo>
                  <a:pt x="234" y="275"/>
                </a:lnTo>
                <a:lnTo>
                  <a:pt x="205" y="274"/>
                </a:lnTo>
                <a:lnTo>
                  <a:pt x="167" y="272"/>
                </a:lnTo>
                <a:lnTo>
                  <a:pt x="122" y="272"/>
                </a:lnTo>
                <a:lnTo>
                  <a:pt x="103" y="271"/>
                </a:lnTo>
                <a:lnTo>
                  <a:pt x="94" y="271"/>
                </a:lnTo>
                <a:lnTo>
                  <a:pt x="80" y="271"/>
                </a:lnTo>
                <a:lnTo>
                  <a:pt x="61" y="271"/>
                </a:lnTo>
                <a:lnTo>
                  <a:pt x="36" y="272"/>
                </a:lnTo>
                <a:lnTo>
                  <a:pt x="27" y="272"/>
                </a:lnTo>
                <a:lnTo>
                  <a:pt x="23" y="271"/>
                </a:lnTo>
                <a:lnTo>
                  <a:pt x="19" y="271"/>
                </a:lnTo>
                <a:lnTo>
                  <a:pt x="16" y="271"/>
                </a:lnTo>
                <a:lnTo>
                  <a:pt x="13" y="270"/>
                </a:lnTo>
                <a:lnTo>
                  <a:pt x="11" y="270"/>
                </a:lnTo>
                <a:lnTo>
                  <a:pt x="10" y="268"/>
                </a:lnTo>
                <a:lnTo>
                  <a:pt x="7" y="268"/>
                </a:lnTo>
                <a:lnTo>
                  <a:pt x="7" y="267"/>
                </a:lnTo>
                <a:lnTo>
                  <a:pt x="6" y="265"/>
                </a:lnTo>
                <a:lnTo>
                  <a:pt x="4" y="264"/>
                </a:lnTo>
                <a:lnTo>
                  <a:pt x="3" y="261"/>
                </a:lnTo>
                <a:lnTo>
                  <a:pt x="3" y="258"/>
                </a:lnTo>
                <a:lnTo>
                  <a:pt x="1" y="254"/>
                </a:lnTo>
                <a:lnTo>
                  <a:pt x="1" y="251"/>
                </a:lnTo>
                <a:lnTo>
                  <a:pt x="1" y="248"/>
                </a:lnTo>
                <a:lnTo>
                  <a:pt x="1" y="245"/>
                </a:lnTo>
                <a:lnTo>
                  <a:pt x="1" y="238"/>
                </a:lnTo>
                <a:lnTo>
                  <a:pt x="0" y="224"/>
                </a:lnTo>
                <a:lnTo>
                  <a:pt x="1" y="168"/>
                </a:lnTo>
                <a:lnTo>
                  <a:pt x="1" y="134"/>
                </a:lnTo>
                <a:lnTo>
                  <a:pt x="1" y="107"/>
                </a:lnTo>
                <a:lnTo>
                  <a:pt x="0" y="56"/>
                </a:lnTo>
                <a:lnTo>
                  <a:pt x="0" y="46"/>
                </a:lnTo>
                <a:lnTo>
                  <a:pt x="0" y="38"/>
                </a:lnTo>
                <a:lnTo>
                  <a:pt x="0" y="31"/>
                </a:lnTo>
                <a:lnTo>
                  <a:pt x="0" y="24"/>
                </a:lnTo>
                <a:lnTo>
                  <a:pt x="0" y="19"/>
                </a:lnTo>
                <a:lnTo>
                  <a:pt x="1" y="15"/>
                </a:lnTo>
                <a:lnTo>
                  <a:pt x="1" y="12"/>
                </a:lnTo>
                <a:lnTo>
                  <a:pt x="3" y="11"/>
                </a:lnTo>
                <a:lnTo>
                  <a:pt x="3" y="9"/>
                </a:lnTo>
                <a:lnTo>
                  <a:pt x="4" y="6"/>
                </a:lnTo>
                <a:lnTo>
                  <a:pt x="4" y="5"/>
                </a:lnTo>
                <a:lnTo>
                  <a:pt x="6" y="3"/>
                </a:lnTo>
                <a:lnTo>
                  <a:pt x="8" y="2"/>
                </a:lnTo>
                <a:lnTo>
                  <a:pt x="10" y="2"/>
                </a:lnTo>
                <a:lnTo>
                  <a:pt x="13" y="2"/>
                </a:lnTo>
                <a:lnTo>
                  <a:pt x="16" y="0"/>
                </a:lnTo>
                <a:lnTo>
                  <a:pt x="20" y="0"/>
                </a:lnTo>
                <a:lnTo>
                  <a:pt x="23" y="0"/>
                </a:lnTo>
                <a:lnTo>
                  <a:pt x="29" y="0"/>
                </a:lnTo>
                <a:lnTo>
                  <a:pt x="39" y="0"/>
                </a:lnTo>
                <a:lnTo>
                  <a:pt x="78" y="0"/>
                </a:lnTo>
                <a:lnTo>
                  <a:pt x="131" y="0"/>
                </a:lnTo>
                <a:lnTo>
                  <a:pt x="174" y="0"/>
                </a:lnTo>
                <a:lnTo>
                  <a:pt x="235" y="0"/>
                </a:lnTo>
                <a:lnTo>
                  <a:pt x="241" y="0"/>
                </a:lnTo>
                <a:lnTo>
                  <a:pt x="249" y="2"/>
                </a:lnTo>
                <a:lnTo>
                  <a:pt x="253" y="2"/>
                </a:lnTo>
                <a:lnTo>
                  <a:pt x="257" y="2"/>
                </a:lnTo>
                <a:lnTo>
                  <a:pt x="259" y="2"/>
                </a:lnTo>
                <a:lnTo>
                  <a:pt x="262" y="3"/>
                </a:lnTo>
                <a:lnTo>
                  <a:pt x="265" y="5"/>
                </a:lnTo>
                <a:lnTo>
                  <a:pt x="266" y="5"/>
                </a:lnTo>
                <a:lnTo>
                  <a:pt x="266" y="6"/>
                </a:lnTo>
                <a:lnTo>
                  <a:pt x="267" y="6"/>
                </a:lnTo>
                <a:lnTo>
                  <a:pt x="267" y="8"/>
                </a:lnTo>
                <a:lnTo>
                  <a:pt x="267" y="8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000500" y="401686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Monroe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962400" y="4191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38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2362200" y="640279"/>
            <a:ext cx="3581400" cy="4787020"/>
          </a:xfrm>
          <a:custGeom>
            <a:avLst/>
            <a:gdLst>
              <a:gd name="T0" fmla="*/ 199 w 202"/>
              <a:gd name="T1" fmla="*/ 110 h 270"/>
              <a:gd name="T2" fmla="*/ 202 w 202"/>
              <a:gd name="T3" fmla="*/ 212 h 270"/>
              <a:gd name="T4" fmla="*/ 202 w 202"/>
              <a:gd name="T5" fmla="*/ 238 h 270"/>
              <a:gd name="T6" fmla="*/ 201 w 202"/>
              <a:gd name="T7" fmla="*/ 248 h 270"/>
              <a:gd name="T8" fmla="*/ 199 w 202"/>
              <a:gd name="T9" fmla="*/ 257 h 270"/>
              <a:gd name="T10" fmla="*/ 196 w 202"/>
              <a:gd name="T11" fmla="*/ 264 h 270"/>
              <a:gd name="T12" fmla="*/ 191 w 202"/>
              <a:gd name="T13" fmla="*/ 267 h 270"/>
              <a:gd name="T14" fmla="*/ 185 w 202"/>
              <a:gd name="T15" fmla="*/ 269 h 270"/>
              <a:gd name="T16" fmla="*/ 130 w 202"/>
              <a:gd name="T17" fmla="*/ 270 h 270"/>
              <a:gd name="T18" fmla="*/ 92 w 202"/>
              <a:gd name="T19" fmla="*/ 270 h 270"/>
              <a:gd name="T20" fmla="*/ 77 w 202"/>
              <a:gd name="T21" fmla="*/ 270 h 270"/>
              <a:gd name="T22" fmla="*/ 70 w 202"/>
              <a:gd name="T23" fmla="*/ 269 h 270"/>
              <a:gd name="T24" fmla="*/ 60 w 202"/>
              <a:gd name="T25" fmla="*/ 264 h 270"/>
              <a:gd name="T26" fmla="*/ 47 w 202"/>
              <a:gd name="T27" fmla="*/ 263 h 270"/>
              <a:gd name="T28" fmla="*/ 19 w 202"/>
              <a:gd name="T29" fmla="*/ 263 h 270"/>
              <a:gd name="T30" fmla="*/ 12 w 202"/>
              <a:gd name="T31" fmla="*/ 261 h 270"/>
              <a:gd name="T32" fmla="*/ 7 w 202"/>
              <a:gd name="T33" fmla="*/ 259 h 270"/>
              <a:gd name="T34" fmla="*/ 3 w 202"/>
              <a:gd name="T35" fmla="*/ 253 h 270"/>
              <a:gd name="T36" fmla="*/ 1 w 202"/>
              <a:gd name="T37" fmla="*/ 244 h 270"/>
              <a:gd name="T38" fmla="*/ 0 w 202"/>
              <a:gd name="T39" fmla="*/ 227 h 270"/>
              <a:gd name="T40" fmla="*/ 0 w 202"/>
              <a:gd name="T41" fmla="*/ 202 h 270"/>
              <a:gd name="T42" fmla="*/ 1 w 202"/>
              <a:gd name="T43" fmla="*/ 184 h 270"/>
              <a:gd name="T44" fmla="*/ 3 w 202"/>
              <a:gd name="T45" fmla="*/ 176 h 270"/>
              <a:gd name="T46" fmla="*/ 6 w 202"/>
              <a:gd name="T47" fmla="*/ 171 h 270"/>
              <a:gd name="T48" fmla="*/ 10 w 202"/>
              <a:gd name="T49" fmla="*/ 170 h 270"/>
              <a:gd name="T50" fmla="*/ 25 w 202"/>
              <a:gd name="T51" fmla="*/ 167 h 270"/>
              <a:gd name="T52" fmla="*/ 34 w 202"/>
              <a:gd name="T53" fmla="*/ 165 h 270"/>
              <a:gd name="T54" fmla="*/ 38 w 202"/>
              <a:gd name="T55" fmla="*/ 164 h 270"/>
              <a:gd name="T56" fmla="*/ 39 w 202"/>
              <a:gd name="T57" fmla="*/ 161 h 270"/>
              <a:gd name="T58" fmla="*/ 41 w 202"/>
              <a:gd name="T59" fmla="*/ 157 h 270"/>
              <a:gd name="T60" fmla="*/ 42 w 202"/>
              <a:gd name="T61" fmla="*/ 148 h 270"/>
              <a:gd name="T62" fmla="*/ 39 w 202"/>
              <a:gd name="T63" fmla="*/ 141 h 270"/>
              <a:gd name="T64" fmla="*/ 34 w 202"/>
              <a:gd name="T65" fmla="*/ 136 h 270"/>
              <a:gd name="T66" fmla="*/ 31 w 202"/>
              <a:gd name="T67" fmla="*/ 132 h 270"/>
              <a:gd name="T68" fmla="*/ 29 w 202"/>
              <a:gd name="T69" fmla="*/ 126 h 270"/>
              <a:gd name="T70" fmla="*/ 26 w 202"/>
              <a:gd name="T71" fmla="*/ 117 h 270"/>
              <a:gd name="T72" fmla="*/ 26 w 202"/>
              <a:gd name="T73" fmla="*/ 109 h 270"/>
              <a:gd name="T74" fmla="*/ 28 w 202"/>
              <a:gd name="T75" fmla="*/ 97 h 270"/>
              <a:gd name="T76" fmla="*/ 29 w 202"/>
              <a:gd name="T77" fmla="*/ 90 h 270"/>
              <a:gd name="T78" fmla="*/ 34 w 202"/>
              <a:gd name="T79" fmla="*/ 84 h 270"/>
              <a:gd name="T80" fmla="*/ 38 w 202"/>
              <a:gd name="T81" fmla="*/ 77 h 270"/>
              <a:gd name="T82" fmla="*/ 39 w 202"/>
              <a:gd name="T83" fmla="*/ 71 h 270"/>
              <a:gd name="T84" fmla="*/ 41 w 202"/>
              <a:gd name="T85" fmla="*/ 65 h 270"/>
              <a:gd name="T86" fmla="*/ 42 w 202"/>
              <a:gd name="T87" fmla="*/ 49 h 270"/>
              <a:gd name="T88" fmla="*/ 42 w 202"/>
              <a:gd name="T89" fmla="*/ 20 h 270"/>
              <a:gd name="T90" fmla="*/ 45 w 202"/>
              <a:gd name="T91" fmla="*/ 10 h 270"/>
              <a:gd name="T92" fmla="*/ 48 w 202"/>
              <a:gd name="T93" fmla="*/ 3 h 270"/>
              <a:gd name="T94" fmla="*/ 57 w 202"/>
              <a:gd name="T95" fmla="*/ 0 h 270"/>
              <a:gd name="T96" fmla="*/ 76 w 202"/>
              <a:gd name="T97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02" h="270">
                <a:moveTo>
                  <a:pt x="198" y="0"/>
                </a:moveTo>
                <a:lnTo>
                  <a:pt x="199" y="80"/>
                </a:lnTo>
                <a:lnTo>
                  <a:pt x="199" y="110"/>
                </a:lnTo>
                <a:lnTo>
                  <a:pt x="199" y="128"/>
                </a:lnTo>
                <a:lnTo>
                  <a:pt x="201" y="157"/>
                </a:lnTo>
                <a:lnTo>
                  <a:pt x="202" y="212"/>
                </a:lnTo>
                <a:lnTo>
                  <a:pt x="202" y="224"/>
                </a:lnTo>
                <a:lnTo>
                  <a:pt x="202" y="232"/>
                </a:lnTo>
                <a:lnTo>
                  <a:pt x="202" y="238"/>
                </a:lnTo>
                <a:lnTo>
                  <a:pt x="202" y="244"/>
                </a:lnTo>
                <a:lnTo>
                  <a:pt x="202" y="245"/>
                </a:lnTo>
                <a:lnTo>
                  <a:pt x="201" y="248"/>
                </a:lnTo>
                <a:lnTo>
                  <a:pt x="201" y="251"/>
                </a:lnTo>
                <a:lnTo>
                  <a:pt x="201" y="254"/>
                </a:lnTo>
                <a:lnTo>
                  <a:pt x="199" y="257"/>
                </a:lnTo>
                <a:lnTo>
                  <a:pt x="199" y="260"/>
                </a:lnTo>
                <a:lnTo>
                  <a:pt x="198" y="263"/>
                </a:lnTo>
                <a:lnTo>
                  <a:pt x="196" y="264"/>
                </a:lnTo>
                <a:lnTo>
                  <a:pt x="194" y="266"/>
                </a:lnTo>
                <a:lnTo>
                  <a:pt x="192" y="266"/>
                </a:lnTo>
                <a:lnTo>
                  <a:pt x="191" y="267"/>
                </a:lnTo>
                <a:lnTo>
                  <a:pt x="188" y="269"/>
                </a:lnTo>
                <a:lnTo>
                  <a:pt x="186" y="269"/>
                </a:lnTo>
                <a:lnTo>
                  <a:pt x="185" y="269"/>
                </a:lnTo>
                <a:lnTo>
                  <a:pt x="179" y="269"/>
                </a:lnTo>
                <a:lnTo>
                  <a:pt x="170" y="270"/>
                </a:lnTo>
                <a:lnTo>
                  <a:pt x="130" y="270"/>
                </a:lnTo>
                <a:lnTo>
                  <a:pt x="118" y="270"/>
                </a:lnTo>
                <a:lnTo>
                  <a:pt x="96" y="270"/>
                </a:lnTo>
                <a:lnTo>
                  <a:pt x="92" y="270"/>
                </a:lnTo>
                <a:lnTo>
                  <a:pt x="86" y="270"/>
                </a:lnTo>
                <a:lnTo>
                  <a:pt x="82" y="270"/>
                </a:lnTo>
                <a:lnTo>
                  <a:pt x="77" y="270"/>
                </a:lnTo>
                <a:lnTo>
                  <a:pt x="74" y="269"/>
                </a:lnTo>
                <a:lnTo>
                  <a:pt x="73" y="269"/>
                </a:lnTo>
                <a:lnTo>
                  <a:pt x="70" y="269"/>
                </a:lnTo>
                <a:lnTo>
                  <a:pt x="64" y="266"/>
                </a:lnTo>
                <a:lnTo>
                  <a:pt x="63" y="264"/>
                </a:lnTo>
                <a:lnTo>
                  <a:pt x="60" y="264"/>
                </a:lnTo>
                <a:lnTo>
                  <a:pt x="54" y="263"/>
                </a:lnTo>
                <a:lnTo>
                  <a:pt x="51" y="263"/>
                </a:lnTo>
                <a:lnTo>
                  <a:pt x="47" y="263"/>
                </a:lnTo>
                <a:lnTo>
                  <a:pt x="29" y="263"/>
                </a:lnTo>
                <a:lnTo>
                  <a:pt x="23" y="263"/>
                </a:lnTo>
                <a:lnTo>
                  <a:pt x="19" y="263"/>
                </a:lnTo>
                <a:lnTo>
                  <a:pt x="15" y="261"/>
                </a:lnTo>
                <a:lnTo>
                  <a:pt x="13" y="261"/>
                </a:lnTo>
                <a:lnTo>
                  <a:pt x="12" y="261"/>
                </a:lnTo>
                <a:lnTo>
                  <a:pt x="10" y="260"/>
                </a:lnTo>
                <a:lnTo>
                  <a:pt x="9" y="260"/>
                </a:lnTo>
                <a:lnTo>
                  <a:pt x="7" y="259"/>
                </a:lnTo>
                <a:lnTo>
                  <a:pt x="4" y="257"/>
                </a:lnTo>
                <a:lnTo>
                  <a:pt x="4" y="256"/>
                </a:lnTo>
                <a:lnTo>
                  <a:pt x="3" y="253"/>
                </a:lnTo>
                <a:lnTo>
                  <a:pt x="3" y="250"/>
                </a:lnTo>
                <a:lnTo>
                  <a:pt x="1" y="247"/>
                </a:lnTo>
                <a:lnTo>
                  <a:pt x="1" y="244"/>
                </a:lnTo>
                <a:lnTo>
                  <a:pt x="0" y="240"/>
                </a:lnTo>
                <a:lnTo>
                  <a:pt x="0" y="235"/>
                </a:lnTo>
                <a:lnTo>
                  <a:pt x="0" y="227"/>
                </a:lnTo>
                <a:lnTo>
                  <a:pt x="0" y="216"/>
                </a:lnTo>
                <a:lnTo>
                  <a:pt x="0" y="208"/>
                </a:lnTo>
                <a:lnTo>
                  <a:pt x="0" y="202"/>
                </a:lnTo>
                <a:lnTo>
                  <a:pt x="0" y="195"/>
                </a:lnTo>
                <a:lnTo>
                  <a:pt x="0" y="189"/>
                </a:lnTo>
                <a:lnTo>
                  <a:pt x="1" y="184"/>
                </a:lnTo>
                <a:lnTo>
                  <a:pt x="1" y="181"/>
                </a:lnTo>
                <a:lnTo>
                  <a:pt x="1" y="179"/>
                </a:lnTo>
                <a:lnTo>
                  <a:pt x="3" y="176"/>
                </a:lnTo>
                <a:lnTo>
                  <a:pt x="4" y="174"/>
                </a:lnTo>
                <a:lnTo>
                  <a:pt x="6" y="173"/>
                </a:lnTo>
                <a:lnTo>
                  <a:pt x="6" y="171"/>
                </a:lnTo>
                <a:lnTo>
                  <a:pt x="7" y="171"/>
                </a:lnTo>
                <a:lnTo>
                  <a:pt x="9" y="170"/>
                </a:lnTo>
                <a:lnTo>
                  <a:pt x="10" y="170"/>
                </a:lnTo>
                <a:lnTo>
                  <a:pt x="12" y="170"/>
                </a:lnTo>
                <a:lnTo>
                  <a:pt x="13" y="168"/>
                </a:lnTo>
                <a:lnTo>
                  <a:pt x="25" y="167"/>
                </a:lnTo>
                <a:lnTo>
                  <a:pt x="29" y="167"/>
                </a:lnTo>
                <a:lnTo>
                  <a:pt x="32" y="167"/>
                </a:lnTo>
                <a:lnTo>
                  <a:pt x="34" y="165"/>
                </a:lnTo>
                <a:lnTo>
                  <a:pt x="35" y="165"/>
                </a:lnTo>
                <a:lnTo>
                  <a:pt x="36" y="165"/>
                </a:lnTo>
                <a:lnTo>
                  <a:pt x="38" y="164"/>
                </a:lnTo>
                <a:lnTo>
                  <a:pt x="38" y="163"/>
                </a:lnTo>
                <a:lnTo>
                  <a:pt x="39" y="163"/>
                </a:lnTo>
                <a:lnTo>
                  <a:pt x="39" y="161"/>
                </a:lnTo>
                <a:lnTo>
                  <a:pt x="41" y="160"/>
                </a:lnTo>
                <a:lnTo>
                  <a:pt x="41" y="158"/>
                </a:lnTo>
                <a:lnTo>
                  <a:pt x="41" y="157"/>
                </a:lnTo>
                <a:lnTo>
                  <a:pt x="42" y="155"/>
                </a:lnTo>
                <a:lnTo>
                  <a:pt x="42" y="152"/>
                </a:lnTo>
                <a:lnTo>
                  <a:pt x="42" y="148"/>
                </a:lnTo>
                <a:lnTo>
                  <a:pt x="41" y="145"/>
                </a:lnTo>
                <a:lnTo>
                  <a:pt x="41" y="142"/>
                </a:lnTo>
                <a:lnTo>
                  <a:pt x="39" y="141"/>
                </a:lnTo>
                <a:lnTo>
                  <a:pt x="38" y="139"/>
                </a:lnTo>
                <a:lnTo>
                  <a:pt x="38" y="139"/>
                </a:lnTo>
                <a:lnTo>
                  <a:pt x="34" y="136"/>
                </a:lnTo>
                <a:lnTo>
                  <a:pt x="32" y="135"/>
                </a:lnTo>
                <a:lnTo>
                  <a:pt x="32" y="133"/>
                </a:lnTo>
                <a:lnTo>
                  <a:pt x="31" y="132"/>
                </a:lnTo>
                <a:lnTo>
                  <a:pt x="29" y="131"/>
                </a:lnTo>
                <a:lnTo>
                  <a:pt x="29" y="129"/>
                </a:lnTo>
                <a:lnTo>
                  <a:pt x="29" y="126"/>
                </a:lnTo>
                <a:lnTo>
                  <a:pt x="28" y="123"/>
                </a:lnTo>
                <a:lnTo>
                  <a:pt x="28" y="120"/>
                </a:lnTo>
                <a:lnTo>
                  <a:pt x="26" y="117"/>
                </a:lnTo>
                <a:lnTo>
                  <a:pt x="26" y="115"/>
                </a:lnTo>
                <a:lnTo>
                  <a:pt x="26" y="112"/>
                </a:lnTo>
                <a:lnTo>
                  <a:pt x="26" y="109"/>
                </a:lnTo>
                <a:lnTo>
                  <a:pt x="26" y="106"/>
                </a:lnTo>
                <a:lnTo>
                  <a:pt x="26" y="101"/>
                </a:lnTo>
                <a:lnTo>
                  <a:pt x="28" y="97"/>
                </a:lnTo>
                <a:lnTo>
                  <a:pt x="28" y="94"/>
                </a:lnTo>
                <a:lnTo>
                  <a:pt x="28" y="93"/>
                </a:lnTo>
                <a:lnTo>
                  <a:pt x="29" y="90"/>
                </a:lnTo>
                <a:lnTo>
                  <a:pt x="29" y="88"/>
                </a:lnTo>
                <a:lnTo>
                  <a:pt x="31" y="85"/>
                </a:lnTo>
                <a:lnTo>
                  <a:pt x="34" y="84"/>
                </a:lnTo>
                <a:lnTo>
                  <a:pt x="35" y="81"/>
                </a:lnTo>
                <a:lnTo>
                  <a:pt x="36" y="80"/>
                </a:lnTo>
                <a:lnTo>
                  <a:pt x="38" y="77"/>
                </a:lnTo>
                <a:lnTo>
                  <a:pt x="38" y="75"/>
                </a:lnTo>
                <a:lnTo>
                  <a:pt x="39" y="74"/>
                </a:lnTo>
                <a:lnTo>
                  <a:pt x="39" y="71"/>
                </a:lnTo>
                <a:lnTo>
                  <a:pt x="41" y="69"/>
                </a:lnTo>
                <a:lnTo>
                  <a:pt x="41" y="68"/>
                </a:lnTo>
                <a:lnTo>
                  <a:pt x="41" y="65"/>
                </a:lnTo>
                <a:lnTo>
                  <a:pt x="41" y="61"/>
                </a:lnTo>
                <a:lnTo>
                  <a:pt x="42" y="56"/>
                </a:lnTo>
                <a:lnTo>
                  <a:pt x="42" y="49"/>
                </a:lnTo>
                <a:lnTo>
                  <a:pt x="42" y="30"/>
                </a:lnTo>
                <a:lnTo>
                  <a:pt x="42" y="26"/>
                </a:lnTo>
                <a:lnTo>
                  <a:pt x="42" y="20"/>
                </a:lnTo>
                <a:lnTo>
                  <a:pt x="42" y="17"/>
                </a:lnTo>
                <a:lnTo>
                  <a:pt x="44" y="13"/>
                </a:lnTo>
                <a:lnTo>
                  <a:pt x="45" y="10"/>
                </a:lnTo>
                <a:lnTo>
                  <a:pt x="47" y="7"/>
                </a:lnTo>
                <a:lnTo>
                  <a:pt x="47" y="5"/>
                </a:lnTo>
                <a:lnTo>
                  <a:pt x="48" y="3"/>
                </a:lnTo>
                <a:lnTo>
                  <a:pt x="51" y="1"/>
                </a:lnTo>
                <a:lnTo>
                  <a:pt x="54" y="1"/>
                </a:lnTo>
                <a:lnTo>
                  <a:pt x="57" y="0"/>
                </a:lnTo>
                <a:lnTo>
                  <a:pt x="60" y="0"/>
                </a:lnTo>
                <a:lnTo>
                  <a:pt x="66" y="0"/>
                </a:lnTo>
                <a:lnTo>
                  <a:pt x="76" y="0"/>
                </a:lnTo>
                <a:lnTo>
                  <a:pt x="116" y="0"/>
                </a:lnTo>
                <a:lnTo>
                  <a:pt x="198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4" y="455613"/>
            <a:ext cx="2009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 Lake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305300" y="2039779"/>
            <a:ext cx="876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Green Lake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0292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51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2045043" y="820826"/>
            <a:ext cx="5181600" cy="4762733"/>
          </a:xfrm>
          <a:custGeom>
            <a:avLst/>
            <a:gdLst>
              <a:gd name="T0" fmla="*/ 135 w 334"/>
              <a:gd name="T1" fmla="*/ 37 h 307"/>
              <a:gd name="T2" fmla="*/ 148 w 334"/>
              <a:gd name="T3" fmla="*/ 35 h 307"/>
              <a:gd name="T4" fmla="*/ 158 w 334"/>
              <a:gd name="T5" fmla="*/ 35 h 307"/>
              <a:gd name="T6" fmla="*/ 170 w 334"/>
              <a:gd name="T7" fmla="*/ 37 h 307"/>
              <a:gd name="T8" fmla="*/ 193 w 334"/>
              <a:gd name="T9" fmla="*/ 41 h 307"/>
              <a:gd name="T10" fmla="*/ 203 w 334"/>
              <a:gd name="T11" fmla="*/ 44 h 307"/>
              <a:gd name="T12" fmla="*/ 208 w 334"/>
              <a:gd name="T13" fmla="*/ 44 h 307"/>
              <a:gd name="T14" fmla="*/ 212 w 334"/>
              <a:gd name="T15" fmla="*/ 41 h 307"/>
              <a:gd name="T16" fmla="*/ 221 w 334"/>
              <a:gd name="T17" fmla="*/ 32 h 307"/>
              <a:gd name="T18" fmla="*/ 228 w 334"/>
              <a:gd name="T19" fmla="*/ 25 h 307"/>
              <a:gd name="T20" fmla="*/ 237 w 334"/>
              <a:gd name="T21" fmla="*/ 18 h 307"/>
              <a:gd name="T22" fmla="*/ 245 w 334"/>
              <a:gd name="T23" fmla="*/ 15 h 307"/>
              <a:gd name="T24" fmla="*/ 254 w 334"/>
              <a:gd name="T25" fmla="*/ 14 h 307"/>
              <a:gd name="T26" fmla="*/ 286 w 334"/>
              <a:gd name="T27" fmla="*/ 15 h 307"/>
              <a:gd name="T28" fmla="*/ 295 w 334"/>
              <a:gd name="T29" fmla="*/ 15 h 307"/>
              <a:gd name="T30" fmla="*/ 309 w 334"/>
              <a:gd name="T31" fmla="*/ 12 h 307"/>
              <a:gd name="T32" fmla="*/ 324 w 334"/>
              <a:gd name="T33" fmla="*/ 11 h 307"/>
              <a:gd name="T34" fmla="*/ 328 w 334"/>
              <a:gd name="T35" fmla="*/ 11 h 307"/>
              <a:gd name="T36" fmla="*/ 330 w 334"/>
              <a:gd name="T37" fmla="*/ 14 h 307"/>
              <a:gd name="T38" fmla="*/ 333 w 334"/>
              <a:gd name="T39" fmla="*/ 19 h 307"/>
              <a:gd name="T40" fmla="*/ 333 w 334"/>
              <a:gd name="T41" fmla="*/ 28 h 307"/>
              <a:gd name="T42" fmla="*/ 333 w 334"/>
              <a:gd name="T43" fmla="*/ 50 h 307"/>
              <a:gd name="T44" fmla="*/ 333 w 334"/>
              <a:gd name="T45" fmla="*/ 192 h 307"/>
              <a:gd name="T46" fmla="*/ 334 w 334"/>
              <a:gd name="T47" fmla="*/ 268 h 307"/>
              <a:gd name="T48" fmla="*/ 333 w 334"/>
              <a:gd name="T49" fmla="*/ 283 h 307"/>
              <a:gd name="T50" fmla="*/ 333 w 334"/>
              <a:gd name="T51" fmla="*/ 293 h 307"/>
              <a:gd name="T52" fmla="*/ 330 w 334"/>
              <a:gd name="T53" fmla="*/ 299 h 307"/>
              <a:gd name="T54" fmla="*/ 325 w 334"/>
              <a:gd name="T55" fmla="*/ 304 h 307"/>
              <a:gd name="T56" fmla="*/ 320 w 334"/>
              <a:gd name="T57" fmla="*/ 306 h 307"/>
              <a:gd name="T58" fmla="*/ 308 w 334"/>
              <a:gd name="T59" fmla="*/ 307 h 307"/>
              <a:gd name="T60" fmla="*/ 187 w 334"/>
              <a:gd name="T61" fmla="*/ 306 h 307"/>
              <a:gd name="T62" fmla="*/ 104 w 334"/>
              <a:gd name="T63" fmla="*/ 306 h 307"/>
              <a:gd name="T64" fmla="*/ 36 w 334"/>
              <a:gd name="T65" fmla="*/ 307 h 307"/>
              <a:gd name="T66" fmla="*/ 18 w 334"/>
              <a:gd name="T67" fmla="*/ 307 h 307"/>
              <a:gd name="T68" fmla="*/ 11 w 334"/>
              <a:gd name="T69" fmla="*/ 306 h 307"/>
              <a:gd name="T70" fmla="*/ 5 w 334"/>
              <a:gd name="T71" fmla="*/ 302 h 307"/>
              <a:gd name="T72" fmla="*/ 2 w 334"/>
              <a:gd name="T73" fmla="*/ 297 h 307"/>
              <a:gd name="T74" fmla="*/ 1 w 334"/>
              <a:gd name="T75" fmla="*/ 288 h 307"/>
              <a:gd name="T76" fmla="*/ 0 w 334"/>
              <a:gd name="T77" fmla="*/ 274 h 307"/>
              <a:gd name="T78" fmla="*/ 0 w 334"/>
              <a:gd name="T79" fmla="*/ 144 h 307"/>
              <a:gd name="T80" fmla="*/ 0 w 334"/>
              <a:gd name="T81" fmla="*/ 53 h 307"/>
              <a:gd name="T82" fmla="*/ 0 w 334"/>
              <a:gd name="T83" fmla="*/ 32 h 307"/>
              <a:gd name="T84" fmla="*/ 1 w 334"/>
              <a:gd name="T85" fmla="*/ 22 h 307"/>
              <a:gd name="T86" fmla="*/ 4 w 334"/>
              <a:gd name="T87" fmla="*/ 15 h 307"/>
              <a:gd name="T88" fmla="*/ 7 w 334"/>
              <a:gd name="T89" fmla="*/ 11 h 307"/>
              <a:gd name="T90" fmla="*/ 11 w 334"/>
              <a:gd name="T91" fmla="*/ 8 h 307"/>
              <a:gd name="T92" fmla="*/ 23 w 334"/>
              <a:gd name="T93" fmla="*/ 3 h 307"/>
              <a:gd name="T94" fmla="*/ 40 w 334"/>
              <a:gd name="T95" fmla="*/ 0 h 307"/>
              <a:gd name="T96" fmla="*/ 52 w 334"/>
              <a:gd name="T97" fmla="*/ 0 h 307"/>
              <a:gd name="T98" fmla="*/ 68 w 334"/>
              <a:gd name="T99" fmla="*/ 2 h 307"/>
              <a:gd name="T100" fmla="*/ 77 w 334"/>
              <a:gd name="T101" fmla="*/ 5 h 307"/>
              <a:gd name="T102" fmla="*/ 84 w 334"/>
              <a:gd name="T103" fmla="*/ 9 h 307"/>
              <a:gd name="T104" fmla="*/ 94 w 334"/>
              <a:gd name="T105" fmla="*/ 12 h 307"/>
              <a:gd name="T106" fmla="*/ 103 w 334"/>
              <a:gd name="T107" fmla="*/ 16 h 307"/>
              <a:gd name="T108" fmla="*/ 119 w 334"/>
              <a:gd name="T109" fmla="*/ 28 h 307"/>
              <a:gd name="T110" fmla="*/ 132 w 334"/>
              <a:gd name="T111" fmla="*/ 35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4" h="307">
                <a:moveTo>
                  <a:pt x="133" y="35"/>
                </a:moveTo>
                <a:lnTo>
                  <a:pt x="133" y="37"/>
                </a:lnTo>
                <a:lnTo>
                  <a:pt x="135" y="37"/>
                </a:lnTo>
                <a:lnTo>
                  <a:pt x="136" y="37"/>
                </a:lnTo>
                <a:lnTo>
                  <a:pt x="139" y="37"/>
                </a:lnTo>
                <a:lnTo>
                  <a:pt x="148" y="35"/>
                </a:lnTo>
                <a:lnTo>
                  <a:pt x="152" y="35"/>
                </a:lnTo>
                <a:lnTo>
                  <a:pt x="155" y="35"/>
                </a:lnTo>
                <a:lnTo>
                  <a:pt x="158" y="35"/>
                </a:lnTo>
                <a:lnTo>
                  <a:pt x="162" y="35"/>
                </a:lnTo>
                <a:lnTo>
                  <a:pt x="165" y="37"/>
                </a:lnTo>
                <a:lnTo>
                  <a:pt x="170" y="37"/>
                </a:lnTo>
                <a:lnTo>
                  <a:pt x="178" y="38"/>
                </a:lnTo>
                <a:lnTo>
                  <a:pt x="189" y="40"/>
                </a:lnTo>
                <a:lnTo>
                  <a:pt x="193" y="41"/>
                </a:lnTo>
                <a:lnTo>
                  <a:pt x="199" y="43"/>
                </a:lnTo>
                <a:lnTo>
                  <a:pt x="202" y="44"/>
                </a:lnTo>
                <a:lnTo>
                  <a:pt x="203" y="44"/>
                </a:lnTo>
                <a:lnTo>
                  <a:pt x="205" y="44"/>
                </a:lnTo>
                <a:lnTo>
                  <a:pt x="206" y="44"/>
                </a:lnTo>
                <a:lnTo>
                  <a:pt x="208" y="44"/>
                </a:lnTo>
                <a:lnTo>
                  <a:pt x="209" y="43"/>
                </a:lnTo>
                <a:lnTo>
                  <a:pt x="211" y="43"/>
                </a:lnTo>
                <a:lnTo>
                  <a:pt x="212" y="41"/>
                </a:lnTo>
                <a:lnTo>
                  <a:pt x="213" y="40"/>
                </a:lnTo>
                <a:lnTo>
                  <a:pt x="218" y="35"/>
                </a:lnTo>
                <a:lnTo>
                  <a:pt x="221" y="32"/>
                </a:lnTo>
                <a:lnTo>
                  <a:pt x="222" y="30"/>
                </a:lnTo>
                <a:lnTo>
                  <a:pt x="225" y="27"/>
                </a:lnTo>
                <a:lnTo>
                  <a:pt x="228" y="25"/>
                </a:lnTo>
                <a:lnTo>
                  <a:pt x="229" y="22"/>
                </a:lnTo>
                <a:lnTo>
                  <a:pt x="234" y="21"/>
                </a:lnTo>
                <a:lnTo>
                  <a:pt x="237" y="18"/>
                </a:lnTo>
                <a:lnTo>
                  <a:pt x="240" y="16"/>
                </a:lnTo>
                <a:lnTo>
                  <a:pt x="241" y="16"/>
                </a:lnTo>
                <a:lnTo>
                  <a:pt x="245" y="15"/>
                </a:lnTo>
                <a:lnTo>
                  <a:pt x="248" y="14"/>
                </a:lnTo>
                <a:lnTo>
                  <a:pt x="251" y="14"/>
                </a:lnTo>
                <a:lnTo>
                  <a:pt x="254" y="14"/>
                </a:lnTo>
                <a:lnTo>
                  <a:pt x="256" y="14"/>
                </a:lnTo>
                <a:lnTo>
                  <a:pt x="269" y="14"/>
                </a:lnTo>
                <a:lnTo>
                  <a:pt x="286" y="15"/>
                </a:lnTo>
                <a:lnTo>
                  <a:pt x="291" y="15"/>
                </a:lnTo>
                <a:lnTo>
                  <a:pt x="292" y="15"/>
                </a:lnTo>
                <a:lnTo>
                  <a:pt x="295" y="15"/>
                </a:lnTo>
                <a:lnTo>
                  <a:pt x="298" y="15"/>
                </a:lnTo>
                <a:lnTo>
                  <a:pt x="302" y="14"/>
                </a:lnTo>
                <a:lnTo>
                  <a:pt x="309" y="12"/>
                </a:lnTo>
                <a:lnTo>
                  <a:pt x="314" y="12"/>
                </a:lnTo>
                <a:lnTo>
                  <a:pt x="320" y="11"/>
                </a:lnTo>
                <a:lnTo>
                  <a:pt x="324" y="11"/>
                </a:lnTo>
                <a:lnTo>
                  <a:pt x="325" y="11"/>
                </a:lnTo>
                <a:lnTo>
                  <a:pt x="327" y="11"/>
                </a:lnTo>
                <a:lnTo>
                  <a:pt x="328" y="11"/>
                </a:lnTo>
                <a:lnTo>
                  <a:pt x="328" y="12"/>
                </a:lnTo>
                <a:lnTo>
                  <a:pt x="330" y="12"/>
                </a:lnTo>
                <a:lnTo>
                  <a:pt x="330" y="14"/>
                </a:lnTo>
                <a:lnTo>
                  <a:pt x="331" y="15"/>
                </a:lnTo>
                <a:lnTo>
                  <a:pt x="331" y="16"/>
                </a:lnTo>
                <a:lnTo>
                  <a:pt x="333" y="19"/>
                </a:lnTo>
                <a:lnTo>
                  <a:pt x="333" y="22"/>
                </a:lnTo>
                <a:lnTo>
                  <a:pt x="333" y="25"/>
                </a:lnTo>
                <a:lnTo>
                  <a:pt x="333" y="28"/>
                </a:lnTo>
                <a:lnTo>
                  <a:pt x="333" y="31"/>
                </a:lnTo>
                <a:lnTo>
                  <a:pt x="333" y="37"/>
                </a:lnTo>
                <a:lnTo>
                  <a:pt x="333" y="50"/>
                </a:lnTo>
                <a:lnTo>
                  <a:pt x="333" y="99"/>
                </a:lnTo>
                <a:lnTo>
                  <a:pt x="333" y="182"/>
                </a:lnTo>
                <a:lnTo>
                  <a:pt x="333" y="192"/>
                </a:lnTo>
                <a:lnTo>
                  <a:pt x="333" y="207"/>
                </a:lnTo>
                <a:lnTo>
                  <a:pt x="334" y="252"/>
                </a:lnTo>
                <a:lnTo>
                  <a:pt x="334" y="268"/>
                </a:lnTo>
                <a:lnTo>
                  <a:pt x="334" y="274"/>
                </a:lnTo>
                <a:lnTo>
                  <a:pt x="334" y="280"/>
                </a:lnTo>
                <a:lnTo>
                  <a:pt x="333" y="283"/>
                </a:lnTo>
                <a:lnTo>
                  <a:pt x="333" y="286"/>
                </a:lnTo>
                <a:lnTo>
                  <a:pt x="333" y="288"/>
                </a:lnTo>
                <a:lnTo>
                  <a:pt x="333" y="293"/>
                </a:lnTo>
                <a:lnTo>
                  <a:pt x="331" y="294"/>
                </a:lnTo>
                <a:lnTo>
                  <a:pt x="331" y="297"/>
                </a:lnTo>
                <a:lnTo>
                  <a:pt x="330" y="299"/>
                </a:lnTo>
                <a:lnTo>
                  <a:pt x="328" y="300"/>
                </a:lnTo>
                <a:lnTo>
                  <a:pt x="327" y="303"/>
                </a:lnTo>
                <a:lnTo>
                  <a:pt x="325" y="304"/>
                </a:lnTo>
                <a:lnTo>
                  <a:pt x="324" y="306"/>
                </a:lnTo>
                <a:lnTo>
                  <a:pt x="321" y="306"/>
                </a:lnTo>
                <a:lnTo>
                  <a:pt x="320" y="306"/>
                </a:lnTo>
                <a:lnTo>
                  <a:pt x="317" y="307"/>
                </a:lnTo>
                <a:lnTo>
                  <a:pt x="312" y="307"/>
                </a:lnTo>
                <a:lnTo>
                  <a:pt x="308" y="307"/>
                </a:lnTo>
                <a:lnTo>
                  <a:pt x="301" y="307"/>
                </a:lnTo>
                <a:lnTo>
                  <a:pt x="243" y="306"/>
                </a:lnTo>
                <a:lnTo>
                  <a:pt x="187" y="306"/>
                </a:lnTo>
                <a:lnTo>
                  <a:pt x="139" y="306"/>
                </a:lnTo>
                <a:lnTo>
                  <a:pt x="122" y="306"/>
                </a:lnTo>
                <a:lnTo>
                  <a:pt x="104" y="306"/>
                </a:lnTo>
                <a:lnTo>
                  <a:pt x="84" y="306"/>
                </a:lnTo>
                <a:lnTo>
                  <a:pt x="66" y="306"/>
                </a:lnTo>
                <a:lnTo>
                  <a:pt x="36" y="307"/>
                </a:lnTo>
                <a:lnTo>
                  <a:pt x="29" y="307"/>
                </a:lnTo>
                <a:lnTo>
                  <a:pt x="24" y="307"/>
                </a:lnTo>
                <a:lnTo>
                  <a:pt x="18" y="307"/>
                </a:lnTo>
                <a:lnTo>
                  <a:pt x="16" y="306"/>
                </a:lnTo>
                <a:lnTo>
                  <a:pt x="14" y="306"/>
                </a:lnTo>
                <a:lnTo>
                  <a:pt x="11" y="306"/>
                </a:lnTo>
                <a:lnTo>
                  <a:pt x="10" y="304"/>
                </a:lnTo>
                <a:lnTo>
                  <a:pt x="8" y="303"/>
                </a:lnTo>
                <a:lnTo>
                  <a:pt x="5" y="302"/>
                </a:lnTo>
                <a:lnTo>
                  <a:pt x="4" y="300"/>
                </a:lnTo>
                <a:lnTo>
                  <a:pt x="4" y="299"/>
                </a:lnTo>
                <a:lnTo>
                  <a:pt x="2" y="297"/>
                </a:lnTo>
                <a:lnTo>
                  <a:pt x="2" y="296"/>
                </a:lnTo>
                <a:lnTo>
                  <a:pt x="1" y="293"/>
                </a:lnTo>
                <a:lnTo>
                  <a:pt x="1" y="288"/>
                </a:lnTo>
                <a:lnTo>
                  <a:pt x="1" y="284"/>
                </a:lnTo>
                <a:lnTo>
                  <a:pt x="0" y="280"/>
                </a:lnTo>
                <a:lnTo>
                  <a:pt x="0" y="274"/>
                </a:lnTo>
                <a:lnTo>
                  <a:pt x="0" y="268"/>
                </a:lnTo>
                <a:lnTo>
                  <a:pt x="0" y="229"/>
                </a:lnTo>
                <a:lnTo>
                  <a:pt x="0" y="144"/>
                </a:lnTo>
                <a:lnTo>
                  <a:pt x="0" y="111"/>
                </a:lnTo>
                <a:lnTo>
                  <a:pt x="0" y="64"/>
                </a:lnTo>
                <a:lnTo>
                  <a:pt x="0" y="53"/>
                </a:lnTo>
                <a:lnTo>
                  <a:pt x="0" y="44"/>
                </a:lnTo>
                <a:lnTo>
                  <a:pt x="0" y="37"/>
                </a:lnTo>
                <a:lnTo>
                  <a:pt x="0" y="32"/>
                </a:lnTo>
                <a:lnTo>
                  <a:pt x="0" y="30"/>
                </a:lnTo>
                <a:lnTo>
                  <a:pt x="1" y="25"/>
                </a:lnTo>
                <a:lnTo>
                  <a:pt x="1" y="22"/>
                </a:lnTo>
                <a:lnTo>
                  <a:pt x="1" y="19"/>
                </a:lnTo>
                <a:lnTo>
                  <a:pt x="2" y="16"/>
                </a:lnTo>
                <a:lnTo>
                  <a:pt x="4" y="15"/>
                </a:lnTo>
                <a:lnTo>
                  <a:pt x="4" y="14"/>
                </a:lnTo>
                <a:lnTo>
                  <a:pt x="5" y="12"/>
                </a:lnTo>
                <a:lnTo>
                  <a:pt x="7" y="11"/>
                </a:lnTo>
                <a:lnTo>
                  <a:pt x="7" y="9"/>
                </a:lnTo>
                <a:lnTo>
                  <a:pt x="8" y="9"/>
                </a:lnTo>
                <a:lnTo>
                  <a:pt x="11" y="8"/>
                </a:lnTo>
                <a:lnTo>
                  <a:pt x="14" y="6"/>
                </a:lnTo>
                <a:lnTo>
                  <a:pt x="18" y="5"/>
                </a:lnTo>
                <a:lnTo>
                  <a:pt x="23" y="3"/>
                </a:lnTo>
                <a:lnTo>
                  <a:pt x="29" y="3"/>
                </a:lnTo>
                <a:lnTo>
                  <a:pt x="34" y="2"/>
                </a:lnTo>
                <a:lnTo>
                  <a:pt x="40" y="0"/>
                </a:lnTo>
                <a:lnTo>
                  <a:pt x="45" y="0"/>
                </a:lnTo>
                <a:lnTo>
                  <a:pt x="48" y="0"/>
                </a:lnTo>
                <a:lnTo>
                  <a:pt x="52" y="0"/>
                </a:lnTo>
                <a:lnTo>
                  <a:pt x="56" y="0"/>
                </a:lnTo>
                <a:lnTo>
                  <a:pt x="62" y="2"/>
                </a:lnTo>
                <a:lnTo>
                  <a:pt x="68" y="2"/>
                </a:lnTo>
                <a:lnTo>
                  <a:pt x="72" y="3"/>
                </a:lnTo>
                <a:lnTo>
                  <a:pt x="75" y="3"/>
                </a:lnTo>
                <a:lnTo>
                  <a:pt x="77" y="5"/>
                </a:lnTo>
                <a:lnTo>
                  <a:pt x="80" y="6"/>
                </a:lnTo>
                <a:lnTo>
                  <a:pt x="82" y="8"/>
                </a:lnTo>
                <a:lnTo>
                  <a:pt x="84" y="9"/>
                </a:lnTo>
                <a:lnTo>
                  <a:pt x="87" y="9"/>
                </a:lnTo>
                <a:lnTo>
                  <a:pt x="93" y="12"/>
                </a:lnTo>
                <a:lnTo>
                  <a:pt x="94" y="12"/>
                </a:lnTo>
                <a:lnTo>
                  <a:pt x="97" y="14"/>
                </a:lnTo>
                <a:lnTo>
                  <a:pt x="98" y="14"/>
                </a:lnTo>
                <a:lnTo>
                  <a:pt x="103" y="16"/>
                </a:lnTo>
                <a:lnTo>
                  <a:pt x="107" y="19"/>
                </a:lnTo>
                <a:lnTo>
                  <a:pt x="112" y="22"/>
                </a:lnTo>
                <a:lnTo>
                  <a:pt x="119" y="28"/>
                </a:lnTo>
                <a:lnTo>
                  <a:pt x="123" y="31"/>
                </a:lnTo>
                <a:lnTo>
                  <a:pt x="130" y="34"/>
                </a:lnTo>
                <a:lnTo>
                  <a:pt x="132" y="35"/>
                </a:lnTo>
                <a:lnTo>
                  <a:pt x="133" y="3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Iowa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838700" y="34875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Dodgeville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8006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56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2667000" y="609600"/>
            <a:ext cx="3810000" cy="5333999"/>
          </a:xfrm>
          <a:custGeom>
            <a:avLst/>
            <a:gdLst>
              <a:gd name="T0" fmla="*/ 333 w 335"/>
              <a:gd name="T1" fmla="*/ 343 h 469"/>
              <a:gd name="T2" fmla="*/ 335 w 335"/>
              <a:gd name="T3" fmla="*/ 434 h 469"/>
              <a:gd name="T4" fmla="*/ 333 w 335"/>
              <a:gd name="T5" fmla="*/ 451 h 469"/>
              <a:gd name="T6" fmla="*/ 329 w 335"/>
              <a:gd name="T7" fmla="*/ 461 h 469"/>
              <a:gd name="T8" fmla="*/ 325 w 335"/>
              <a:gd name="T9" fmla="*/ 466 h 469"/>
              <a:gd name="T10" fmla="*/ 310 w 335"/>
              <a:gd name="T11" fmla="*/ 467 h 469"/>
              <a:gd name="T12" fmla="*/ 227 w 335"/>
              <a:gd name="T13" fmla="*/ 467 h 469"/>
              <a:gd name="T14" fmla="*/ 156 w 335"/>
              <a:gd name="T15" fmla="*/ 469 h 469"/>
              <a:gd name="T16" fmla="*/ 144 w 335"/>
              <a:gd name="T17" fmla="*/ 467 h 469"/>
              <a:gd name="T18" fmla="*/ 138 w 335"/>
              <a:gd name="T19" fmla="*/ 464 h 469"/>
              <a:gd name="T20" fmla="*/ 134 w 335"/>
              <a:gd name="T21" fmla="*/ 457 h 469"/>
              <a:gd name="T22" fmla="*/ 134 w 335"/>
              <a:gd name="T23" fmla="*/ 442 h 469"/>
              <a:gd name="T24" fmla="*/ 134 w 335"/>
              <a:gd name="T25" fmla="*/ 371 h 469"/>
              <a:gd name="T26" fmla="*/ 133 w 335"/>
              <a:gd name="T27" fmla="*/ 351 h 469"/>
              <a:gd name="T28" fmla="*/ 130 w 335"/>
              <a:gd name="T29" fmla="*/ 339 h 469"/>
              <a:gd name="T30" fmla="*/ 124 w 335"/>
              <a:gd name="T31" fmla="*/ 335 h 469"/>
              <a:gd name="T32" fmla="*/ 109 w 335"/>
              <a:gd name="T33" fmla="*/ 332 h 469"/>
              <a:gd name="T34" fmla="*/ 83 w 335"/>
              <a:gd name="T35" fmla="*/ 332 h 469"/>
              <a:gd name="T36" fmla="*/ 73 w 335"/>
              <a:gd name="T37" fmla="*/ 329 h 469"/>
              <a:gd name="T38" fmla="*/ 69 w 335"/>
              <a:gd name="T39" fmla="*/ 325 h 469"/>
              <a:gd name="T40" fmla="*/ 67 w 335"/>
              <a:gd name="T41" fmla="*/ 311 h 469"/>
              <a:gd name="T42" fmla="*/ 64 w 335"/>
              <a:gd name="T43" fmla="*/ 282 h 469"/>
              <a:gd name="T44" fmla="*/ 64 w 335"/>
              <a:gd name="T45" fmla="*/ 274 h 469"/>
              <a:gd name="T46" fmla="*/ 58 w 335"/>
              <a:gd name="T47" fmla="*/ 269 h 469"/>
              <a:gd name="T48" fmla="*/ 47 w 335"/>
              <a:gd name="T49" fmla="*/ 266 h 469"/>
              <a:gd name="T50" fmla="*/ 18 w 335"/>
              <a:gd name="T51" fmla="*/ 266 h 469"/>
              <a:gd name="T52" fmla="*/ 7 w 335"/>
              <a:gd name="T53" fmla="*/ 263 h 469"/>
              <a:gd name="T54" fmla="*/ 2 w 335"/>
              <a:gd name="T55" fmla="*/ 256 h 469"/>
              <a:gd name="T56" fmla="*/ 0 w 335"/>
              <a:gd name="T57" fmla="*/ 245 h 469"/>
              <a:gd name="T58" fmla="*/ 0 w 335"/>
              <a:gd name="T59" fmla="*/ 223 h 469"/>
              <a:gd name="T60" fmla="*/ 2 w 335"/>
              <a:gd name="T61" fmla="*/ 154 h 469"/>
              <a:gd name="T62" fmla="*/ 2 w 335"/>
              <a:gd name="T63" fmla="*/ 51 h 469"/>
              <a:gd name="T64" fmla="*/ 3 w 335"/>
              <a:gd name="T65" fmla="*/ 21 h 469"/>
              <a:gd name="T66" fmla="*/ 5 w 335"/>
              <a:gd name="T67" fmla="*/ 10 h 469"/>
              <a:gd name="T68" fmla="*/ 7 w 335"/>
              <a:gd name="T69" fmla="*/ 6 h 469"/>
              <a:gd name="T70" fmla="*/ 16 w 335"/>
              <a:gd name="T71" fmla="*/ 2 h 469"/>
              <a:gd name="T72" fmla="*/ 23 w 335"/>
              <a:gd name="T73" fmla="*/ 0 h 469"/>
              <a:gd name="T74" fmla="*/ 31 w 335"/>
              <a:gd name="T75" fmla="*/ 3 h 469"/>
              <a:gd name="T76" fmla="*/ 54 w 335"/>
              <a:gd name="T77" fmla="*/ 15 h 469"/>
              <a:gd name="T78" fmla="*/ 69 w 335"/>
              <a:gd name="T79" fmla="*/ 21 h 469"/>
              <a:gd name="T80" fmla="*/ 77 w 335"/>
              <a:gd name="T81" fmla="*/ 26 h 469"/>
              <a:gd name="T82" fmla="*/ 87 w 335"/>
              <a:gd name="T83" fmla="*/ 37 h 469"/>
              <a:gd name="T84" fmla="*/ 93 w 335"/>
              <a:gd name="T85" fmla="*/ 38 h 469"/>
              <a:gd name="T86" fmla="*/ 105 w 335"/>
              <a:gd name="T87" fmla="*/ 35 h 469"/>
              <a:gd name="T88" fmla="*/ 114 w 335"/>
              <a:gd name="T89" fmla="*/ 31 h 469"/>
              <a:gd name="T90" fmla="*/ 119 w 335"/>
              <a:gd name="T91" fmla="*/ 31 h 469"/>
              <a:gd name="T92" fmla="*/ 125 w 335"/>
              <a:gd name="T93" fmla="*/ 35 h 469"/>
              <a:gd name="T94" fmla="*/ 128 w 335"/>
              <a:gd name="T95" fmla="*/ 42 h 469"/>
              <a:gd name="T96" fmla="*/ 133 w 335"/>
              <a:gd name="T97" fmla="*/ 50 h 469"/>
              <a:gd name="T98" fmla="*/ 143 w 335"/>
              <a:gd name="T99" fmla="*/ 53 h 469"/>
              <a:gd name="T100" fmla="*/ 147 w 335"/>
              <a:gd name="T101" fmla="*/ 54 h 469"/>
              <a:gd name="T102" fmla="*/ 156 w 335"/>
              <a:gd name="T103" fmla="*/ 61 h 469"/>
              <a:gd name="T104" fmla="*/ 169 w 335"/>
              <a:gd name="T105" fmla="*/ 64 h 469"/>
              <a:gd name="T106" fmla="*/ 175 w 335"/>
              <a:gd name="T107" fmla="*/ 67 h 469"/>
              <a:gd name="T108" fmla="*/ 181 w 335"/>
              <a:gd name="T109" fmla="*/ 73 h 469"/>
              <a:gd name="T110" fmla="*/ 192 w 335"/>
              <a:gd name="T111" fmla="*/ 90 h 469"/>
              <a:gd name="T112" fmla="*/ 202 w 335"/>
              <a:gd name="T113" fmla="*/ 111 h 469"/>
              <a:gd name="T114" fmla="*/ 208 w 335"/>
              <a:gd name="T115" fmla="*/ 124 h 469"/>
              <a:gd name="T116" fmla="*/ 215 w 335"/>
              <a:gd name="T117" fmla="*/ 146 h 469"/>
              <a:gd name="T118" fmla="*/ 229 w 335"/>
              <a:gd name="T119" fmla="*/ 175 h 469"/>
              <a:gd name="T120" fmla="*/ 233 w 335"/>
              <a:gd name="T121" fmla="*/ 189 h 469"/>
              <a:gd name="T122" fmla="*/ 239 w 335"/>
              <a:gd name="T123" fmla="*/ 194 h 469"/>
              <a:gd name="T124" fmla="*/ 255 w 335"/>
              <a:gd name="T125" fmla="*/ 201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5" h="469">
                <a:moveTo>
                  <a:pt x="333" y="223"/>
                </a:moveTo>
                <a:lnTo>
                  <a:pt x="333" y="258"/>
                </a:lnTo>
                <a:lnTo>
                  <a:pt x="333" y="281"/>
                </a:lnTo>
                <a:lnTo>
                  <a:pt x="333" y="343"/>
                </a:lnTo>
                <a:lnTo>
                  <a:pt x="333" y="378"/>
                </a:lnTo>
                <a:lnTo>
                  <a:pt x="335" y="416"/>
                </a:lnTo>
                <a:lnTo>
                  <a:pt x="335" y="425"/>
                </a:lnTo>
                <a:lnTo>
                  <a:pt x="335" y="434"/>
                </a:lnTo>
                <a:lnTo>
                  <a:pt x="333" y="438"/>
                </a:lnTo>
                <a:lnTo>
                  <a:pt x="333" y="444"/>
                </a:lnTo>
                <a:lnTo>
                  <a:pt x="333" y="447"/>
                </a:lnTo>
                <a:lnTo>
                  <a:pt x="333" y="451"/>
                </a:lnTo>
                <a:lnTo>
                  <a:pt x="332" y="455"/>
                </a:lnTo>
                <a:lnTo>
                  <a:pt x="330" y="458"/>
                </a:lnTo>
                <a:lnTo>
                  <a:pt x="330" y="460"/>
                </a:lnTo>
                <a:lnTo>
                  <a:pt x="329" y="461"/>
                </a:lnTo>
                <a:lnTo>
                  <a:pt x="329" y="463"/>
                </a:lnTo>
                <a:lnTo>
                  <a:pt x="328" y="463"/>
                </a:lnTo>
                <a:lnTo>
                  <a:pt x="326" y="464"/>
                </a:lnTo>
                <a:lnTo>
                  <a:pt x="325" y="466"/>
                </a:lnTo>
                <a:lnTo>
                  <a:pt x="322" y="466"/>
                </a:lnTo>
                <a:lnTo>
                  <a:pt x="319" y="467"/>
                </a:lnTo>
                <a:lnTo>
                  <a:pt x="316" y="467"/>
                </a:lnTo>
                <a:lnTo>
                  <a:pt x="310" y="467"/>
                </a:lnTo>
                <a:lnTo>
                  <a:pt x="307" y="467"/>
                </a:lnTo>
                <a:lnTo>
                  <a:pt x="294" y="467"/>
                </a:lnTo>
                <a:lnTo>
                  <a:pt x="252" y="467"/>
                </a:lnTo>
                <a:lnTo>
                  <a:pt x="227" y="467"/>
                </a:lnTo>
                <a:lnTo>
                  <a:pt x="202" y="467"/>
                </a:lnTo>
                <a:lnTo>
                  <a:pt x="167" y="469"/>
                </a:lnTo>
                <a:lnTo>
                  <a:pt x="159" y="469"/>
                </a:lnTo>
                <a:lnTo>
                  <a:pt x="156" y="469"/>
                </a:lnTo>
                <a:lnTo>
                  <a:pt x="151" y="467"/>
                </a:lnTo>
                <a:lnTo>
                  <a:pt x="149" y="467"/>
                </a:lnTo>
                <a:lnTo>
                  <a:pt x="147" y="467"/>
                </a:lnTo>
                <a:lnTo>
                  <a:pt x="144" y="467"/>
                </a:lnTo>
                <a:lnTo>
                  <a:pt x="143" y="466"/>
                </a:lnTo>
                <a:lnTo>
                  <a:pt x="141" y="466"/>
                </a:lnTo>
                <a:lnTo>
                  <a:pt x="140" y="464"/>
                </a:lnTo>
                <a:lnTo>
                  <a:pt x="138" y="464"/>
                </a:lnTo>
                <a:lnTo>
                  <a:pt x="137" y="463"/>
                </a:lnTo>
                <a:lnTo>
                  <a:pt x="137" y="461"/>
                </a:lnTo>
                <a:lnTo>
                  <a:pt x="135" y="460"/>
                </a:lnTo>
                <a:lnTo>
                  <a:pt x="134" y="457"/>
                </a:lnTo>
                <a:lnTo>
                  <a:pt x="134" y="454"/>
                </a:lnTo>
                <a:lnTo>
                  <a:pt x="134" y="451"/>
                </a:lnTo>
                <a:lnTo>
                  <a:pt x="134" y="448"/>
                </a:lnTo>
                <a:lnTo>
                  <a:pt x="134" y="442"/>
                </a:lnTo>
                <a:lnTo>
                  <a:pt x="134" y="434"/>
                </a:lnTo>
                <a:lnTo>
                  <a:pt x="134" y="406"/>
                </a:lnTo>
                <a:lnTo>
                  <a:pt x="134" y="397"/>
                </a:lnTo>
                <a:lnTo>
                  <a:pt x="134" y="371"/>
                </a:lnTo>
                <a:lnTo>
                  <a:pt x="133" y="361"/>
                </a:lnTo>
                <a:lnTo>
                  <a:pt x="133" y="357"/>
                </a:lnTo>
                <a:lnTo>
                  <a:pt x="133" y="354"/>
                </a:lnTo>
                <a:lnTo>
                  <a:pt x="133" y="351"/>
                </a:lnTo>
                <a:lnTo>
                  <a:pt x="131" y="346"/>
                </a:lnTo>
                <a:lnTo>
                  <a:pt x="131" y="343"/>
                </a:lnTo>
                <a:lnTo>
                  <a:pt x="131" y="342"/>
                </a:lnTo>
                <a:lnTo>
                  <a:pt x="130" y="339"/>
                </a:lnTo>
                <a:lnTo>
                  <a:pt x="128" y="338"/>
                </a:lnTo>
                <a:lnTo>
                  <a:pt x="127" y="336"/>
                </a:lnTo>
                <a:lnTo>
                  <a:pt x="125" y="335"/>
                </a:lnTo>
                <a:lnTo>
                  <a:pt x="124" y="335"/>
                </a:lnTo>
                <a:lnTo>
                  <a:pt x="121" y="333"/>
                </a:lnTo>
                <a:lnTo>
                  <a:pt x="118" y="333"/>
                </a:lnTo>
                <a:lnTo>
                  <a:pt x="114" y="333"/>
                </a:lnTo>
                <a:lnTo>
                  <a:pt x="109" y="332"/>
                </a:lnTo>
                <a:lnTo>
                  <a:pt x="105" y="332"/>
                </a:lnTo>
                <a:lnTo>
                  <a:pt x="92" y="332"/>
                </a:lnTo>
                <a:lnTo>
                  <a:pt x="86" y="332"/>
                </a:lnTo>
                <a:lnTo>
                  <a:pt x="83" y="332"/>
                </a:lnTo>
                <a:lnTo>
                  <a:pt x="80" y="332"/>
                </a:lnTo>
                <a:lnTo>
                  <a:pt x="77" y="330"/>
                </a:lnTo>
                <a:lnTo>
                  <a:pt x="74" y="330"/>
                </a:lnTo>
                <a:lnTo>
                  <a:pt x="73" y="329"/>
                </a:lnTo>
                <a:lnTo>
                  <a:pt x="71" y="329"/>
                </a:lnTo>
                <a:lnTo>
                  <a:pt x="70" y="327"/>
                </a:lnTo>
                <a:lnTo>
                  <a:pt x="70" y="326"/>
                </a:lnTo>
                <a:lnTo>
                  <a:pt x="69" y="325"/>
                </a:lnTo>
                <a:lnTo>
                  <a:pt x="69" y="320"/>
                </a:lnTo>
                <a:lnTo>
                  <a:pt x="67" y="319"/>
                </a:lnTo>
                <a:lnTo>
                  <a:pt x="67" y="316"/>
                </a:lnTo>
                <a:lnTo>
                  <a:pt x="67" y="311"/>
                </a:lnTo>
                <a:lnTo>
                  <a:pt x="67" y="307"/>
                </a:lnTo>
                <a:lnTo>
                  <a:pt x="66" y="291"/>
                </a:lnTo>
                <a:lnTo>
                  <a:pt x="66" y="285"/>
                </a:lnTo>
                <a:lnTo>
                  <a:pt x="64" y="282"/>
                </a:lnTo>
                <a:lnTo>
                  <a:pt x="64" y="278"/>
                </a:lnTo>
                <a:lnTo>
                  <a:pt x="64" y="277"/>
                </a:lnTo>
                <a:lnTo>
                  <a:pt x="64" y="275"/>
                </a:lnTo>
                <a:lnTo>
                  <a:pt x="64" y="274"/>
                </a:lnTo>
                <a:lnTo>
                  <a:pt x="63" y="272"/>
                </a:lnTo>
                <a:lnTo>
                  <a:pt x="61" y="271"/>
                </a:lnTo>
                <a:lnTo>
                  <a:pt x="60" y="269"/>
                </a:lnTo>
                <a:lnTo>
                  <a:pt x="58" y="269"/>
                </a:lnTo>
                <a:lnTo>
                  <a:pt x="55" y="268"/>
                </a:lnTo>
                <a:lnTo>
                  <a:pt x="53" y="268"/>
                </a:lnTo>
                <a:lnTo>
                  <a:pt x="48" y="266"/>
                </a:lnTo>
                <a:lnTo>
                  <a:pt x="47" y="266"/>
                </a:lnTo>
                <a:lnTo>
                  <a:pt x="41" y="266"/>
                </a:lnTo>
                <a:lnTo>
                  <a:pt x="28" y="266"/>
                </a:lnTo>
                <a:lnTo>
                  <a:pt x="22" y="266"/>
                </a:lnTo>
                <a:lnTo>
                  <a:pt x="18" y="266"/>
                </a:lnTo>
                <a:lnTo>
                  <a:pt x="15" y="265"/>
                </a:lnTo>
                <a:lnTo>
                  <a:pt x="12" y="265"/>
                </a:lnTo>
                <a:lnTo>
                  <a:pt x="9" y="263"/>
                </a:lnTo>
                <a:lnTo>
                  <a:pt x="7" y="263"/>
                </a:lnTo>
                <a:lnTo>
                  <a:pt x="6" y="262"/>
                </a:lnTo>
                <a:lnTo>
                  <a:pt x="5" y="261"/>
                </a:lnTo>
                <a:lnTo>
                  <a:pt x="3" y="259"/>
                </a:lnTo>
                <a:lnTo>
                  <a:pt x="2" y="256"/>
                </a:lnTo>
                <a:lnTo>
                  <a:pt x="2" y="255"/>
                </a:lnTo>
                <a:lnTo>
                  <a:pt x="0" y="250"/>
                </a:lnTo>
                <a:lnTo>
                  <a:pt x="0" y="249"/>
                </a:lnTo>
                <a:lnTo>
                  <a:pt x="0" y="245"/>
                </a:lnTo>
                <a:lnTo>
                  <a:pt x="0" y="242"/>
                </a:lnTo>
                <a:lnTo>
                  <a:pt x="0" y="237"/>
                </a:lnTo>
                <a:lnTo>
                  <a:pt x="0" y="233"/>
                </a:lnTo>
                <a:lnTo>
                  <a:pt x="0" y="223"/>
                </a:lnTo>
                <a:lnTo>
                  <a:pt x="0" y="204"/>
                </a:lnTo>
                <a:lnTo>
                  <a:pt x="2" y="191"/>
                </a:lnTo>
                <a:lnTo>
                  <a:pt x="2" y="176"/>
                </a:lnTo>
                <a:lnTo>
                  <a:pt x="2" y="154"/>
                </a:lnTo>
                <a:lnTo>
                  <a:pt x="2" y="117"/>
                </a:lnTo>
                <a:lnTo>
                  <a:pt x="3" y="92"/>
                </a:lnTo>
                <a:lnTo>
                  <a:pt x="2" y="76"/>
                </a:lnTo>
                <a:lnTo>
                  <a:pt x="2" y="51"/>
                </a:lnTo>
                <a:lnTo>
                  <a:pt x="2" y="44"/>
                </a:lnTo>
                <a:lnTo>
                  <a:pt x="2" y="35"/>
                </a:lnTo>
                <a:lnTo>
                  <a:pt x="2" y="28"/>
                </a:lnTo>
                <a:lnTo>
                  <a:pt x="3" y="21"/>
                </a:lnTo>
                <a:lnTo>
                  <a:pt x="3" y="18"/>
                </a:lnTo>
                <a:lnTo>
                  <a:pt x="3" y="15"/>
                </a:lnTo>
                <a:lnTo>
                  <a:pt x="5" y="13"/>
                </a:lnTo>
                <a:lnTo>
                  <a:pt x="5" y="10"/>
                </a:lnTo>
                <a:lnTo>
                  <a:pt x="6" y="10"/>
                </a:lnTo>
                <a:lnTo>
                  <a:pt x="6" y="9"/>
                </a:lnTo>
                <a:lnTo>
                  <a:pt x="6" y="7"/>
                </a:lnTo>
                <a:lnTo>
                  <a:pt x="7" y="6"/>
                </a:lnTo>
                <a:lnTo>
                  <a:pt x="9" y="5"/>
                </a:lnTo>
                <a:lnTo>
                  <a:pt x="12" y="3"/>
                </a:lnTo>
                <a:lnTo>
                  <a:pt x="15" y="2"/>
                </a:lnTo>
                <a:lnTo>
                  <a:pt x="16" y="2"/>
                </a:lnTo>
                <a:lnTo>
                  <a:pt x="18" y="0"/>
                </a:lnTo>
                <a:lnTo>
                  <a:pt x="21" y="0"/>
                </a:lnTo>
                <a:lnTo>
                  <a:pt x="22" y="0"/>
                </a:lnTo>
                <a:lnTo>
                  <a:pt x="23" y="0"/>
                </a:lnTo>
                <a:lnTo>
                  <a:pt x="25" y="0"/>
                </a:lnTo>
                <a:lnTo>
                  <a:pt x="28" y="0"/>
                </a:lnTo>
                <a:lnTo>
                  <a:pt x="29" y="2"/>
                </a:lnTo>
                <a:lnTo>
                  <a:pt x="31" y="3"/>
                </a:lnTo>
                <a:lnTo>
                  <a:pt x="32" y="3"/>
                </a:lnTo>
                <a:lnTo>
                  <a:pt x="37" y="5"/>
                </a:lnTo>
                <a:lnTo>
                  <a:pt x="48" y="12"/>
                </a:lnTo>
                <a:lnTo>
                  <a:pt x="54" y="15"/>
                </a:lnTo>
                <a:lnTo>
                  <a:pt x="57" y="15"/>
                </a:lnTo>
                <a:lnTo>
                  <a:pt x="61" y="16"/>
                </a:lnTo>
                <a:lnTo>
                  <a:pt x="67" y="19"/>
                </a:lnTo>
                <a:lnTo>
                  <a:pt x="69" y="21"/>
                </a:lnTo>
                <a:lnTo>
                  <a:pt x="70" y="21"/>
                </a:lnTo>
                <a:lnTo>
                  <a:pt x="73" y="22"/>
                </a:lnTo>
                <a:lnTo>
                  <a:pt x="74" y="25"/>
                </a:lnTo>
                <a:lnTo>
                  <a:pt x="77" y="26"/>
                </a:lnTo>
                <a:lnTo>
                  <a:pt x="82" y="32"/>
                </a:lnTo>
                <a:lnTo>
                  <a:pt x="85" y="35"/>
                </a:lnTo>
                <a:lnTo>
                  <a:pt x="86" y="35"/>
                </a:lnTo>
                <a:lnTo>
                  <a:pt x="87" y="37"/>
                </a:lnTo>
                <a:lnTo>
                  <a:pt x="89" y="38"/>
                </a:lnTo>
                <a:lnTo>
                  <a:pt x="90" y="38"/>
                </a:lnTo>
                <a:lnTo>
                  <a:pt x="92" y="38"/>
                </a:lnTo>
                <a:lnTo>
                  <a:pt x="93" y="38"/>
                </a:lnTo>
                <a:lnTo>
                  <a:pt x="95" y="38"/>
                </a:lnTo>
                <a:lnTo>
                  <a:pt x="99" y="38"/>
                </a:lnTo>
                <a:lnTo>
                  <a:pt x="103" y="37"/>
                </a:lnTo>
                <a:lnTo>
                  <a:pt x="105" y="35"/>
                </a:lnTo>
                <a:lnTo>
                  <a:pt x="106" y="35"/>
                </a:lnTo>
                <a:lnTo>
                  <a:pt x="108" y="34"/>
                </a:lnTo>
                <a:lnTo>
                  <a:pt x="112" y="31"/>
                </a:lnTo>
                <a:lnTo>
                  <a:pt x="114" y="31"/>
                </a:lnTo>
                <a:lnTo>
                  <a:pt x="115" y="29"/>
                </a:lnTo>
                <a:lnTo>
                  <a:pt x="117" y="29"/>
                </a:lnTo>
                <a:lnTo>
                  <a:pt x="118" y="29"/>
                </a:lnTo>
                <a:lnTo>
                  <a:pt x="119" y="31"/>
                </a:lnTo>
                <a:lnTo>
                  <a:pt x="121" y="31"/>
                </a:lnTo>
                <a:lnTo>
                  <a:pt x="122" y="32"/>
                </a:lnTo>
                <a:lnTo>
                  <a:pt x="124" y="34"/>
                </a:lnTo>
                <a:lnTo>
                  <a:pt x="125" y="35"/>
                </a:lnTo>
                <a:lnTo>
                  <a:pt x="127" y="37"/>
                </a:lnTo>
                <a:lnTo>
                  <a:pt x="127" y="38"/>
                </a:lnTo>
                <a:lnTo>
                  <a:pt x="128" y="41"/>
                </a:lnTo>
                <a:lnTo>
                  <a:pt x="128" y="42"/>
                </a:lnTo>
                <a:lnTo>
                  <a:pt x="130" y="47"/>
                </a:lnTo>
                <a:lnTo>
                  <a:pt x="131" y="48"/>
                </a:lnTo>
                <a:lnTo>
                  <a:pt x="131" y="50"/>
                </a:lnTo>
                <a:lnTo>
                  <a:pt x="133" y="50"/>
                </a:lnTo>
                <a:lnTo>
                  <a:pt x="134" y="50"/>
                </a:lnTo>
                <a:lnTo>
                  <a:pt x="135" y="51"/>
                </a:lnTo>
                <a:lnTo>
                  <a:pt x="137" y="51"/>
                </a:lnTo>
                <a:lnTo>
                  <a:pt x="143" y="53"/>
                </a:lnTo>
                <a:lnTo>
                  <a:pt x="144" y="53"/>
                </a:lnTo>
                <a:lnTo>
                  <a:pt x="146" y="53"/>
                </a:lnTo>
                <a:lnTo>
                  <a:pt x="146" y="54"/>
                </a:lnTo>
                <a:lnTo>
                  <a:pt x="147" y="54"/>
                </a:lnTo>
                <a:lnTo>
                  <a:pt x="151" y="58"/>
                </a:lnTo>
                <a:lnTo>
                  <a:pt x="153" y="60"/>
                </a:lnTo>
                <a:lnTo>
                  <a:pt x="154" y="60"/>
                </a:lnTo>
                <a:lnTo>
                  <a:pt x="156" y="61"/>
                </a:lnTo>
                <a:lnTo>
                  <a:pt x="159" y="61"/>
                </a:lnTo>
                <a:lnTo>
                  <a:pt x="160" y="63"/>
                </a:lnTo>
                <a:lnTo>
                  <a:pt x="169" y="63"/>
                </a:lnTo>
                <a:lnTo>
                  <a:pt x="169" y="64"/>
                </a:lnTo>
                <a:lnTo>
                  <a:pt x="170" y="64"/>
                </a:lnTo>
                <a:lnTo>
                  <a:pt x="172" y="66"/>
                </a:lnTo>
                <a:lnTo>
                  <a:pt x="173" y="66"/>
                </a:lnTo>
                <a:lnTo>
                  <a:pt x="175" y="67"/>
                </a:lnTo>
                <a:lnTo>
                  <a:pt x="176" y="69"/>
                </a:lnTo>
                <a:lnTo>
                  <a:pt x="178" y="70"/>
                </a:lnTo>
                <a:lnTo>
                  <a:pt x="179" y="70"/>
                </a:lnTo>
                <a:lnTo>
                  <a:pt x="181" y="73"/>
                </a:lnTo>
                <a:lnTo>
                  <a:pt x="182" y="76"/>
                </a:lnTo>
                <a:lnTo>
                  <a:pt x="183" y="79"/>
                </a:lnTo>
                <a:lnTo>
                  <a:pt x="191" y="87"/>
                </a:lnTo>
                <a:lnTo>
                  <a:pt x="192" y="90"/>
                </a:lnTo>
                <a:lnTo>
                  <a:pt x="195" y="96"/>
                </a:lnTo>
                <a:lnTo>
                  <a:pt x="198" y="102"/>
                </a:lnTo>
                <a:lnTo>
                  <a:pt x="199" y="103"/>
                </a:lnTo>
                <a:lnTo>
                  <a:pt x="202" y="111"/>
                </a:lnTo>
                <a:lnTo>
                  <a:pt x="204" y="117"/>
                </a:lnTo>
                <a:lnTo>
                  <a:pt x="205" y="118"/>
                </a:lnTo>
                <a:lnTo>
                  <a:pt x="207" y="119"/>
                </a:lnTo>
                <a:lnTo>
                  <a:pt x="208" y="124"/>
                </a:lnTo>
                <a:lnTo>
                  <a:pt x="210" y="128"/>
                </a:lnTo>
                <a:lnTo>
                  <a:pt x="211" y="135"/>
                </a:lnTo>
                <a:lnTo>
                  <a:pt x="214" y="141"/>
                </a:lnTo>
                <a:lnTo>
                  <a:pt x="215" y="146"/>
                </a:lnTo>
                <a:lnTo>
                  <a:pt x="221" y="159"/>
                </a:lnTo>
                <a:lnTo>
                  <a:pt x="224" y="166"/>
                </a:lnTo>
                <a:lnTo>
                  <a:pt x="227" y="172"/>
                </a:lnTo>
                <a:lnTo>
                  <a:pt x="229" y="175"/>
                </a:lnTo>
                <a:lnTo>
                  <a:pt x="230" y="179"/>
                </a:lnTo>
                <a:lnTo>
                  <a:pt x="231" y="185"/>
                </a:lnTo>
                <a:lnTo>
                  <a:pt x="233" y="188"/>
                </a:lnTo>
                <a:lnTo>
                  <a:pt x="233" y="189"/>
                </a:lnTo>
                <a:lnTo>
                  <a:pt x="234" y="189"/>
                </a:lnTo>
                <a:lnTo>
                  <a:pt x="236" y="191"/>
                </a:lnTo>
                <a:lnTo>
                  <a:pt x="237" y="192"/>
                </a:lnTo>
                <a:lnTo>
                  <a:pt x="239" y="194"/>
                </a:lnTo>
                <a:lnTo>
                  <a:pt x="240" y="195"/>
                </a:lnTo>
                <a:lnTo>
                  <a:pt x="242" y="195"/>
                </a:lnTo>
                <a:lnTo>
                  <a:pt x="246" y="198"/>
                </a:lnTo>
                <a:lnTo>
                  <a:pt x="255" y="201"/>
                </a:lnTo>
                <a:lnTo>
                  <a:pt x="265" y="204"/>
                </a:lnTo>
                <a:lnTo>
                  <a:pt x="294" y="211"/>
                </a:lnTo>
                <a:lnTo>
                  <a:pt x="333" y="22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Iron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67200" y="1440933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Hurley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7244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2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455863" y="3371850"/>
            <a:ext cx="482600" cy="701675"/>
          </a:xfrm>
          <a:custGeom>
            <a:avLst/>
            <a:gdLst>
              <a:gd name="T0" fmla="*/ 279 w 304"/>
              <a:gd name="T1" fmla="*/ 4 h 442"/>
              <a:gd name="T2" fmla="*/ 292 w 304"/>
              <a:gd name="T3" fmla="*/ 6 h 442"/>
              <a:gd name="T4" fmla="*/ 301 w 304"/>
              <a:gd name="T5" fmla="*/ 11 h 442"/>
              <a:gd name="T6" fmla="*/ 304 w 304"/>
              <a:gd name="T7" fmla="*/ 24 h 442"/>
              <a:gd name="T8" fmla="*/ 304 w 304"/>
              <a:gd name="T9" fmla="*/ 46 h 442"/>
              <a:gd name="T10" fmla="*/ 301 w 304"/>
              <a:gd name="T11" fmla="*/ 228 h 442"/>
              <a:gd name="T12" fmla="*/ 298 w 304"/>
              <a:gd name="T13" fmla="*/ 264 h 442"/>
              <a:gd name="T14" fmla="*/ 297 w 304"/>
              <a:gd name="T15" fmla="*/ 275 h 442"/>
              <a:gd name="T16" fmla="*/ 291 w 304"/>
              <a:gd name="T17" fmla="*/ 282 h 442"/>
              <a:gd name="T18" fmla="*/ 284 w 304"/>
              <a:gd name="T19" fmla="*/ 291 h 442"/>
              <a:gd name="T20" fmla="*/ 273 w 304"/>
              <a:gd name="T21" fmla="*/ 296 h 442"/>
              <a:gd name="T22" fmla="*/ 265 w 304"/>
              <a:gd name="T23" fmla="*/ 301 h 442"/>
              <a:gd name="T24" fmla="*/ 259 w 304"/>
              <a:gd name="T25" fmla="*/ 308 h 442"/>
              <a:gd name="T26" fmla="*/ 257 w 304"/>
              <a:gd name="T27" fmla="*/ 318 h 442"/>
              <a:gd name="T28" fmla="*/ 256 w 304"/>
              <a:gd name="T29" fmla="*/ 330 h 442"/>
              <a:gd name="T30" fmla="*/ 257 w 304"/>
              <a:gd name="T31" fmla="*/ 334 h 442"/>
              <a:gd name="T32" fmla="*/ 266 w 304"/>
              <a:gd name="T33" fmla="*/ 343 h 442"/>
              <a:gd name="T34" fmla="*/ 275 w 304"/>
              <a:gd name="T35" fmla="*/ 350 h 442"/>
              <a:gd name="T36" fmla="*/ 281 w 304"/>
              <a:gd name="T37" fmla="*/ 358 h 442"/>
              <a:gd name="T38" fmla="*/ 285 w 304"/>
              <a:gd name="T39" fmla="*/ 369 h 442"/>
              <a:gd name="T40" fmla="*/ 291 w 304"/>
              <a:gd name="T41" fmla="*/ 391 h 442"/>
              <a:gd name="T42" fmla="*/ 289 w 304"/>
              <a:gd name="T43" fmla="*/ 398 h 442"/>
              <a:gd name="T44" fmla="*/ 287 w 304"/>
              <a:gd name="T45" fmla="*/ 408 h 442"/>
              <a:gd name="T46" fmla="*/ 278 w 304"/>
              <a:gd name="T47" fmla="*/ 432 h 442"/>
              <a:gd name="T48" fmla="*/ 276 w 304"/>
              <a:gd name="T49" fmla="*/ 440 h 442"/>
              <a:gd name="T50" fmla="*/ 271 w 304"/>
              <a:gd name="T51" fmla="*/ 442 h 442"/>
              <a:gd name="T52" fmla="*/ 262 w 304"/>
              <a:gd name="T53" fmla="*/ 439 h 442"/>
              <a:gd name="T54" fmla="*/ 233 w 304"/>
              <a:gd name="T55" fmla="*/ 413 h 442"/>
              <a:gd name="T56" fmla="*/ 217 w 304"/>
              <a:gd name="T57" fmla="*/ 394 h 442"/>
              <a:gd name="T58" fmla="*/ 204 w 304"/>
              <a:gd name="T59" fmla="*/ 381 h 442"/>
              <a:gd name="T60" fmla="*/ 191 w 304"/>
              <a:gd name="T61" fmla="*/ 368 h 442"/>
              <a:gd name="T62" fmla="*/ 182 w 304"/>
              <a:gd name="T63" fmla="*/ 360 h 442"/>
              <a:gd name="T64" fmla="*/ 154 w 304"/>
              <a:gd name="T65" fmla="*/ 344 h 442"/>
              <a:gd name="T66" fmla="*/ 143 w 304"/>
              <a:gd name="T67" fmla="*/ 337 h 442"/>
              <a:gd name="T68" fmla="*/ 118 w 304"/>
              <a:gd name="T69" fmla="*/ 312 h 442"/>
              <a:gd name="T70" fmla="*/ 109 w 304"/>
              <a:gd name="T71" fmla="*/ 304 h 442"/>
              <a:gd name="T72" fmla="*/ 103 w 304"/>
              <a:gd name="T73" fmla="*/ 291 h 442"/>
              <a:gd name="T74" fmla="*/ 99 w 304"/>
              <a:gd name="T75" fmla="*/ 272 h 442"/>
              <a:gd name="T76" fmla="*/ 95 w 304"/>
              <a:gd name="T77" fmla="*/ 253 h 442"/>
              <a:gd name="T78" fmla="*/ 87 w 304"/>
              <a:gd name="T79" fmla="*/ 238 h 442"/>
              <a:gd name="T80" fmla="*/ 86 w 304"/>
              <a:gd name="T81" fmla="*/ 230 h 442"/>
              <a:gd name="T82" fmla="*/ 83 w 304"/>
              <a:gd name="T83" fmla="*/ 212 h 442"/>
              <a:gd name="T84" fmla="*/ 77 w 304"/>
              <a:gd name="T85" fmla="*/ 202 h 442"/>
              <a:gd name="T86" fmla="*/ 67 w 304"/>
              <a:gd name="T87" fmla="*/ 189 h 442"/>
              <a:gd name="T88" fmla="*/ 58 w 304"/>
              <a:gd name="T89" fmla="*/ 182 h 442"/>
              <a:gd name="T90" fmla="*/ 29 w 304"/>
              <a:gd name="T91" fmla="*/ 164 h 442"/>
              <a:gd name="T92" fmla="*/ 6 w 304"/>
              <a:gd name="T93" fmla="*/ 147 h 442"/>
              <a:gd name="T94" fmla="*/ 1 w 304"/>
              <a:gd name="T95" fmla="*/ 142 h 442"/>
              <a:gd name="T96" fmla="*/ 0 w 304"/>
              <a:gd name="T97" fmla="*/ 135 h 442"/>
              <a:gd name="T98" fmla="*/ 1 w 304"/>
              <a:gd name="T99" fmla="*/ 126 h 442"/>
              <a:gd name="T100" fmla="*/ 7 w 304"/>
              <a:gd name="T101" fmla="*/ 99 h 442"/>
              <a:gd name="T102" fmla="*/ 17 w 304"/>
              <a:gd name="T103" fmla="*/ 64 h 442"/>
              <a:gd name="T104" fmla="*/ 23 w 304"/>
              <a:gd name="T105" fmla="*/ 30 h 442"/>
              <a:gd name="T106" fmla="*/ 28 w 304"/>
              <a:gd name="T107" fmla="*/ 19 h 442"/>
              <a:gd name="T108" fmla="*/ 35 w 304"/>
              <a:gd name="T109" fmla="*/ 7 h 442"/>
              <a:gd name="T110" fmla="*/ 41 w 304"/>
              <a:gd name="T111" fmla="*/ 4 h 442"/>
              <a:gd name="T112" fmla="*/ 54 w 304"/>
              <a:gd name="T113" fmla="*/ 0 h 442"/>
              <a:gd name="T114" fmla="*/ 103 w 304"/>
              <a:gd name="T115" fmla="*/ 1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4" h="442">
                <a:moveTo>
                  <a:pt x="239" y="4"/>
                </a:moveTo>
                <a:lnTo>
                  <a:pt x="240" y="4"/>
                </a:lnTo>
                <a:lnTo>
                  <a:pt x="268" y="4"/>
                </a:lnTo>
                <a:lnTo>
                  <a:pt x="279" y="4"/>
                </a:lnTo>
                <a:lnTo>
                  <a:pt x="285" y="4"/>
                </a:lnTo>
                <a:lnTo>
                  <a:pt x="287" y="4"/>
                </a:lnTo>
                <a:lnTo>
                  <a:pt x="289" y="6"/>
                </a:lnTo>
                <a:lnTo>
                  <a:pt x="292" y="6"/>
                </a:lnTo>
                <a:lnTo>
                  <a:pt x="294" y="7"/>
                </a:lnTo>
                <a:lnTo>
                  <a:pt x="297" y="7"/>
                </a:lnTo>
                <a:lnTo>
                  <a:pt x="298" y="8"/>
                </a:lnTo>
                <a:lnTo>
                  <a:pt x="301" y="11"/>
                </a:lnTo>
                <a:lnTo>
                  <a:pt x="303" y="14"/>
                </a:lnTo>
                <a:lnTo>
                  <a:pt x="303" y="17"/>
                </a:lnTo>
                <a:lnTo>
                  <a:pt x="304" y="20"/>
                </a:lnTo>
                <a:lnTo>
                  <a:pt x="304" y="24"/>
                </a:lnTo>
                <a:lnTo>
                  <a:pt x="304" y="29"/>
                </a:lnTo>
                <a:lnTo>
                  <a:pt x="304" y="33"/>
                </a:lnTo>
                <a:lnTo>
                  <a:pt x="304" y="39"/>
                </a:lnTo>
                <a:lnTo>
                  <a:pt x="304" y="46"/>
                </a:lnTo>
                <a:lnTo>
                  <a:pt x="304" y="65"/>
                </a:lnTo>
                <a:lnTo>
                  <a:pt x="303" y="104"/>
                </a:lnTo>
                <a:lnTo>
                  <a:pt x="303" y="128"/>
                </a:lnTo>
                <a:lnTo>
                  <a:pt x="301" y="228"/>
                </a:lnTo>
                <a:lnTo>
                  <a:pt x="300" y="241"/>
                </a:lnTo>
                <a:lnTo>
                  <a:pt x="300" y="253"/>
                </a:lnTo>
                <a:lnTo>
                  <a:pt x="300" y="260"/>
                </a:lnTo>
                <a:lnTo>
                  <a:pt x="298" y="264"/>
                </a:lnTo>
                <a:lnTo>
                  <a:pt x="298" y="267"/>
                </a:lnTo>
                <a:lnTo>
                  <a:pt x="298" y="270"/>
                </a:lnTo>
                <a:lnTo>
                  <a:pt x="297" y="273"/>
                </a:lnTo>
                <a:lnTo>
                  <a:pt x="297" y="275"/>
                </a:lnTo>
                <a:lnTo>
                  <a:pt x="295" y="278"/>
                </a:lnTo>
                <a:lnTo>
                  <a:pt x="294" y="279"/>
                </a:lnTo>
                <a:lnTo>
                  <a:pt x="292" y="280"/>
                </a:lnTo>
                <a:lnTo>
                  <a:pt x="291" y="282"/>
                </a:lnTo>
                <a:lnTo>
                  <a:pt x="289" y="283"/>
                </a:lnTo>
                <a:lnTo>
                  <a:pt x="288" y="286"/>
                </a:lnTo>
                <a:lnTo>
                  <a:pt x="285" y="289"/>
                </a:lnTo>
                <a:lnTo>
                  <a:pt x="284" y="291"/>
                </a:lnTo>
                <a:lnTo>
                  <a:pt x="282" y="292"/>
                </a:lnTo>
                <a:lnTo>
                  <a:pt x="279" y="294"/>
                </a:lnTo>
                <a:lnTo>
                  <a:pt x="278" y="294"/>
                </a:lnTo>
                <a:lnTo>
                  <a:pt x="273" y="296"/>
                </a:lnTo>
                <a:lnTo>
                  <a:pt x="271" y="296"/>
                </a:lnTo>
                <a:lnTo>
                  <a:pt x="269" y="298"/>
                </a:lnTo>
                <a:lnTo>
                  <a:pt x="266" y="299"/>
                </a:lnTo>
                <a:lnTo>
                  <a:pt x="265" y="301"/>
                </a:lnTo>
                <a:lnTo>
                  <a:pt x="263" y="302"/>
                </a:lnTo>
                <a:lnTo>
                  <a:pt x="262" y="304"/>
                </a:lnTo>
                <a:lnTo>
                  <a:pt x="260" y="307"/>
                </a:lnTo>
                <a:lnTo>
                  <a:pt x="259" y="308"/>
                </a:lnTo>
                <a:lnTo>
                  <a:pt x="259" y="308"/>
                </a:lnTo>
                <a:lnTo>
                  <a:pt x="259" y="311"/>
                </a:lnTo>
                <a:lnTo>
                  <a:pt x="257" y="312"/>
                </a:lnTo>
                <a:lnTo>
                  <a:pt x="257" y="318"/>
                </a:lnTo>
                <a:lnTo>
                  <a:pt x="257" y="321"/>
                </a:lnTo>
                <a:lnTo>
                  <a:pt x="257" y="324"/>
                </a:lnTo>
                <a:lnTo>
                  <a:pt x="256" y="327"/>
                </a:lnTo>
                <a:lnTo>
                  <a:pt x="256" y="330"/>
                </a:lnTo>
                <a:lnTo>
                  <a:pt x="256" y="331"/>
                </a:lnTo>
                <a:lnTo>
                  <a:pt x="256" y="333"/>
                </a:lnTo>
                <a:lnTo>
                  <a:pt x="256" y="334"/>
                </a:lnTo>
                <a:lnTo>
                  <a:pt x="257" y="334"/>
                </a:lnTo>
                <a:lnTo>
                  <a:pt x="257" y="336"/>
                </a:lnTo>
                <a:lnTo>
                  <a:pt x="259" y="337"/>
                </a:lnTo>
                <a:lnTo>
                  <a:pt x="262" y="342"/>
                </a:lnTo>
                <a:lnTo>
                  <a:pt x="266" y="343"/>
                </a:lnTo>
                <a:lnTo>
                  <a:pt x="268" y="344"/>
                </a:lnTo>
                <a:lnTo>
                  <a:pt x="272" y="347"/>
                </a:lnTo>
                <a:lnTo>
                  <a:pt x="273" y="349"/>
                </a:lnTo>
                <a:lnTo>
                  <a:pt x="275" y="350"/>
                </a:lnTo>
                <a:lnTo>
                  <a:pt x="276" y="352"/>
                </a:lnTo>
                <a:lnTo>
                  <a:pt x="278" y="353"/>
                </a:lnTo>
                <a:lnTo>
                  <a:pt x="279" y="356"/>
                </a:lnTo>
                <a:lnTo>
                  <a:pt x="281" y="358"/>
                </a:lnTo>
                <a:lnTo>
                  <a:pt x="282" y="360"/>
                </a:lnTo>
                <a:lnTo>
                  <a:pt x="284" y="363"/>
                </a:lnTo>
                <a:lnTo>
                  <a:pt x="285" y="366"/>
                </a:lnTo>
                <a:lnTo>
                  <a:pt x="285" y="369"/>
                </a:lnTo>
                <a:lnTo>
                  <a:pt x="289" y="384"/>
                </a:lnTo>
                <a:lnTo>
                  <a:pt x="289" y="387"/>
                </a:lnTo>
                <a:lnTo>
                  <a:pt x="291" y="390"/>
                </a:lnTo>
                <a:lnTo>
                  <a:pt x="291" y="391"/>
                </a:lnTo>
                <a:lnTo>
                  <a:pt x="291" y="392"/>
                </a:lnTo>
                <a:lnTo>
                  <a:pt x="291" y="394"/>
                </a:lnTo>
                <a:lnTo>
                  <a:pt x="291" y="397"/>
                </a:lnTo>
                <a:lnTo>
                  <a:pt x="289" y="398"/>
                </a:lnTo>
                <a:lnTo>
                  <a:pt x="289" y="401"/>
                </a:lnTo>
                <a:lnTo>
                  <a:pt x="289" y="404"/>
                </a:lnTo>
                <a:lnTo>
                  <a:pt x="288" y="406"/>
                </a:lnTo>
                <a:lnTo>
                  <a:pt x="287" y="408"/>
                </a:lnTo>
                <a:lnTo>
                  <a:pt x="284" y="419"/>
                </a:lnTo>
                <a:lnTo>
                  <a:pt x="279" y="427"/>
                </a:lnTo>
                <a:lnTo>
                  <a:pt x="279" y="430"/>
                </a:lnTo>
                <a:lnTo>
                  <a:pt x="278" y="432"/>
                </a:lnTo>
                <a:lnTo>
                  <a:pt x="278" y="435"/>
                </a:lnTo>
                <a:lnTo>
                  <a:pt x="276" y="438"/>
                </a:lnTo>
                <a:lnTo>
                  <a:pt x="276" y="439"/>
                </a:lnTo>
                <a:lnTo>
                  <a:pt x="276" y="440"/>
                </a:lnTo>
                <a:lnTo>
                  <a:pt x="275" y="442"/>
                </a:lnTo>
                <a:lnTo>
                  <a:pt x="273" y="442"/>
                </a:lnTo>
                <a:lnTo>
                  <a:pt x="272" y="442"/>
                </a:lnTo>
                <a:lnTo>
                  <a:pt x="271" y="442"/>
                </a:lnTo>
                <a:lnTo>
                  <a:pt x="268" y="442"/>
                </a:lnTo>
                <a:lnTo>
                  <a:pt x="266" y="442"/>
                </a:lnTo>
                <a:lnTo>
                  <a:pt x="265" y="440"/>
                </a:lnTo>
                <a:lnTo>
                  <a:pt x="262" y="439"/>
                </a:lnTo>
                <a:lnTo>
                  <a:pt x="259" y="436"/>
                </a:lnTo>
                <a:lnTo>
                  <a:pt x="252" y="427"/>
                </a:lnTo>
                <a:lnTo>
                  <a:pt x="241" y="420"/>
                </a:lnTo>
                <a:lnTo>
                  <a:pt x="233" y="413"/>
                </a:lnTo>
                <a:lnTo>
                  <a:pt x="230" y="411"/>
                </a:lnTo>
                <a:lnTo>
                  <a:pt x="227" y="408"/>
                </a:lnTo>
                <a:lnTo>
                  <a:pt x="220" y="398"/>
                </a:lnTo>
                <a:lnTo>
                  <a:pt x="217" y="394"/>
                </a:lnTo>
                <a:lnTo>
                  <a:pt x="212" y="391"/>
                </a:lnTo>
                <a:lnTo>
                  <a:pt x="207" y="385"/>
                </a:lnTo>
                <a:lnTo>
                  <a:pt x="205" y="384"/>
                </a:lnTo>
                <a:lnTo>
                  <a:pt x="204" y="381"/>
                </a:lnTo>
                <a:lnTo>
                  <a:pt x="201" y="379"/>
                </a:lnTo>
                <a:lnTo>
                  <a:pt x="196" y="374"/>
                </a:lnTo>
                <a:lnTo>
                  <a:pt x="193" y="371"/>
                </a:lnTo>
                <a:lnTo>
                  <a:pt x="191" y="368"/>
                </a:lnTo>
                <a:lnTo>
                  <a:pt x="189" y="366"/>
                </a:lnTo>
                <a:lnTo>
                  <a:pt x="186" y="363"/>
                </a:lnTo>
                <a:lnTo>
                  <a:pt x="183" y="362"/>
                </a:lnTo>
                <a:lnTo>
                  <a:pt x="182" y="360"/>
                </a:lnTo>
                <a:lnTo>
                  <a:pt x="176" y="358"/>
                </a:lnTo>
                <a:lnTo>
                  <a:pt x="173" y="356"/>
                </a:lnTo>
                <a:lnTo>
                  <a:pt x="169" y="353"/>
                </a:lnTo>
                <a:lnTo>
                  <a:pt x="154" y="344"/>
                </a:lnTo>
                <a:lnTo>
                  <a:pt x="150" y="343"/>
                </a:lnTo>
                <a:lnTo>
                  <a:pt x="147" y="342"/>
                </a:lnTo>
                <a:lnTo>
                  <a:pt x="145" y="339"/>
                </a:lnTo>
                <a:lnTo>
                  <a:pt x="143" y="337"/>
                </a:lnTo>
                <a:lnTo>
                  <a:pt x="140" y="334"/>
                </a:lnTo>
                <a:lnTo>
                  <a:pt x="129" y="326"/>
                </a:lnTo>
                <a:lnTo>
                  <a:pt x="122" y="318"/>
                </a:lnTo>
                <a:lnTo>
                  <a:pt x="118" y="312"/>
                </a:lnTo>
                <a:lnTo>
                  <a:pt x="113" y="310"/>
                </a:lnTo>
                <a:lnTo>
                  <a:pt x="112" y="308"/>
                </a:lnTo>
                <a:lnTo>
                  <a:pt x="112" y="307"/>
                </a:lnTo>
                <a:lnTo>
                  <a:pt x="109" y="304"/>
                </a:lnTo>
                <a:lnTo>
                  <a:pt x="108" y="301"/>
                </a:lnTo>
                <a:lnTo>
                  <a:pt x="106" y="298"/>
                </a:lnTo>
                <a:lnTo>
                  <a:pt x="105" y="294"/>
                </a:lnTo>
                <a:lnTo>
                  <a:pt x="103" y="291"/>
                </a:lnTo>
                <a:lnTo>
                  <a:pt x="102" y="286"/>
                </a:lnTo>
                <a:lnTo>
                  <a:pt x="102" y="282"/>
                </a:lnTo>
                <a:lnTo>
                  <a:pt x="100" y="279"/>
                </a:lnTo>
                <a:lnTo>
                  <a:pt x="99" y="272"/>
                </a:lnTo>
                <a:lnTo>
                  <a:pt x="99" y="269"/>
                </a:lnTo>
                <a:lnTo>
                  <a:pt x="97" y="263"/>
                </a:lnTo>
                <a:lnTo>
                  <a:pt x="96" y="259"/>
                </a:lnTo>
                <a:lnTo>
                  <a:pt x="95" y="253"/>
                </a:lnTo>
                <a:lnTo>
                  <a:pt x="93" y="250"/>
                </a:lnTo>
                <a:lnTo>
                  <a:pt x="92" y="246"/>
                </a:lnTo>
                <a:lnTo>
                  <a:pt x="89" y="240"/>
                </a:lnTo>
                <a:lnTo>
                  <a:pt x="87" y="238"/>
                </a:lnTo>
                <a:lnTo>
                  <a:pt x="87" y="237"/>
                </a:lnTo>
                <a:lnTo>
                  <a:pt x="86" y="234"/>
                </a:lnTo>
                <a:lnTo>
                  <a:pt x="86" y="232"/>
                </a:lnTo>
                <a:lnTo>
                  <a:pt x="86" y="230"/>
                </a:lnTo>
                <a:lnTo>
                  <a:pt x="84" y="222"/>
                </a:lnTo>
                <a:lnTo>
                  <a:pt x="84" y="221"/>
                </a:lnTo>
                <a:lnTo>
                  <a:pt x="83" y="216"/>
                </a:lnTo>
                <a:lnTo>
                  <a:pt x="83" y="212"/>
                </a:lnTo>
                <a:lnTo>
                  <a:pt x="81" y="209"/>
                </a:lnTo>
                <a:lnTo>
                  <a:pt x="80" y="206"/>
                </a:lnTo>
                <a:lnTo>
                  <a:pt x="79" y="203"/>
                </a:lnTo>
                <a:lnTo>
                  <a:pt x="77" y="202"/>
                </a:lnTo>
                <a:lnTo>
                  <a:pt x="77" y="200"/>
                </a:lnTo>
                <a:lnTo>
                  <a:pt x="74" y="198"/>
                </a:lnTo>
                <a:lnTo>
                  <a:pt x="70" y="192"/>
                </a:lnTo>
                <a:lnTo>
                  <a:pt x="67" y="189"/>
                </a:lnTo>
                <a:lnTo>
                  <a:pt x="65" y="187"/>
                </a:lnTo>
                <a:lnTo>
                  <a:pt x="62" y="184"/>
                </a:lnTo>
                <a:lnTo>
                  <a:pt x="61" y="183"/>
                </a:lnTo>
                <a:lnTo>
                  <a:pt x="58" y="182"/>
                </a:lnTo>
                <a:lnTo>
                  <a:pt x="55" y="179"/>
                </a:lnTo>
                <a:lnTo>
                  <a:pt x="52" y="177"/>
                </a:lnTo>
                <a:lnTo>
                  <a:pt x="39" y="168"/>
                </a:lnTo>
                <a:lnTo>
                  <a:pt x="29" y="164"/>
                </a:lnTo>
                <a:lnTo>
                  <a:pt x="23" y="161"/>
                </a:lnTo>
                <a:lnTo>
                  <a:pt x="19" y="158"/>
                </a:lnTo>
                <a:lnTo>
                  <a:pt x="16" y="157"/>
                </a:lnTo>
                <a:lnTo>
                  <a:pt x="6" y="147"/>
                </a:lnTo>
                <a:lnTo>
                  <a:pt x="4" y="145"/>
                </a:lnTo>
                <a:lnTo>
                  <a:pt x="3" y="145"/>
                </a:lnTo>
                <a:lnTo>
                  <a:pt x="3" y="144"/>
                </a:lnTo>
                <a:lnTo>
                  <a:pt x="1" y="142"/>
                </a:lnTo>
                <a:lnTo>
                  <a:pt x="1" y="141"/>
                </a:lnTo>
                <a:lnTo>
                  <a:pt x="0" y="139"/>
                </a:lnTo>
                <a:lnTo>
                  <a:pt x="0" y="138"/>
                </a:lnTo>
                <a:lnTo>
                  <a:pt x="0" y="135"/>
                </a:lnTo>
                <a:lnTo>
                  <a:pt x="0" y="134"/>
                </a:lnTo>
                <a:lnTo>
                  <a:pt x="0" y="132"/>
                </a:lnTo>
                <a:lnTo>
                  <a:pt x="0" y="129"/>
                </a:lnTo>
                <a:lnTo>
                  <a:pt x="1" y="126"/>
                </a:lnTo>
                <a:lnTo>
                  <a:pt x="1" y="123"/>
                </a:lnTo>
                <a:lnTo>
                  <a:pt x="3" y="119"/>
                </a:lnTo>
                <a:lnTo>
                  <a:pt x="7" y="104"/>
                </a:lnTo>
                <a:lnTo>
                  <a:pt x="7" y="99"/>
                </a:lnTo>
                <a:lnTo>
                  <a:pt x="13" y="78"/>
                </a:lnTo>
                <a:lnTo>
                  <a:pt x="16" y="71"/>
                </a:lnTo>
                <a:lnTo>
                  <a:pt x="16" y="67"/>
                </a:lnTo>
                <a:lnTo>
                  <a:pt x="17" y="64"/>
                </a:lnTo>
                <a:lnTo>
                  <a:pt x="17" y="59"/>
                </a:lnTo>
                <a:lnTo>
                  <a:pt x="19" y="51"/>
                </a:lnTo>
                <a:lnTo>
                  <a:pt x="20" y="45"/>
                </a:lnTo>
                <a:lnTo>
                  <a:pt x="23" y="30"/>
                </a:lnTo>
                <a:lnTo>
                  <a:pt x="25" y="27"/>
                </a:lnTo>
                <a:lnTo>
                  <a:pt x="25" y="26"/>
                </a:lnTo>
                <a:lnTo>
                  <a:pt x="26" y="23"/>
                </a:lnTo>
                <a:lnTo>
                  <a:pt x="28" y="19"/>
                </a:lnTo>
                <a:lnTo>
                  <a:pt x="29" y="14"/>
                </a:lnTo>
                <a:lnTo>
                  <a:pt x="30" y="11"/>
                </a:lnTo>
                <a:lnTo>
                  <a:pt x="32" y="10"/>
                </a:lnTo>
                <a:lnTo>
                  <a:pt x="35" y="7"/>
                </a:lnTo>
                <a:lnTo>
                  <a:pt x="36" y="7"/>
                </a:lnTo>
                <a:lnTo>
                  <a:pt x="38" y="6"/>
                </a:lnTo>
                <a:lnTo>
                  <a:pt x="39" y="4"/>
                </a:lnTo>
                <a:lnTo>
                  <a:pt x="41" y="4"/>
                </a:lnTo>
                <a:lnTo>
                  <a:pt x="44" y="3"/>
                </a:lnTo>
                <a:lnTo>
                  <a:pt x="46" y="1"/>
                </a:lnTo>
                <a:lnTo>
                  <a:pt x="49" y="0"/>
                </a:lnTo>
                <a:lnTo>
                  <a:pt x="54" y="0"/>
                </a:lnTo>
                <a:lnTo>
                  <a:pt x="57" y="0"/>
                </a:lnTo>
                <a:lnTo>
                  <a:pt x="65" y="0"/>
                </a:lnTo>
                <a:lnTo>
                  <a:pt x="76" y="0"/>
                </a:lnTo>
                <a:lnTo>
                  <a:pt x="103" y="1"/>
                </a:lnTo>
                <a:lnTo>
                  <a:pt x="125" y="1"/>
                </a:lnTo>
                <a:lnTo>
                  <a:pt x="239" y="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3806825" y="960438"/>
            <a:ext cx="531813" cy="744538"/>
          </a:xfrm>
          <a:custGeom>
            <a:avLst/>
            <a:gdLst>
              <a:gd name="T0" fmla="*/ 333 w 335"/>
              <a:gd name="T1" fmla="*/ 343 h 469"/>
              <a:gd name="T2" fmla="*/ 335 w 335"/>
              <a:gd name="T3" fmla="*/ 434 h 469"/>
              <a:gd name="T4" fmla="*/ 333 w 335"/>
              <a:gd name="T5" fmla="*/ 451 h 469"/>
              <a:gd name="T6" fmla="*/ 329 w 335"/>
              <a:gd name="T7" fmla="*/ 461 h 469"/>
              <a:gd name="T8" fmla="*/ 325 w 335"/>
              <a:gd name="T9" fmla="*/ 466 h 469"/>
              <a:gd name="T10" fmla="*/ 310 w 335"/>
              <a:gd name="T11" fmla="*/ 467 h 469"/>
              <a:gd name="T12" fmla="*/ 227 w 335"/>
              <a:gd name="T13" fmla="*/ 467 h 469"/>
              <a:gd name="T14" fmla="*/ 156 w 335"/>
              <a:gd name="T15" fmla="*/ 469 h 469"/>
              <a:gd name="T16" fmla="*/ 144 w 335"/>
              <a:gd name="T17" fmla="*/ 467 h 469"/>
              <a:gd name="T18" fmla="*/ 138 w 335"/>
              <a:gd name="T19" fmla="*/ 464 h 469"/>
              <a:gd name="T20" fmla="*/ 134 w 335"/>
              <a:gd name="T21" fmla="*/ 457 h 469"/>
              <a:gd name="T22" fmla="*/ 134 w 335"/>
              <a:gd name="T23" fmla="*/ 442 h 469"/>
              <a:gd name="T24" fmla="*/ 134 w 335"/>
              <a:gd name="T25" fmla="*/ 371 h 469"/>
              <a:gd name="T26" fmla="*/ 133 w 335"/>
              <a:gd name="T27" fmla="*/ 351 h 469"/>
              <a:gd name="T28" fmla="*/ 130 w 335"/>
              <a:gd name="T29" fmla="*/ 339 h 469"/>
              <a:gd name="T30" fmla="*/ 124 w 335"/>
              <a:gd name="T31" fmla="*/ 335 h 469"/>
              <a:gd name="T32" fmla="*/ 109 w 335"/>
              <a:gd name="T33" fmla="*/ 332 h 469"/>
              <a:gd name="T34" fmla="*/ 83 w 335"/>
              <a:gd name="T35" fmla="*/ 332 h 469"/>
              <a:gd name="T36" fmla="*/ 73 w 335"/>
              <a:gd name="T37" fmla="*/ 329 h 469"/>
              <a:gd name="T38" fmla="*/ 69 w 335"/>
              <a:gd name="T39" fmla="*/ 325 h 469"/>
              <a:gd name="T40" fmla="*/ 67 w 335"/>
              <a:gd name="T41" fmla="*/ 311 h 469"/>
              <a:gd name="T42" fmla="*/ 64 w 335"/>
              <a:gd name="T43" fmla="*/ 282 h 469"/>
              <a:gd name="T44" fmla="*/ 64 w 335"/>
              <a:gd name="T45" fmla="*/ 274 h 469"/>
              <a:gd name="T46" fmla="*/ 58 w 335"/>
              <a:gd name="T47" fmla="*/ 269 h 469"/>
              <a:gd name="T48" fmla="*/ 47 w 335"/>
              <a:gd name="T49" fmla="*/ 266 h 469"/>
              <a:gd name="T50" fmla="*/ 18 w 335"/>
              <a:gd name="T51" fmla="*/ 266 h 469"/>
              <a:gd name="T52" fmla="*/ 7 w 335"/>
              <a:gd name="T53" fmla="*/ 263 h 469"/>
              <a:gd name="T54" fmla="*/ 2 w 335"/>
              <a:gd name="T55" fmla="*/ 256 h 469"/>
              <a:gd name="T56" fmla="*/ 0 w 335"/>
              <a:gd name="T57" fmla="*/ 245 h 469"/>
              <a:gd name="T58" fmla="*/ 0 w 335"/>
              <a:gd name="T59" fmla="*/ 223 h 469"/>
              <a:gd name="T60" fmla="*/ 2 w 335"/>
              <a:gd name="T61" fmla="*/ 154 h 469"/>
              <a:gd name="T62" fmla="*/ 2 w 335"/>
              <a:gd name="T63" fmla="*/ 51 h 469"/>
              <a:gd name="T64" fmla="*/ 3 w 335"/>
              <a:gd name="T65" fmla="*/ 21 h 469"/>
              <a:gd name="T66" fmla="*/ 5 w 335"/>
              <a:gd name="T67" fmla="*/ 10 h 469"/>
              <a:gd name="T68" fmla="*/ 7 w 335"/>
              <a:gd name="T69" fmla="*/ 6 h 469"/>
              <a:gd name="T70" fmla="*/ 16 w 335"/>
              <a:gd name="T71" fmla="*/ 2 h 469"/>
              <a:gd name="T72" fmla="*/ 23 w 335"/>
              <a:gd name="T73" fmla="*/ 0 h 469"/>
              <a:gd name="T74" fmla="*/ 31 w 335"/>
              <a:gd name="T75" fmla="*/ 3 h 469"/>
              <a:gd name="T76" fmla="*/ 54 w 335"/>
              <a:gd name="T77" fmla="*/ 15 h 469"/>
              <a:gd name="T78" fmla="*/ 69 w 335"/>
              <a:gd name="T79" fmla="*/ 21 h 469"/>
              <a:gd name="T80" fmla="*/ 77 w 335"/>
              <a:gd name="T81" fmla="*/ 26 h 469"/>
              <a:gd name="T82" fmla="*/ 87 w 335"/>
              <a:gd name="T83" fmla="*/ 37 h 469"/>
              <a:gd name="T84" fmla="*/ 93 w 335"/>
              <a:gd name="T85" fmla="*/ 38 h 469"/>
              <a:gd name="T86" fmla="*/ 105 w 335"/>
              <a:gd name="T87" fmla="*/ 35 h 469"/>
              <a:gd name="T88" fmla="*/ 114 w 335"/>
              <a:gd name="T89" fmla="*/ 31 h 469"/>
              <a:gd name="T90" fmla="*/ 119 w 335"/>
              <a:gd name="T91" fmla="*/ 31 h 469"/>
              <a:gd name="T92" fmla="*/ 125 w 335"/>
              <a:gd name="T93" fmla="*/ 35 h 469"/>
              <a:gd name="T94" fmla="*/ 128 w 335"/>
              <a:gd name="T95" fmla="*/ 42 h 469"/>
              <a:gd name="T96" fmla="*/ 133 w 335"/>
              <a:gd name="T97" fmla="*/ 50 h 469"/>
              <a:gd name="T98" fmla="*/ 143 w 335"/>
              <a:gd name="T99" fmla="*/ 53 h 469"/>
              <a:gd name="T100" fmla="*/ 147 w 335"/>
              <a:gd name="T101" fmla="*/ 54 h 469"/>
              <a:gd name="T102" fmla="*/ 156 w 335"/>
              <a:gd name="T103" fmla="*/ 61 h 469"/>
              <a:gd name="T104" fmla="*/ 169 w 335"/>
              <a:gd name="T105" fmla="*/ 64 h 469"/>
              <a:gd name="T106" fmla="*/ 175 w 335"/>
              <a:gd name="T107" fmla="*/ 67 h 469"/>
              <a:gd name="T108" fmla="*/ 181 w 335"/>
              <a:gd name="T109" fmla="*/ 73 h 469"/>
              <a:gd name="T110" fmla="*/ 192 w 335"/>
              <a:gd name="T111" fmla="*/ 90 h 469"/>
              <a:gd name="T112" fmla="*/ 202 w 335"/>
              <a:gd name="T113" fmla="*/ 111 h 469"/>
              <a:gd name="T114" fmla="*/ 208 w 335"/>
              <a:gd name="T115" fmla="*/ 124 h 469"/>
              <a:gd name="T116" fmla="*/ 215 w 335"/>
              <a:gd name="T117" fmla="*/ 146 h 469"/>
              <a:gd name="T118" fmla="*/ 229 w 335"/>
              <a:gd name="T119" fmla="*/ 175 h 469"/>
              <a:gd name="T120" fmla="*/ 233 w 335"/>
              <a:gd name="T121" fmla="*/ 189 h 469"/>
              <a:gd name="T122" fmla="*/ 239 w 335"/>
              <a:gd name="T123" fmla="*/ 194 h 469"/>
              <a:gd name="T124" fmla="*/ 255 w 335"/>
              <a:gd name="T125" fmla="*/ 201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5" h="469">
                <a:moveTo>
                  <a:pt x="333" y="223"/>
                </a:moveTo>
                <a:lnTo>
                  <a:pt x="333" y="258"/>
                </a:lnTo>
                <a:lnTo>
                  <a:pt x="333" y="281"/>
                </a:lnTo>
                <a:lnTo>
                  <a:pt x="333" y="343"/>
                </a:lnTo>
                <a:lnTo>
                  <a:pt x="333" y="378"/>
                </a:lnTo>
                <a:lnTo>
                  <a:pt x="335" y="416"/>
                </a:lnTo>
                <a:lnTo>
                  <a:pt x="335" y="425"/>
                </a:lnTo>
                <a:lnTo>
                  <a:pt x="335" y="434"/>
                </a:lnTo>
                <a:lnTo>
                  <a:pt x="333" y="438"/>
                </a:lnTo>
                <a:lnTo>
                  <a:pt x="333" y="444"/>
                </a:lnTo>
                <a:lnTo>
                  <a:pt x="333" y="447"/>
                </a:lnTo>
                <a:lnTo>
                  <a:pt x="333" y="451"/>
                </a:lnTo>
                <a:lnTo>
                  <a:pt x="332" y="455"/>
                </a:lnTo>
                <a:lnTo>
                  <a:pt x="330" y="458"/>
                </a:lnTo>
                <a:lnTo>
                  <a:pt x="330" y="460"/>
                </a:lnTo>
                <a:lnTo>
                  <a:pt x="329" y="461"/>
                </a:lnTo>
                <a:lnTo>
                  <a:pt x="329" y="463"/>
                </a:lnTo>
                <a:lnTo>
                  <a:pt x="328" y="463"/>
                </a:lnTo>
                <a:lnTo>
                  <a:pt x="326" y="464"/>
                </a:lnTo>
                <a:lnTo>
                  <a:pt x="325" y="466"/>
                </a:lnTo>
                <a:lnTo>
                  <a:pt x="322" y="466"/>
                </a:lnTo>
                <a:lnTo>
                  <a:pt x="319" y="467"/>
                </a:lnTo>
                <a:lnTo>
                  <a:pt x="316" y="467"/>
                </a:lnTo>
                <a:lnTo>
                  <a:pt x="310" y="467"/>
                </a:lnTo>
                <a:lnTo>
                  <a:pt x="307" y="467"/>
                </a:lnTo>
                <a:lnTo>
                  <a:pt x="294" y="467"/>
                </a:lnTo>
                <a:lnTo>
                  <a:pt x="252" y="467"/>
                </a:lnTo>
                <a:lnTo>
                  <a:pt x="227" y="467"/>
                </a:lnTo>
                <a:lnTo>
                  <a:pt x="202" y="467"/>
                </a:lnTo>
                <a:lnTo>
                  <a:pt x="167" y="469"/>
                </a:lnTo>
                <a:lnTo>
                  <a:pt x="159" y="469"/>
                </a:lnTo>
                <a:lnTo>
                  <a:pt x="156" y="469"/>
                </a:lnTo>
                <a:lnTo>
                  <a:pt x="151" y="467"/>
                </a:lnTo>
                <a:lnTo>
                  <a:pt x="149" y="467"/>
                </a:lnTo>
                <a:lnTo>
                  <a:pt x="147" y="467"/>
                </a:lnTo>
                <a:lnTo>
                  <a:pt x="144" y="467"/>
                </a:lnTo>
                <a:lnTo>
                  <a:pt x="143" y="466"/>
                </a:lnTo>
                <a:lnTo>
                  <a:pt x="141" y="466"/>
                </a:lnTo>
                <a:lnTo>
                  <a:pt x="140" y="464"/>
                </a:lnTo>
                <a:lnTo>
                  <a:pt x="138" y="464"/>
                </a:lnTo>
                <a:lnTo>
                  <a:pt x="137" y="463"/>
                </a:lnTo>
                <a:lnTo>
                  <a:pt x="137" y="461"/>
                </a:lnTo>
                <a:lnTo>
                  <a:pt x="135" y="460"/>
                </a:lnTo>
                <a:lnTo>
                  <a:pt x="134" y="457"/>
                </a:lnTo>
                <a:lnTo>
                  <a:pt x="134" y="454"/>
                </a:lnTo>
                <a:lnTo>
                  <a:pt x="134" y="451"/>
                </a:lnTo>
                <a:lnTo>
                  <a:pt x="134" y="448"/>
                </a:lnTo>
                <a:lnTo>
                  <a:pt x="134" y="442"/>
                </a:lnTo>
                <a:lnTo>
                  <a:pt x="134" y="434"/>
                </a:lnTo>
                <a:lnTo>
                  <a:pt x="134" y="406"/>
                </a:lnTo>
                <a:lnTo>
                  <a:pt x="134" y="397"/>
                </a:lnTo>
                <a:lnTo>
                  <a:pt x="134" y="371"/>
                </a:lnTo>
                <a:lnTo>
                  <a:pt x="133" y="361"/>
                </a:lnTo>
                <a:lnTo>
                  <a:pt x="133" y="357"/>
                </a:lnTo>
                <a:lnTo>
                  <a:pt x="133" y="354"/>
                </a:lnTo>
                <a:lnTo>
                  <a:pt x="133" y="351"/>
                </a:lnTo>
                <a:lnTo>
                  <a:pt x="131" y="346"/>
                </a:lnTo>
                <a:lnTo>
                  <a:pt x="131" y="343"/>
                </a:lnTo>
                <a:lnTo>
                  <a:pt x="131" y="342"/>
                </a:lnTo>
                <a:lnTo>
                  <a:pt x="130" y="339"/>
                </a:lnTo>
                <a:lnTo>
                  <a:pt x="128" y="338"/>
                </a:lnTo>
                <a:lnTo>
                  <a:pt x="127" y="336"/>
                </a:lnTo>
                <a:lnTo>
                  <a:pt x="125" y="335"/>
                </a:lnTo>
                <a:lnTo>
                  <a:pt x="124" y="335"/>
                </a:lnTo>
                <a:lnTo>
                  <a:pt x="121" y="333"/>
                </a:lnTo>
                <a:lnTo>
                  <a:pt x="118" y="333"/>
                </a:lnTo>
                <a:lnTo>
                  <a:pt x="114" y="333"/>
                </a:lnTo>
                <a:lnTo>
                  <a:pt x="109" y="332"/>
                </a:lnTo>
                <a:lnTo>
                  <a:pt x="105" y="332"/>
                </a:lnTo>
                <a:lnTo>
                  <a:pt x="92" y="332"/>
                </a:lnTo>
                <a:lnTo>
                  <a:pt x="86" y="332"/>
                </a:lnTo>
                <a:lnTo>
                  <a:pt x="83" y="332"/>
                </a:lnTo>
                <a:lnTo>
                  <a:pt x="80" y="332"/>
                </a:lnTo>
                <a:lnTo>
                  <a:pt x="77" y="330"/>
                </a:lnTo>
                <a:lnTo>
                  <a:pt x="74" y="330"/>
                </a:lnTo>
                <a:lnTo>
                  <a:pt x="73" y="329"/>
                </a:lnTo>
                <a:lnTo>
                  <a:pt x="71" y="329"/>
                </a:lnTo>
                <a:lnTo>
                  <a:pt x="70" y="327"/>
                </a:lnTo>
                <a:lnTo>
                  <a:pt x="70" y="326"/>
                </a:lnTo>
                <a:lnTo>
                  <a:pt x="69" y="325"/>
                </a:lnTo>
                <a:lnTo>
                  <a:pt x="69" y="320"/>
                </a:lnTo>
                <a:lnTo>
                  <a:pt x="67" y="319"/>
                </a:lnTo>
                <a:lnTo>
                  <a:pt x="67" y="316"/>
                </a:lnTo>
                <a:lnTo>
                  <a:pt x="67" y="311"/>
                </a:lnTo>
                <a:lnTo>
                  <a:pt x="67" y="307"/>
                </a:lnTo>
                <a:lnTo>
                  <a:pt x="66" y="291"/>
                </a:lnTo>
                <a:lnTo>
                  <a:pt x="66" y="285"/>
                </a:lnTo>
                <a:lnTo>
                  <a:pt x="64" y="282"/>
                </a:lnTo>
                <a:lnTo>
                  <a:pt x="64" y="278"/>
                </a:lnTo>
                <a:lnTo>
                  <a:pt x="64" y="277"/>
                </a:lnTo>
                <a:lnTo>
                  <a:pt x="64" y="275"/>
                </a:lnTo>
                <a:lnTo>
                  <a:pt x="64" y="274"/>
                </a:lnTo>
                <a:lnTo>
                  <a:pt x="63" y="272"/>
                </a:lnTo>
                <a:lnTo>
                  <a:pt x="61" y="271"/>
                </a:lnTo>
                <a:lnTo>
                  <a:pt x="60" y="269"/>
                </a:lnTo>
                <a:lnTo>
                  <a:pt x="58" y="269"/>
                </a:lnTo>
                <a:lnTo>
                  <a:pt x="55" y="268"/>
                </a:lnTo>
                <a:lnTo>
                  <a:pt x="53" y="268"/>
                </a:lnTo>
                <a:lnTo>
                  <a:pt x="48" y="266"/>
                </a:lnTo>
                <a:lnTo>
                  <a:pt x="47" y="266"/>
                </a:lnTo>
                <a:lnTo>
                  <a:pt x="41" y="266"/>
                </a:lnTo>
                <a:lnTo>
                  <a:pt x="28" y="266"/>
                </a:lnTo>
                <a:lnTo>
                  <a:pt x="22" y="266"/>
                </a:lnTo>
                <a:lnTo>
                  <a:pt x="18" y="266"/>
                </a:lnTo>
                <a:lnTo>
                  <a:pt x="15" y="265"/>
                </a:lnTo>
                <a:lnTo>
                  <a:pt x="12" y="265"/>
                </a:lnTo>
                <a:lnTo>
                  <a:pt x="9" y="263"/>
                </a:lnTo>
                <a:lnTo>
                  <a:pt x="7" y="263"/>
                </a:lnTo>
                <a:lnTo>
                  <a:pt x="6" y="262"/>
                </a:lnTo>
                <a:lnTo>
                  <a:pt x="5" y="261"/>
                </a:lnTo>
                <a:lnTo>
                  <a:pt x="3" y="259"/>
                </a:lnTo>
                <a:lnTo>
                  <a:pt x="2" y="256"/>
                </a:lnTo>
                <a:lnTo>
                  <a:pt x="2" y="255"/>
                </a:lnTo>
                <a:lnTo>
                  <a:pt x="0" y="250"/>
                </a:lnTo>
                <a:lnTo>
                  <a:pt x="0" y="249"/>
                </a:lnTo>
                <a:lnTo>
                  <a:pt x="0" y="245"/>
                </a:lnTo>
                <a:lnTo>
                  <a:pt x="0" y="242"/>
                </a:lnTo>
                <a:lnTo>
                  <a:pt x="0" y="237"/>
                </a:lnTo>
                <a:lnTo>
                  <a:pt x="0" y="233"/>
                </a:lnTo>
                <a:lnTo>
                  <a:pt x="0" y="223"/>
                </a:lnTo>
                <a:lnTo>
                  <a:pt x="0" y="204"/>
                </a:lnTo>
                <a:lnTo>
                  <a:pt x="2" y="191"/>
                </a:lnTo>
                <a:lnTo>
                  <a:pt x="2" y="176"/>
                </a:lnTo>
                <a:lnTo>
                  <a:pt x="2" y="154"/>
                </a:lnTo>
                <a:lnTo>
                  <a:pt x="2" y="117"/>
                </a:lnTo>
                <a:lnTo>
                  <a:pt x="3" y="92"/>
                </a:lnTo>
                <a:lnTo>
                  <a:pt x="2" y="76"/>
                </a:lnTo>
                <a:lnTo>
                  <a:pt x="2" y="51"/>
                </a:lnTo>
                <a:lnTo>
                  <a:pt x="2" y="44"/>
                </a:lnTo>
                <a:lnTo>
                  <a:pt x="2" y="35"/>
                </a:lnTo>
                <a:lnTo>
                  <a:pt x="2" y="28"/>
                </a:lnTo>
                <a:lnTo>
                  <a:pt x="3" y="21"/>
                </a:lnTo>
                <a:lnTo>
                  <a:pt x="3" y="18"/>
                </a:lnTo>
                <a:lnTo>
                  <a:pt x="3" y="15"/>
                </a:lnTo>
                <a:lnTo>
                  <a:pt x="5" y="13"/>
                </a:lnTo>
                <a:lnTo>
                  <a:pt x="5" y="10"/>
                </a:lnTo>
                <a:lnTo>
                  <a:pt x="6" y="10"/>
                </a:lnTo>
                <a:lnTo>
                  <a:pt x="6" y="9"/>
                </a:lnTo>
                <a:lnTo>
                  <a:pt x="6" y="7"/>
                </a:lnTo>
                <a:lnTo>
                  <a:pt x="7" y="6"/>
                </a:lnTo>
                <a:lnTo>
                  <a:pt x="9" y="5"/>
                </a:lnTo>
                <a:lnTo>
                  <a:pt x="12" y="3"/>
                </a:lnTo>
                <a:lnTo>
                  <a:pt x="15" y="2"/>
                </a:lnTo>
                <a:lnTo>
                  <a:pt x="16" y="2"/>
                </a:lnTo>
                <a:lnTo>
                  <a:pt x="18" y="0"/>
                </a:lnTo>
                <a:lnTo>
                  <a:pt x="21" y="0"/>
                </a:lnTo>
                <a:lnTo>
                  <a:pt x="22" y="0"/>
                </a:lnTo>
                <a:lnTo>
                  <a:pt x="23" y="0"/>
                </a:lnTo>
                <a:lnTo>
                  <a:pt x="25" y="0"/>
                </a:lnTo>
                <a:lnTo>
                  <a:pt x="28" y="0"/>
                </a:lnTo>
                <a:lnTo>
                  <a:pt x="29" y="2"/>
                </a:lnTo>
                <a:lnTo>
                  <a:pt x="31" y="3"/>
                </a:lnTo>
                <a:lnTo>
                  <a:pt x="32" y="3"/>
                </a:lnTo>
                <a:lnTo>
                  <a:pt x="37" y="5"/>
                </a:lnTo>
                <a:lnTo>
                  <a:pt x="48" y="12"/>
                </a:lnTo>
                <a:lnTo>
                  <a:pt x="54" y="15"/>
                </a:lnTo>
                <a:lnTo>
                  <a:pt x="57" y="15"/>
                </a:lnTo>
                <a:lnTo>
                  <a:pt x="61" y="16"/>
                </a:lnTo>
                <a:lnTo>
                  <a:pt x="67" y="19"/>
                </a:lnTo>
                <a:lnTo>
                  <a:pt x="69" y="21"/>
                </a:lnTo>
                <a:lnTo>
                  <a:pt x="70" y="21"/>
                </a:lnTo>
                <a:lnTo>
                  <a:pt x="73" y="22"/>
                </a:lnTo>
                <a:lnTo>
                  <a:pt x="74" y="25"/>
                </a:lnTo>
                <a:lnTo>
                  <a:pt x="77" y="26"/>
                </a:lnTo>
                <a:lnTo>
                  <a:pt x="82" y="32"/>
                </a:lnTo>
                <a:lnTo>
                  <a:pt x="85" y="35"/>
                </a:lnTo>
                <a:lnTo>
                  <a:pt x="86" y="35"/>
                </a:lnTo>
                <a:lnTo>
                  <a:pt x="87" y="37"/>
                </a:lnTo>
                <a:lnTo>
                  <a:pt x="89" y="38"/>
                </a:lnTo>
                <a:lnTo>
                  <a:pt x="90" y="38"/>
                </a:lnTo>
                <a:lnTo>
                  <a:pt x="92" y="38"/>
                </a:lnTo>
                <a:lnTo>
                  <a:pt x="93" y="38"/>
                </a:lnTo>
                <a:lnTo>
                  <a:pt x="95" y="38"/>
                </a:lnTo>
                <a:lnTo>
                  <a:pt x="99" y="38"/>
                </a:lnTo>
                <a:lnTo>
                  <a:pt x="103" y="37"/>
                </a:lnTo>
                <a:lnTo>
                  <a:pt x="105" y="35"/>
                </a:lnTo>
                <a:lnTo>
                  <a:pt x="106" y="35"/>
                </a:lnTo>
                <a:lnTo>
                  <a:pt x="108" y="34"/>
                </a:lnTo>
                <a:lnTo>
                  <a:pt x="112" y="31"/>
                </a:lnTo>
                <a:lnTo>
                  <a:pt x="114" y="31"/>
                </a:lnTo>
                <a:lnTo>
                  <a:pt x="115" y="29"/>
                </a:lnTo>
                <a:lnTo>
                  <a:pt x="117" y="29"/>
                </a:lnTo>
                <a:lnTo>
                  <a:pt x="118" y="29"/>
                </a:lnTo>
                <a:lnTo>
                  <a:pt x="119" y="31"/>
                </a:lnTo>
                <a:lnTo>
                  <a:pt x="121" y="31"/>
                </a:lnTo>
                <a:lnTo>
                  <a:pt x="122" y="32"/>
                </a:lnTo>
                <a:lnTo>
                  <a:pt x="124" y="34"/>
                </a:lnTo>
                <a:lnTo>
                  <a:pt x="125" y="35"/>
                </a:lnTo>
                <a:lnTo>
                  <a:pt x="127" y="37"/>
                </a:lnTo>
                <a:lnTo>
                  <a:pt x="127" y="38"/>
                </a:lnTo>
                <a:lnTo>
                  <a:pt x="128" y="41"/>
                </a:lnTo>
                <a:lnTo>
                  <a:pt x="128" y="42"/>
                </a:lnTo>
                <a:lnTo>
                  <a:pt x="130" y="47"/>
                </a:lnTo>
                <a:lnTo>
                  <a:pt x="131" y="48"/>
                </a:lnTo>
                <a:lnTo>
                  <a:pt x="131" y="50"/>
                </a:lnTo>
                <a:lnTo>
                  <a:pt x="133" y="50"/>
                </a:lnTo>
                <a:lnTo>
                  <a:pt x="134" y="50"/>
                </a:lnTo>
                <a:lnTo>
                  <a:pt x="135" y="51"/>
                </a:lnTo>
                <a:lnTo>
                  <a:pt x="137" y="51"/>
                </a:lnTo>
                <a:lnTo>
                  <a:pt x="143" y="53"/>
                </a:lnTo>
                <a:lnTo>
                  <a:pt x="144" y="53"/>
                </a:lnTo>
                <a:lnTo>
                  <a:pt x="146" y="53"/>
                </a:lnTo>
                <a:lnTo>
                  <a:pt x="146" y="54"/>
                </a:lnTo>
                <a:lnTo>
                  <a:pt x="147" y="54"/>
                </a:lnTo>
                <a:lnTo>
                  <a:pt x="151" y="58"/>
                </a:lnTo>
                <a:lnTo>
                  <a:pt x="153" y="60"/>
                </a:lnTo>
                <a:lnTo>
                  <a:pt x="154" y="60"/>
                </a:lnTo>
                <a:lnTo>
                  <a:pt x="156" y="61"/>
                </a:lnTo>
                <a:lnTo>
                  <a:pt x="159" y="61"/>
                </a:lnTo>
                <a:lnTo>
                  <a:pt x="160" y="63"/>
                </a:lnTo>
                <a:lnTo>
                  <a:pt x="169" y="63"/>
                </a:lnTo>
                <a:lnTo>
                  <a:pt x="169" y="64"/>
                </a:lnTo>
                <a:lnTo>
                  <a:pt x="170" y="64"/>
                </a:lnTo>
                <a:lnTo>
                  <a:pt x="172" y="66"/>
                </a:lnTo>
                <a:lnTo>
                  <a:pt x="173" y="66"/>
                </a:lnTo>
                <a:lnTo>
                  <a:pt x="175" y="67"/>
                </a:lnTo>
                <a:lnTo>
                  <a:pt x="176" y="69"/>
                </a:lnTo>
                <a:lnTo>
                  <a:pt x="178" y="70"/>
                </a:lnTo>
                <a:lnTo>
                  <a:pt x="179" y="70"/>
                </a:lnTo>
                <a:lnTo>
                  <a:pt x="181" y="73"/>
                </a:lnTo>
                <a:lnTo>
                  <a:pt x="182" y="76"/>
                </a:lnTo>
                <a:lnTo>
                  <a:pt x="183" y="79"/>
                </a:lnTo>
                <a:lnTo>
                  <a:pt x="191" y="87"/>
                </a:lnTo>
                <a:lnTo>
                  <a:pt x="192" y="90"/>
                </a:lnTo>
                <a:lnTo>
                  <a:pt x="195" y="96"/>
                </a:lnTo>
                <a:lnTo>
                  <a:pt x="198" y="102"/>
                </a:lnTo>
                <a:lnTo>
                  <a:pt x="199" y="103"/>
                </a:lnTo>
                <a:lnTo>
                  <a:pt x="202" y="111"/>
                </a:lnTo>
                <a:lnTo>
                  <a:pt x="204" y="117"/>
                </a:lnTo>
                <a:lnTo>
                  <a:pt x="205" y="118"/>
                </a:lnTo>
                <a:lnTo>
                  <a:pt x="207" y="119"/>
                </a:lnTo>
                <a:lnTo>
                  <a:pt x="208" y="124"/>
                </a:lnTo>
                <a:lnTo>
                  <a:pt x="210" y="128"/>
                </a:lnTo>
                <a:lnTo>
                  <a:pt x="211" y="135"/>
                </a:lnTo>
                <a:lnTo>
                  <a:pt x="214" y="141"/>
                </a:lnTo>
                <a:lnTo>
                  <a:pt x="215" y="146"/>
                </a:lnTo>
                <a:lnTo>
                  <a:pt x="221" y="159"/>
                </a:lnTo>
                <a:lnTo>
                  <a:pt x="224" y="166"/>
                </a:lnTo>
                <a:lnTo>
                  <a:pt x="227" y="172"/>
                </a:lnTo>
                <a:lnTo>
                  <a:pt x="229" y="175"/>
                </a:lnTo>
                <a:lnTo>
                  <a:pt x="230" y="179"/>
                </a:lnTo>
                <a:lnTo>
                  <a:pt x="231" y="185"/>
                </a:lnTo>
                <a:lnTo>
                  <a:pt x="233" y="188"/>
                </a:lnTo>
                <a:lnTo>
                  <a:pt x="233" y="189"/>
                </a:lnTo>
                <a:lnTo>
                  <a:pt x="234" y="189"/>
                </a:lnTo>
                <a:lnTo>
                  <a:pt x="236" y="191"/>
                </a:lnTo>
                <a:lnTo>
                  <a:pt x="237" y="192"/>
                </a:lnTo>
                <a:lnTo>
                  <a:pt x="239" y="194"/>
                </a:lnTo>
                <a:lnTo>
                  <a:pt x="240" y="195"/>
                </a:lnTo>
                <a:lnTo>
                  <a:pt x="242" y="195"/>
                </a:lnTo>
                <a:lnTo>
                  <a:pt x="246" y="198"/>
                </a:lnTo>
                <a:lnTo>
                  <a:pt x="255" y="201"/>
                </a:lnTo>
                <a:lnTo>
                  <a:pt x="265" y="204"/>
                </a:lnTo>
                <a:lnTo>
                  <a:pt x="294" y="211"/>
                </a:lnTo>
                <a:lnTo>
                  <a:pt x="333" y="22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3467100" y="2859088"/>
            <a:ext cx="533400" cy="746125"/>
          </a:xfrm>
          <a:custGeom>
            <a:avLst/>
            <a:gdLst>
              <a:gd name="T0" fmla="*/ 335 w 336"/>
              <a:gd name="T1" fmla="*/ 313 h 470"/>
              <a:gd name="T2" fmla="*/ 336 w 336"/>
              <a:gd name="T3" fmla="*/ 430 h 470"/>
              <a:gd name="T4" fmla="*/ 335 w 336"/>
              <a:gd name="T5" fmla="*/ 448 h 470"/>
              <a:gd name="T6" fmla="*/ 333 w 336"/>
              <a:gd name="T7" fmla="*/ 457 h 470"/>
              <a:gd name="T8" fmla="*/ 331 w 336"/>
              <a:gd name="T9" fmla="*/ 464 h 470"/>
              <a:gd name="T10" fmla="*/ 326 w 336"/>
              <a:gd name="T11" fmla="*/ 467 h 470"/>
              <a:gd name="T12" fmla="*/ 316 w 336"/>
              <a:gd name="T13" fmla="*/ 470 h 470"/>
              <a:gd name="T14" fmla="*/ 304 w 336"/>
              <a:gd name="T15" fmla="*/ 470 h 470"/>
              <a:gd name="T16" fmla="*/ 230 w 336"/>
              <a:gd name="T17" fmla="*/ 470 h 470"/>
              <a:gd name="T18" fmla="*/ 95 w 336"/>
              <a:gd name="T19" fmla="*/ 470 h 470"/>
              <a:gd name="T20" fmla="*/ 83 w 336"/>
              <a:gd name="T21" fmla="*/ 468 h 470"/>
              <a:gd name="T22" fmla="*/ 76 w 336"/>
              <a:gd name="T23" fmla="*/ 467 h 470"/>
              <a:gd name="T24" fmla="*/ 72 w 336"/>
              <a:gd name="T25" fmla="*/ 464 h 470"/>
              <a:gd name="T26" fmla="*/ 69 w 336"/>
              <a:gd name="T27" fmla="*/ 459 h 470"/>
              <a:gd name="T28" fmla="*/ 69 w 336"/>
              <a:gd name="T29" fmla="*/ 454 h 470"/>
              <a:gd name="T30" fmla="*/ 67 w 336"/>
              <a:gd name="T31" fmla="*/ 426 h 470"/>
              <a:gd name="T32" fmla="*/ 66 w 336"/>
              <a:gd name="T33" fmla="*/ 413 h 470"/>
              <a:gd name="T34" fmla="*/ 63 w 336"/>
              <a:gd name="T35" fmla="*/ 407 h 470"/>
              <a:gd name="T36" fmla="*/ 58 w 336"/>
              <a:gd name="T37" fmla="*/ 404 h 470"/>
              <a:gd name="T38" fmla="*/ 51 w 336"/>
              <a:gd name="T39" fmla="*/ 403 h 470"/>
              <a:gd name="T40" fmla="*/ 37 w 336"/>
              <a:gd name="T41" fmla="*/ 401 h 470"/>
              <a:gd name="T42" fmla="*/ 18 w 336"/>
              <a:gd name="T43" fmla="*/ 401 h 470"/>
              <a:gd name="T44" fmla="*/ 10 w 336"/>
              <a:gd name="T45" fmla="*/ 398 h 470"/>
              <a:gd name="T46" fmla="*/ 5 w 336"/>
              <a:gd name="T47" fmla="*/ 395 h 470"/>
              <a:gd name="T48" fmla="*/ 2 w 336"/>
              <a:gd name="T49" fmla="*/ 391 h 470"/>
              <a:gd name="T50" fmla="*/ 0 w 336"/>
              <a:gd name="T51" fmla="*/ 382 h 470"/>
              <a:gd name="T52" fmla="*/ 0 w 336"/>
              <a:gd name="T53" fmla="*/ 362 h 470"/>
              <a:gd name="T54" fmla="*/ 2 w 336"/>
              <a:gd name="T55" fmla="*/ 291 h 470"/>
              <a:gd name="T56" fmla="*/ 3 w 336"/>
              <a:gd name="T57" fmla="*/ 176 h 470"/>
              <a:gd name="T58" fmla="*/ 3 w 336"/>
              <a:gd name="T59" fmla="*/ 42 h 470"/>
              <a:gd name="T60" fmla="*/ 5 w 336"/>
              <a:gd name="T61" fmla="*/ 23 h 470"/>
              <a:gd name="T62" fmla="*/ 6 w 336"/>
              <a:gd name="T63" fmla="*/ 11 h 470"/>
              <a:gd name="T64" fmla="*/ 9 w 336"/>
              <a:gd name="T65" fmla="*/ 4 h 470"/>
              <a:gd name="T66" fmla="*/ 12 w 336"/>
              <a:gd name="T67" fmla="*/ 3 h 470"/>
              <a:gd name="T68" fmla="*/ 19 w 336"/>
              <a:gd name="T69" fmla="*/ 0 h 470"/>
              <a:gd name="T70" fmla="*/ 32 w 336"/>
              <a:gd name="T71" fmla="*/ 0 h 470"/>
              <a:gd name="T72" fmla="*/ 112 w 336"/>
              <a:gd name="T73" fmla="*/ 1 h 470"/>
              <a:gd name="T74" fmla="*/ 274 w 336"/>
              <a:gd name="T75" fmla="*/ 3 h 470"/>
              <a:gd name="T76" fmla="*/ 315 w 336"/>
              <a:gd name="T77" fmla="*/ 1 h 470"/>
              <a:gd name="T78" fmla="*/ 325 w 336"/>
              <a:gd name="T79" fmla="*/ 1 h 470"/>
              <a:gd name="T80" fmla="*/ 331 w 336"/>
              <a:gd name="T81" fmla="*/ 4 h 470"/>
              <a:gd name="T82" fmla="*/ 333 w 336"/>
              <a:gd name="T83" fmla="*/ 7 h 470"/>
              <a:gd name="T84" fmla="*/ 336 w 336"/>
              <a:gd name="T85" fmla="*/ 13 h 470"/>
              <a:gd name="T86" fmla="*/ 336 w 336"/>
              <a:gd name="T87" fmla="*/ 29 h 470"/>
              <a:gd name="T88" fmla="*/ 336 w 336"/>
              <a:gd name="T89" fmla="*/ 90 h 470"/>
              <a:gd name="T90" fmla="*/ 335 w 336"/>
              <a:gd name="T91" fmla="*/ 187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36" h="470">
                <a:moveTo>
                  <a:pt x="335" y="269"/>
                </a:moveTo>
                <a:lnTo>
                  <a:pt x="335" y="288"/>
                </a:lnTo>
                <a:lnTo>
                  <a:pt x="335" y="313"/>
                </a:lnTo>
                <a:lnTo>
                  <a:pt x="335" y="378"/>
                </a:lnTo>
                <a:lnTo>
                  <a:pt x="336" y="422"/>
                </a:lnTo>
                <a:lnTo>
                  <a:pt x="336" y="430"/>
                </a:lnTo>
                <a:lnTo>
                  <a:pt x="335" y="438"/>
                </a:lnTo>
                <a:lnTo>
                  <a:pt x="335" y="442"/>
                </a:lnTo>
                <a:lnTo>
                  <a:pt x="335" y="448"/>
                </a:lnTo>
                <a:lnTo>
                  <a:pt x="335" y="452"/>
                </a:lnTo>
                <a:lnTo>
                  <a:pt x="335" y="454"/>
                </a:lnTo>
                <a:lnTo>
                  <a:pt x="333" y="457"/>
                </a:lnTo>
                <a:lnTo>
                  <a:pt x="332" y="459"/>
                </a:lnTo>
                <a:lnTo>
                  <a:pt x="331" y="462"/>
                </a:lnTo>
                <a:lnTo>
                  <a:pt x="331" y="464"/>
                </a:lnTo>
                <a:lnTo>
                  <a:pt x="329" y="465"/>
                </a:lnTo>
                <a:lnTo>
                  <a:pt x="328" y="467"/>
                </a:lnTo>
                <a:lnTo>
                  <a:pt x="326" y="467"/>
                </a:lnTo>
                <a:lnTo>
                  <a:pt x="323" y="468"/>
                </a:lnTo>
                <a:lnTo>
                  <a:pt x="320" y="468"/>
                </a:lnTo>
                <a:lnTo>
                  <a:pt x="316" y="470"/>
                </a:lnTo>
                <a:lnTo>
                  <a:pt x="313" y="470"/>
                </a:lnTo>
                <a:lnTo>
                  <a:pt x="310" y="470"/>
                </a:lnTo>
                <a:lnTo>
                  <a:pt x="304" y="470"/>
                </a:lnTo>
                <a:lnTo>
                  <a:pt x="297" y="470"/>
                </a:lnTo>
                <a:lnTo>
                  <a:pt x="267" y="470"/>
                </a:lnTo>
                <a:lnTo>
                  <a:pt x="230" y="470"/>
                </a:lnTo>
                <a:lnTo>
                  <a:pt x="134" y="470"/>
                </a:lnTo>
                <a:lnTo>
                  <a:pt x="104" y="470"/>
                </a:lnTo>
                <a:lnTo>
                  <a:pt x="95" y="470"/>
                </a:lnTo>
                <a:lnTo>
                  <a:pt x="90" y="470"/>
                </a:lnTo>
                <a:lnTo>
                  <a:pt x="88" y="470"/>
                </a:lnTo>
                <a:lnTo>
                  <a:pt x="83" y="468"/>
                </a:lnTo>
                <a:lnTo>
                  <a:pt x="80" y="468"/>
                </a:lnTo>
                <a:lnTo>
                  <a:pt x="79" y="468"/>
                </a:lnTo>
                <a:lnTo>
                  <a:pt x="76" y="467"/>
                </a:lnTo>
                <a:lnTo>
                  <a:pt x="74" y="465"/>
                </a:lnTo>
                <a:lnTo>
                  <a:pt x="73" y="465"/>
                </a:lnTo>
                <a:lnTo>
                  <a:pt x="72" y="464"/>
                </a:lnTo>
                <a:lnTo>
                  <a:pt x="70" y="462"/>
                </a:lnTo>
                <a:lnTo>
                  <a:pt x="69" y="461"/>
                </a:lnTo>
                <a:lnTo>
                  <a:pt x="69" y="459"/>
                </a:lnTo>
                <a:lnTo>
                  <a:pt x="69" y="458"/>
                </a:lnTo>
                <a:lnTo>
                  <a:pt x="69" y="457"/>
                </a:lnTo>
                <a:lnTo>
                  <a:pt x="69" y="454"/>
                </a:lnTo>
                <a:lnTo>
                  <a:pt x="69" y="449"/>
                </a:lnTo>
                <a:lnTo>
                  <a:pt x="67" y="441"/>
                </a:lnTo>
                <a:lnTo>
                  <a:pt x="67" y="426"/>
                </a:lnTo>
                <a:lnTo>
                  <a:pt x="67" y="422"/>
                </a:lnTo>
                <a:lnTo>
                  <a:pt x="66" y="417"/>
                </a:lnTo>
                <a:lnTo>
                  <a:pt x="66" y="413"/>
                </a:lnTo>
                <a:lnTo>
                  <a:pt x="64" y="411"/>
                </a:lnTo>
                <a:lnTo>
                  <a:pt x="63" y="409"/>
                </a:lnTo>
                <a:lnTo>
                  <a:pt x="63" y="407"/>
                </a:lnTo>
                <a:lnTo>
                  <a:pt x="61" y="406"/>
                </a:lnTo>
                <a:lnTo>
                  <a:pt x="60" y="406"/>
                </a:lnTo>
                <a:lnTo>
                  <a:pt x="58" y="404"/>
                </a:lnTo>
                <a:lnTo>
                  <a:pt x="57" y="404"/>
                </a:lnTo>
                <a:lnTo>
                  <a:pt x="54" y="403"/>
                </a:lnTo>
                <a:lnTo>
                  <a:pt x="51" y="403"/>
                </a:lnTo>
                <a:lnTo>
                  <a:pt x="48" y="401"/>
                </a:lnTo>
                <a:lnTo>
                  <a:pt x="42" y="401"/>
                </a:lnTo>
                <a:lnTo>
                  <a:pt x="37" y="401"/>
                </a:lnTo>
                <a:lnTo>
                  <a:pt x="26" y="401"/>
                </a:lnTo>
                <a:lnTo>
                  <a:pt x="21" y="401"/>
                </a:lnTo>
                <a:lnTo>
                  <a:pt x="18" y="401"/>
                </a:lnTo>
                <a:lnTo>
                  <a:pt x="15" y="400"/>
                </a:lnTo>
                <a:lnTo>
                  <a:pt x="12" y="400"/>
                </a:lnTo>
                <a:lnTo>
                  <a:pt x="10" y="398"/>
                </a:lnTo>
                <a:lnTo>
                  <a:pt x="9" y="398"/>
                </a:lnTo>
                <a:lnTo>
                  <a:pt x="8" y="397"/>
                </a:lnTo>
                <a:lnTo>
                  <a:pt x="5" y="395"/>
                </a:lnTo>
                <a:lnTo>
                  <a:pt x="5" y="394"/>
                </a:lnTo>
                <a:lnTo>
                  <a:pt x="3" y="394"/>
                </a:lnTo>
                <a:lnTo>
                  <a:pt x="2" y="391"/>
                </a:lnTo>
                <a:lnTo>
                  <a:pt x="2" y="388"/>
                </a:lnTo>
                <a:lnTo>
                  <a:pt x="0" y="387"/>
                </a:lnTo>
                <a:lnTo>
                  <a:pt x="0" y="382"/>
                </a:lnTo>
                <a:lnTo>
                  <a:pt x="0" y="377"/>
                </a:lnTo>
                <a:lnTo>
                  <a:pt x="0" y="371"/>
                </a:lnTo>
                <a:lnTo>
                  <a:pt x="0" y="362"/>
                </a:lnTo>
                <a:lnTo>
                  <a:pt x="0" y="347"/>
                </a:lnTo>
                <a:lnTo>
                  <a:pt x="2" y="313"/>
                </a:lnTo>
                <a:lnTo>
                  <a:pt x="2" y="291"/>
                </a:lnTo>
                <a:lnTo>
                  <a:pt x="2" y="267"/>
                </a:lnTo>
                <a:lnTo>
                  <a:pt x="3" y="209"/>
                </a:lnTo>
                <a:lnTo>
                  <a:pt x="3" y="176"/>
                </a:lnTo>
                <a:lnTo>
                  <a:pt x="3" y="109"/>
                </a:lnTo>
                <a:lnTo>
                  <a:pt x="3" y="77"/>
                </a:lnTo>
                <a:lnTo>
                  <a:pt x="3" y="42"/>
                </a:lnTo>
                <a:lnTo>
                  <a:pt x="3" y="36"/>
                </a:lnTo>
                <a:lnTo>
                  <a:pt x="3" y="26"/>
                </a:lnTo>
                <a:lnTo>
                  <a:pt x="5" y="23"/>
                </a:lnTo>
                <a:lnTo>
                  <a:pt x="5" y="19"/>
                </a:lnTo>
                <a:lnTo>
                  <a:pt x="5" y="14"/>
                </a:lnTo>
                <a:lnTo>
                  <a:pt x="6" y="11"/>
                </a:lnTo>
                <a:lnTo>
                  <a:pt x="8" y="7"/>
                </a:lnTo>
                <a:lnTo>
                  <a:pt x="9" y="4"/>
                </a:lnTo>
                <a:lnTo>
                  <a:pt x="9" y="4"/>
                </a:lnTo>
                <a:lnTo>
                  <a:pt x="10" y="4"/>
                </a:lnTo>
                <a:lnTo>
                  <a:pt x="10" y="3"/>
                </a:lnTo>
                <a:lnTo>
                  <a:pt x="12" y="3"/>
                </a:lnTo>
                <a:lnTo>
                  <a:pt x="13" y="1"/>
                </a:lnTo>
                <a:lnTo>
                  <a:pt x="15" y="1"/>
                </a:lnTo>
                <a:lnTo>
                  <a:pt x="19" y="0"/>
                </a:lnTo>
                <a:lnTo>
                  <a:pt x="22" y="0"/>
                </a:lnTo>
                <a:lnTo>
                  <a:pt x="26" y="0"/>
                </a:lnTo>
                <a:lnTo>
                  <a:pt x="32" y="0"/>
                </a:lnTo>
                <a:lnTo>
                  <a:pt x="40" y="0"/>
                </a:lnTo>
                <a:lnTo>
                  <a:pt x="76" y="0"/>
                </a:lnTo>
                <a:lnTo>
                  <a:pt x="112" y="1"/>
                </a:lnTo>
                <a:lnTo>
                  <a:pt x="249" y="3"/>
                </a:lnTo>
                <a:lnTo>
                  <a:pt x="262" y="3"/>
                </a:lnTo>
                <a:lnTo>
                  <a:pt x="274" y="3"/>
                </a:lnTo>
                <a:lnTo>
                  <a:pt x="285" y="1"/>
                </a:lnTo>
                <a:lnTo>
                  <a:pt x="309" y="1"/>
                </a:lnTo>
                <a:lnTo>
                  <a:pt x="315" y="1"/>
                </a:lnTo>
                <a:lnTo>
                  <a:pt x="319" y="1"/>
                </a:lnTo>
                <a:lnTo>
                  <a:pt x="323" y="1"/>
                </a:lnTo>
                <a:lnTo>
                  <a:pt x="325" y="1"/>
                </a:lnTo>
                <a:lnTo>
                  <a:pt x="328" y="3"/>
                </a:lnTo>
                <a:lnTo>
                  <a:pt x="329" y="3"/>
                </a:lnTo>
                <a:lnTo>
                  <a:pt x="331" y="4"/>
                </a:lnTo>
                <a:lnTo>
                  <a:pt x="332" y="4"/>
                </a:lnTo>
                <a:lnTo>
                  <a:pt x="333" y="6"/>
                </a:lnTo>
                <a:lnTo>
                  <a:pt x="333" y="7"/>
                </a:lnTo>
                <a:lnTo>
                  <a:pt x="335" y="9"/>
                </a:lnTo>
                <a:lnTo>
                  <a:pt x="335" y="10"/>
                </a:lnTo>
                <a:lnTo>
                  <a:pt x="336" y="13"/>
                </a:lnTo>
                <a:lnTo>
                  <a:pt x="336" y="17"/>
                </a:lnTo>
                <a:lnTo>
                  <a:pt x="336" y="22"/>
                </a:lnTo>
                <a:lnTo>
                  <a:pt x="336" y="29"/>
                </a:lnTo>
                <a:lnTo>
                  <a:pt x="336" y="39"/>
                </a:lnTo>
                <a:lnTo>
                  <a:pt x="336" y="68"/>
                </a:lnTo>
                <a:lnTo>
                  <a:pt x="336" y="90"/>
                </a:lnTo>
                <a:lnTo>
                  <a:pt x="336" y="107"/>
                </a:lnTo>
                <a:lnTo>
                  <a:pt x="335" y="169"/>
                </a:lnTo>
                <a:lnTo>
                  <a:pt x="335" y="187"/>
                </a:lnTo>
                <a:lnTo>
                  <a:pt x="335" y="214"/>
                </a:lnTo>
                <a:lnTo>
                  <a:pt x="335" y="269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890963" y="5086350"/>
            <a:ext cx="530225" cy="487363"/>
          </a:xfrm>
          <a:custGeom>
            <a:avLst/>
            <a:gdLst>
              <a:gd name="T0" fmla="*/ 135 w 334"/>
              <a:gd name="T1" fmla="*/ 37 h 307"/>
              <a:gd name="T2" fmla="*/ 148 w 334"/>
              <a:gd name="T3" fmla="*/ 35 h 307"/>
              <a:gd name="T4" fmla="*/ 158 w 334"/>
              <a:gd name="T5" fmla="*/ 35 h 307"/>
              <a:gd name="T6" fmla="*/ 170 w 334"/>
              <a:gd name="T7" fmla="*/ 37 h 307"/>
              <a:gd name="T8" fmla="*/ 193 w 334"/>
              <a:gd name="T9" fmla="*/ 41 h 307"/>
              <a:gd name="T10" fmla="*/ 203 w 334"/>
              <a:gd name="T11" fmla="*/ 44 h 307"/>
              <a:gd name="T12" fmla="*/ 208 w 334"/>
              <a:gd name="T13" fmla="*/ 44 h 307"/>
              <a:gd name="T14" fmla="*/ 212 w 334"/>
              <a:gd name="T15" fmla="*/ 41 h 307"/>
              <a:gd name="T16" fmla="*/ 221 w 334"/>
              <a:gd name="T17" fmla="*/ 32 h 307"/>
              <a:gd name="T18" fmla="*/ 228 w 334"/>
              <a:gd name="T19" fmla="*/ 25 h 307"/>
              <a:gd name="T20" fmla="*/ 237 w 334"/>
              <a:gd name="T21" fmla="*/ 18 h 307"/>
              <a:gd name="T22" fmla="*/ 245 w 334"/>
              <a:gd name="T23" fmla="*/ 15 h 307"/>
              <a:gd name="T24" fmla="*/ 254 w 334"/>
              <a:gd name="T25" fmla="*/ 14 h 307"/>
              <a:gd name="T26" fmla="*/ 286 w 334"/>
              <a:gd name="T27" fmla="*/ 15 h 307"/>
              <a:gd name="T28" fmla="*/ 295 w 334"/>
              <a:gd name="T29" fmla="*/ 15 h 307"/>
              <a:gd name="T30" fmla="*/ 309 w 334"/>
              <a:gd name="T31" fmla="*/ 12 h 307"/>
              <a:gd name="T32" fmla="*/ 324 w 334"/>
              <a:gd name="T33" fmla="*/ 11 h 307"/>
              <a:gd name="T34" fmla="*/ 328 w 334"/>
              <a:gd name="T35" fmla="*/ 11 h 307"/>
              <a:gd name="T36" fmla="*/ 330 w 334"/>
              <a:gd name="T37" fmla="*/ 14 h 307"/>
              <a:gd name="T38" fmla="*/ 333 w 334"/>
              <a:gd name="T39" fmla="*/ 19 h 307"/>
              <a:gd name="T40" fmla="*/ 333 w 334"/>
              <a:gd name="T41" fmla="*/ 28 h 307"/>
              <a:gd name="T42" fmla="*/ 333 w 334"/>
              <a:gd name="T43" fmla="*/ 50 h 307"/>
              <a:gd name="T44" fmla="*/ 333 w 334"/>
              <a:gd name="T45" fmla="*/ 192 h 307"/>
              <a:gd name="T46" fmla="*/ 334 w 334"/>
              <a:gd name="T47" fmla="*/ 268 h 307"/>
              <a:gd name="T48" fmla="*/ 333 w 334"/>
              <a:gd name="T49" fmla="*/ 283 h 307"/>
              <a:gd name="T50" fmla="*/ 333 w 334"/>
              <a:gd name="T51" fmla="*/ 293 h 307"/>
              <a:gd name="T52" fmla="*/ 330 w 334"/>
              <a:gd name="T53" fmla="*/ 299 h 307"/>
              <a:gd name="T54" fmla="*/ 325 w 334"/>
              <a:gd name="T55" fmla="*/ 304 h 307"/>
              <a:gd name="T56" fmla="*/ 320 w 334"/>
              <a:gd name="T57" fmla="*/ 306 h 307"/>
              <a:gd name="T58" fmla="*/ 308 w 334"/>
              <a:gd name="T59" fmla="*/ 307 h 307"/>
              <a:gd name="T60" fmla="*/ 187 w 334"/>
              <a:gd name="T61" fmla="*/ 306 h 307"/>
              <a:gd name="T62" fmla="*/ 104 w 334"/>
              <a:gd name="T63" fmla="*/ 306 h 307"/>
              <a:gd name="T64" fmla="*/ 36 w 334"/>
              <a:gd name="T65" fmla="*/ 307 h 307"/>
              <a:gd name="T66" fmla="*/ 18 w 334"/>
              <a:gd name="T67" fmla="*/ 307 h 307"/>
              <a:gd name="T68" fmla="*/ 11 w 334"/>
              <a:gd name="T69" fmla="*/ 306 h 307"/>
              <a:gd name="T70" fmla="*/ 5 w 334"/>
              <a:gd name="T71" fmla="*/ 302 h 307"/>
              <a:gd name="T72" fmla="*/ 2 w 334"/>
              <a:gd name="T73" fmla="*/ 297 h 307"/>
              <a:gd name="T74" fmla="*/ 1 w 334"/>
              <a:gd name="T75" fmla="*/ 288 h 307"/>
              <a:gd name="T76" fmla="*/ 0 w 334"/>
              <a:gd name="T77" fmla="*/ 274 h 307"/>
              <a:gd name="T78" fmla="*/ 0 w 334"/>
              <a:gd name="T79" fmla="*/ 144 h 307"/>
              <a:gd name="T80" fmla="*/ 0 w 334"/>
              <a:gd name="T81" fmla="*/ 53 h 307"/>
              <a:gd name="T82" fmla="*/ 0 w 334"/>
              <a:gd name="T83" fmla="*/ 32 h 307"/>
              <a:gd name="T84" fmla="*/ 1 w 334"/>
              <a:gd name="T85" fmla="*/ 22 h 307"/>
              <a:gd name="T86" fmla="*/ 4 w 334"/>
              <a:gd name="T87" fmla="*/ 15 h 307"/>
              <a:gd name="T88" fmla="*/ 7 w 334"/>
              <a:gd name="T89" fmla="*/ 11 h 307"/>
              <a:gd name="T90" fmla="*/ 11 w 334"/>
              <a:gd name="T91" fmla="*/ 8 h 307"/>
              <a:gd name="T92" fmla="*/ 23 w 334"/>
              <a:gd name="T93" fmla="*/ 3 h 307"/>
              <a:gd name="T94" fmla="*/ 40 w 334"/>
              <a:gd name="T95" fmla="*/ 0 h 307"/>
              <a:gd name="T96" fmla="*/ 52 w 334"/>
              <a:gd name="T97" fmla="*/ 0 h 307"/>
              <a:gd name="T98" fmla="*/ 68 w 334"/>
              <a:gd name="T99" fmla="*/ 2 h 307"/>
              <a:gd name="T100" fmla="*/ 77 w 334"/>
              <a:gd name="T101" fmla="*/ 5 h 307"/>
              <a:gd name="T102" fmla="*/ 84 w 334"/>
              <a:gd name="T103" fmla="*/ 9 h 307"/>
              <a:gd name="T104" fmla="*/ 94 w 334"/>
              <a:gd name="T105" fmla="*/ 12 h 307"/>
              <a:gd name="T106" fmla="*/ 103 w 334"/>
              <a:gd name="T107" fmla="*/ 16 h 307"/>
              <a:gd name="T108" fmla="*/ 119 w 334"/>
              <a:gd name="T109" fmla="*/ 28 h 307"/>
              <a:gd name="T110" fmla="*/ 132 w 334"/>
              <a:gd name="T111" fmla="*/ 35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4" h="307">
                <a:moveTo>
                  <a:pt x="133" y="35"/>
                </a:moveTo>
                <a:lnTo>
                  <a:pt x="133" y="37"/>
                </a:lnTo>
                <a:lnTo>
                  <a:pt x="135" y="37"/>
                </a:lnTo>
                <a:lnTo>
                  <a:pt x="136" y="37"/>
                </a:lnTo>
                <a:lnTo>
                  <a:pt x="139" y="37"/>
                </a:lnTo>
                <a:lnTo>
                  <a:pt x="148" y="35"/>
                </a:lnTo>
                <a:lnTo>
                  <a:pt x="152" y="35"/>
                </a:lnTo>
                <a:lnTo>
                  <a:pt x="155" y="35"/>
                </a:lnTo>
                <a:lnTo>
                  <a:pt x="158" y="35"/>
                </a:lnTo>
                <a:lnTo>
                  <a:pt x="162" y="35"/>
                </a:lnTo>
                <a:lnTo>
                  <a:pt x="165" y="37"/>
                </a:lnTo>
                <a:lnTo>
                  <a:pt x="170" y="37"/>
                </a:lnTo>
                <a:lnTo>
                  <a:pt x="178" y="38"/>
                </a:lnTo>
                <a:lnTo>
                  <a:pt x="189" y="40"/>
                </a:lnTo>
                <a:lnTo>
                  <a:pt x="193" y="41"/>
                </a:lnTo>
                <a:lnTo>
                  <a:pt x="199" y="43"/>
                </a:lnTo>
                <a:lnTo>
                  <a:pt x="202" y="44"/>
                </a:lnTo>
                <a:lnTo>
                  <a:pt x="203" y="44"/>
                </a:lnTo>
                <a:lnTo>
                  <a:pt x="205" y="44"/>
                </a:lnTo>
                <a:lnTo>
                  <a:pt x="206" y="44"/>
                </a:lnTo>
                <a:lnTo>
                  <a:pt x="208" y="44"/>
                </a:lnTo>
                <a:lnTo>
                  <a:pt x="209" y="43"/>
                </a:lnTo>
                <a:lnTo>
                  <a:pt x="211" y="43"/>
                </a:lnTo>
                <a:lnTo>
                  <a:pt x="212" y="41"/>
                </a:lnTo>
                <a:lnTo>
                  <a:pt x="213" y="40"/>
                </a:lnTo>
                <a:lnTo>
                  <a:pt x="218" y="35"/>
                </a:lnTo>
                <a:lnTo>
                  <a:pt x="221" y="32"/>
                </a:lnTo>
                <a:lnTo>
                  <a:pt x="222" y="30"/>
                </a:lnTo>
                <a:lnTo>
                  <a:pt x="225" y="27"/>
                </a:lnTo>
                <a:lnTo>
                  <a:pt x="228" y="25"/>
                </a:lnTo>
                <a:lnTo>
                  <a:pt x="229" y="22"/>
                </a:lnTo>
                <a:lnTo>
                  <a:pt x="234" y="21"/>
                </a:lnTo>
                <a:lnTo>
                  <a:pt x="237" y="18"/>
                </a:lnTo>
                <a:lnTo>
                  <a:pt x="240" y="16"/>
                </a:lnTo>
                <a:lnTo>
                  <a:pt x="241" y="16"/>
                </a:lnTo>
                <a:lnTo>
                  <a:pt x="245" y="15"/>
                </a:lnTo>
                <a:lnTo>
                  <a:pt x="248" y="14"/>
                </a:lnTo>
                <a:lnTo>
                  <a:pt x="251" y="14"/>
                </a:lnTo>
                <a:lnTo>
                  <a:pt x="254" y="14"/>
                </a:lnTo>
                <a:lnTo>
                  <a:pt x="256" y="14"/>
                </a:lnTo>
                <a:lnTo>
                  <a:pt x="269" y="14"/>
                </a:lnTo>
                <a:lnTo>
                  <a:pt x="286" y="15"/>
                </a:lnTo>
                <a:lnTo>
                  <a:pt x="291" y="15"/>
                </a:lnTo>
                <a:lnTo>
                  <a:pt x="292" y="15"/>
                </a:lnTo>
                <a:lnTo>
                  <a:pt x="295" y="15"/>
                </a:lnTo>
                <a:lnTo>
                  <a:pt x="298" y="15"/>
                </a:lnTo>
                <a:lnTo>
                  <a:pt x="302" y="14"/>
                </a:lnTo>
                <a:lnTo>
                  <a:pt x="309" y="12"/>
                </a:lnTo>
                <a:lnTo>
                  <a:pt x="314" y="12"/>
                </a:lnTo>
                <a:lnTo>
                  <a:pt x="320" y="11"/>
                </a:lnTo>
                <a:lnTo>
                  <a:pt x="324" y="11"/>
                </a:lnTo>
                <a:lnTo>
                  <a:pt x="325" y="11"/>
                </a:lnTo>
                <a:lnTo>
                  <a:pt x="327" y="11"/>
                </a:lnTo>
                <a:lnTo>
                  <a:pt x="328" y="11"/>
                </a:lnTo>
                <a:lnTo>
                  <a:pt x="328" y="12"/>
                </a:lnTo>
                <a:lnTo>
                  <a:pt x="330" y="12"/>
                </a:lnTo>
                <a:lnTo>
                  <a:pt x="330" y="14"/>
                </a:lnTo>
                <a:lnTo>
                  <a:pt x="331" y="15"/>
                </a:lnTo>
                <a:lnTo>
                  <a:pt x="331" y="16"/>
                </a:lnTo>
                <a:lnTo>
                  <a:pt x="333" y="19"/>
                </a:lnTo>
                <a:lnTo>
                  <a:pt x="333" y="22"/>
                </a:lnTo>
                <a:lnTo>
                  <a:pt x="333" y="25"/>
                </a:lnTo>
                <a:lnTo>
                  <a:pt x="333" y="28"/>
                </a:lnTo>
                <a:lnTo>
                  <a:pt x="333" y="31"/>
                </a:lnTo>
                <a:lnTo>
                  <a:pt x="333" y="37"/>
                </a:lnTo>
                <a:lnTo>
                  <a:pt x="333" y="50"/>
                </a:lnTo>
                <a:lnTo>
                  <a:pt x="333" y="99"/>
                </a:lnTo>
                <a:lnTo>
                  <a:pt x="333" y="182"/>
                </a:lnTo>
                <a:lnTo>
                  <a:pt x="333" y="192"/>
                </a:lnTo>
                <a:lnTo>
                  <a:pt x="333" y="207"/>
                </a:lnTo>
                <a:lnTo>
                  <a:pt x="334" y="252"/>
                </a:lnTo>
                <a:lnTo>
                  <a:pt x="334" y="268"/>
                </a:lnTo>
                <a:lnTo>
                  <a:pt x="334" y="274"/>
                </a:lnTo>
                <a:lnTo>
                  <a:pt x="334" y="280"/>
                </a:lnTo>
                <a:lnTo>
                  <a:pt x="333" y="283"/>
                </a:lnTo>
                <a:lnTo>
                  <a:pt x="333" y="286"/>
                </a:lnTo>
                <a:lnTo>
                  <a:pt x="333" y="288"/>
                </a:lnTo>
                <a:lnTo>
                  <a:pt x="333" y="293"/>
                </a:lnTo>
                <a:lnTo>
                  <a:pt x="331" y="294"/>
                </a:lnTo>
                <a:lnTo>
                  <a:pt x="331" y="297"/>
                </a:lnTo>
                <a:lnTo>
                  <a:pt x="330" y="299"/>
                </a:lnTo>
                <a:lnTo>
                  <a:pt x="328" y="300"/>
                </a:lnTo>
                <a:lnTo>
                  <a:pt x="327" y="303"/>
                </a:lnTo>
                <a:lnTo>
                  <a:pt x="325" y="304"/>
                </a:lnTo>
                <a:lnTo>
                  <a:pt x="324" y="306"/>
                </a:lnTo>
                <a:lnTo>
                  <a:pt x="321" y="306"/>
                </a:lnTo>
                <a:lnTo>
                  <a:pt x="320" y="306"/>
                </a:lnTo>
                <a:lnTo>
                  <a:pt x="317" y="307"/>
                </a:lnTo>
                <a:lnTo>
                  <a:pt x="312" y="307"/>
                </a:lnTo>
                <a:lnTo>
                  <a:pt x="308" y="307"/>
                </a:lnTo>
                <a:lnTo>
                  <a:pt x="301" y="307"/>
                </a:lnTo>
                <a:lnTo>
                  <a:pt x="243" y="306"/>
                </a:lnTo>
                <a:lnTo>
                  <a:pt x="187" y="306"/>
                </a:lnTo>
                <a:lnTo>
                  <a:pt x="139" y="306"/>
                </a:lnTo>
                <a:lnTo>
                  <a:pt x="122" y="306"/>
                </a:lnTo>
                <a:lnTo>
                  <a:pt x="104" y="306"/>
                </a:lnTo>
                <a:lnTo>
                  <a:pt x="84" y="306"/>
                </a:lnTo>
                <a:lnTo>
                  <a:pt x="66" y="306"/>
                </a:lnTo>
                <a:lnTo>
                  <a:pt x="36" y="307"/>
                </a:lnTo>
                <a:lnTo>
                  <a:pt x="29" y="307"/>
                </a:lnTo>
                <a:lnTo>
                  <a:pt x="24" y="307"/>
                </a:lnTo>
                <a:lnTo>
                  <a:pt x="18" y="307"/>
                </a:lnTo>
                <a:lnTo>
                  <a:pt x="16" y="306"/>
                </a:lnTo>
                <a:lnTo>
                  <a:pt x="14" y="306"/>
                </a:lnTo>
                <a:lnTo>
                  <a:pt x="11" y="306"/>
                </a:lnTo>
                <a:lnTo>
                  <a:pt x="10" y="304"/>
                </a:lnTo>
                <a:lnTo>
                  <a:pt x="8" y="303"/>
                </a:lnTo>
                <a:lnTo>
                  <a:pt x="5" y="302"/>
                </a:lnTo>
                <a:lnTo>
                  <a:pt x="4" y="300"/>
                </a:lnTo>
                <a:lnTo>
                  <a:pt x="4" y="299"/>
                </a:lnTo>
                <a:lnTo>
                  <a:pt x="2" y="297"/>
                </a:lnTo>
                <a:lnTo>
                  <a:pt x="2" y="296"/>
                </a:lnTo>
                <a:lnTo>
                  <a:pt x="1" y="293"/>
                </a:lnTo>
                <a:lnTo>
                  <a:pt x="1" y="288"/>
                </a:lnTo>
                <a:lnTo>
                  <a:pt x="1" y="284"/>
                </a:lnTo>
                <a:lnTo>
                  <a:pt x="0" y="280"/>
                </a:lnTo>
                <a:lnTo>
                  <a:pt x="0" y="274"/>
                </a:lnTo>
                <a:lnTo>
                  <a:pt x="0" y="268"/>
                </a:lnTo>
                <a:lnTo>
                  <a:pt x="0" y="229"/>
                </a:lnTo>
                <a:lnTo>
                  <a:pt x="0" y="144"/>
                </a:lnTo>
                <a:lnTo>
                  <a:pt x="0" y="111"/>
                </a:lnTo>
                <a:lnTo>
                  <a:pt x="0" y="64"/>
                </a:lnTo>
                <a:lnTo>
                  <a:pt x="0" y="53"/>
                </a:lnTo>
                <a:lnTo>
                  <a:pt x="0" y="44"/>
                </a:lnTo>
                <a:lnTo>
                  <a:pt x="0" y="37"/>
                </a:lnTo>
                <a:lnTo>
                  <a:pt x="0" y="32"/>
                </a:lnTo>
                <a:lnTo>
                  <a:pt x="0" y="30"/>
                </a:lnTo>
                <a:lnTo>
                  <a:pt x="1" y="25"/>
                </a:lnTo>
                <a:lnTo>
                  <a:pt x="1" y="22"/>
                </a:lnTo>
                <a:lnTo>
                  <a:pt x="1" y="19"/>
                </a:lnTo>
                <a:lnTo>
                  <a:pt x="2" y="16"/>
                </a:lnTo>
                <a:lnTo>
                  <a:pt x="4" y="15"/>
                </a:lnTo>
                <a:lnTo>
                  <a:pt x="4" y="14"/>
                </a:lnTo>
                <a:lnTo>
                  <a:pt x="5" y="12"/>
                </a:lnTo>
                <a:lnTo>
                  <a:pt x="7" y="11"/>
                </a:lnTo>
                <a:lnTo>
                  <a:pt x="7" y="9"/>
                </a:lnTo>
                <a:lnTo>
                  <a:pt x="8" y="9"/>
                </a:lnTo>
                <a:lnTo>
                  <a:pt x="11" y="8"/>
                </a:lnTo>
                <a:lnTo>
                  <a:pt x="14" y="6"/>
                </a:lnTo>
                <a:lnTo>
                  <a:pt x="18" y="5"/>
                </a:lnTo>
                <a:lnTo>
                  <a:pt x="23" y="3"/>
                </a:lnTo>
                <a:lnTo>
                  <a:pt x="29" y="3"/>
                </a:lnTo>
                <a:lnTo>
                  <a:pt x="34" y="2"/>
                </a:lnTo>
                <a:lnTo>
                  <a:pt x="40" y="0"/>
                </a:lnTo>
                <a:lnTo>
                  <a:pt x="45" y="0"/>
                </a:lnTo>
                <a:lnTo>
                  <a:pt x="48" y="0"/>
                </a:lnTo>
                <a:lnTo>
                  <a:pt x="52" y="0"/>
                </a:lnTo>
                <a:lnTo>
                  <a:pt x="56" y="0"/>
                </a:lnTo>
                <a:lnTo>
                  <a:pt x="62" y="2"/>
                </a:lnTo>
                <a:lnTo>
                  <a:pt x="68" y="2"/>
                </a:lnTo>
                <a:lnTo>
                  <a:pt x="72" y="3"/>
                </a:lnTo>
                <a:lnTo>
                  <a:pt x="75" y="3"/>
                </a:lnTo>
                <a:lnTo>
                  <a:pt x="77" y="5"/>
                </a:lnTo>
                <a:lnTo>
                  <a:pt x="80" y="6"/>
                </a:lnTo>
                <a:lnTo>
                  <a:pt x="82" y="8"/>
                </a:lnTo>
                <a:lnTo>
                  <a:pt x="84" y="9"/>
                </a:lnTo>
                <a:lnTo>
                  <a:pt x="87" y="9"/>
                </a:lnTo>
                <a:lnTo>
                  <a:pt x="93" y="12"/>
                </a:lnTo>
                <a:lnTo>
                  <a:pt x="94" y="12"/>
                </a:lnTo>
                <a:lnTo>
                  <a:pt x="97" y="14"/>
                </a:lnTo>
                <a:lnTo>
                  <a:pt x="98" y="14"/>
                </a:lnTo>
                <a:lnTo>
                  <a:pt x="103" y="16"/>
                </a:lnTo>
                <a:lnTo>
                  <a:pt x="107" y="19"/>
                </a:lnTo>
                <a:lnTo>
                  <a:pt x="112" y="22"/>
                </a:lnTo>
                <a:lnTo>
                  <a:pt x="119" y="28"/>
                </a:lnTo>
                <a:lnTo>
                  <a:pt x="123" y="31"/>
                </a:lnTo>
                <a:lnTo>
                  <a:pt x="130" y="34"/>
                </a:lnTo>
                <a:lnTo>
                  <a:pt x="132" y="35"/>
                </a:lnTo>
                <a:lnTo>
                  <a:pt x="133" y="3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4943475" y="4138613"/>
            <a:ext cx="320675" cy="428625"/>
          </a:xfrm>
          <a:custGeom>
            <a:avLst/>
            <a:gdLst>
              <a:gd name="T0" fmla="*/ 199 w 202"/>
              <a:gd name="T1" fmla="*/ 110 h 270"/>
              <a:gd name="T2" fmla="*/ 202 w 202"/>
              <a:gd name="T3" fmla="*/ 212 h 270"/>
              <a:gd name="T4" fmla="*/ 202 w 202"/>
              <a:gd name="T5" fmla="*/ 238 h 270"/>
              <a:gd name="T6" fmla="*/ 201 w 202"/>
              <a:gd name="T7" fmla="*/ 248 h 270"/>
              <a:gd name="T8" fmla="*/ 199 w 202"/>
              <a:gd name="T9" fmla="*/ 257 h 270"/>
              <a:gd name="T10" fmla="*/ 196 w 202"/>
              <a:gd name="T11" fmla="*/ 264 h 270"/>
              <a:gd name="T12" fmla="*/ 191 w 202"/>
              <a:gd name="T13" fmla="*/ 267 h 270"/>
              <a:gd name="T14" fmla="*/ 185 w 202"/>
              <a:gd name="T15" fmla="*/ 269 h 270"/>
              <a:gd name="T16" fmla="*/ 130 w 202"/>
              <a:gd name="T17" fmla="*/ 270 h 270"/>
              <a:gd name="T18" fmla="*/ 92 w 202"/>
              <a:gd name="T19" fmla="*/ 270 h 270"/>
              <a:gd name="T20" fmla="*/ 77 w 202"/>
              <a:gd name="T21" fmla="*/ 270 h 270"/>
              <a:gd name="T22" fmla="*/ 70 w 202"/>
              <a:gd name="T23" fmla="*/ 269 h 270"/>
              <a:gd name="T24" fmla="*/ 60 w 202"/>
              <a:gd name="T25" fmla="*/ 264 h 270"/>
              <a:gd name="T26" fmla="*/ 47 w 202"/>
              <a:gd name="T27" fmla="*/ 263 h 270"/>
              <a:gd name="T28" fmla="*/ 19 w 202"/>
              <a:gd name="T29" fmla="*/ 263 h 270"/>
              <a:gd name="T30" fmla="*/ 12 w 202"/>
              <a:gd name="T31" fmla="*/ 261 h 270"/>
              <a:gd name="T32" fmla="*/ 7 w 202"/>
              <a:gd name="T33" fmla="*/ 259 h 270"/>
              <a:gd name="T34" fmla="*/ 3 w 202"/>
              <a:gd name="T35" fmla="*/ 253 h 270"/>
              <a:gd name="T36" fmla="*/ 1 w 202"/>
              <a:gd name="T37" fmla="*/ 244 h 270"/>
              <a:gd name="T38" fmla="*/ 0 w 202"/>
              <a:gd name="T39" fmla="*/ 227 h 270"/>
              <a:gd name="T40" fmla="*/ 0 w 202"/>
              <a:gd name="T41" fmla="*/ 202 h 270"/>
              <a:gd name="T42" fmla="*/ 1 w 202"/>
              <a:gd name="T43" fmla="*/ 184 h 270"/>
              <a:gd name="T44" fmla="*/ 3 w 202"/>
              <a:gd name="T45" fmla="*/ 176 h 270"/>
              <a:gd name="T46" fmla="*/ 6 w 202"/>
              <a:gd name="T47" fmla="*/ 171 h 270"/>
              <a:gd name="T48" fmla="*/ 10 w 202"/>
              <a:gd name="T49" fmla="*/ 170 h 270"/>
              <a:gd name="T50" fmla="*/ 25 w 202"/>
              <a:gd name="T51" fmla="*/ 167 h 270"/>
              <a:gd name="T52" fmla="*/ 34 w 202"/>
              <a:gd name="T53" fmla="*/ 165 h 270"/>
              <a:gd name="T54" fmla="*/ 38 w 202"/>
              <a:gd name="T55" fmla="*/ 164 h 270"/>
              <a:gd name="T56" fmla="*/ 39 w 202"/>
              <a:gd name="T57" fmla="*/ 161 h 270"/>
              <a:gd name="T58" fmla="*/ 41 w 202"/>
              <a:gd name="T59" fmla="*/ 157 h 270"/>
              <a:gd name="T60" fmla="*/ 42 w 202"/>
              <a:gd name="T61" fmla="*/ 148 h 270"/>
              <a:gd name="T62" fmla="*/ 39 w 202"/>
              <a:gd name="T63" fmla="*/ 141 h 270"/>
              <a:gd name="T64" fmla="*/ 34 w 202"/>
              <a:gd name="T65" fmla="*/ 136 h 270"/>
              <a:gd name="T66" fmla="*/ 31 w 202"/>
              <a:gd name="T67" fmla="*/ 132 h 270"/>
              <a:gd name="T68" fmla="*/ 29 w 202"/>
              <a:gd name="T69" fmla="*/ 126 h 270"/>
              <a:gd name="T70" fmla="*/ 26 w 202"/>
              <a:gd name="T71" fmla="*/ 117 h 270"/>
              <a:gd name="T72" fmla="*/ 26 w 202"/>
              <a:gd name="T73" fmla="*/ 109 h 270"/>
              <a:gd name="T74" fmla="*/ 28 w 202"/>
              <a:gd name="T75" fmla="*/ 97 h 270"/>
              <a:gd name="T76" fmla="*/ 29 w 202"/>
              <a:gd name="T77" fmla="*/ 90 h 270"/>
              <a:gd name="T78" fmla="*/ 34 w 202"/>
              <a:gd name="T79" fmla="*/ 84 h 270"/>
              <a:gd name="T80" fmla="*/ 38 w 202"/>
              <a:gd name="T81" fmla="*/ 77 h 270"/>
              <a:gd name="T82" fmla="*/ 39 w 202"/>
              <a:gd name="T83" fmla="*/ 71 h 270"/>
              <a:gd name="T84" fmla="*/ 41 w 202"/>
              <a:gd name="T85" fmla="*/ 65 h 270"/>
              <a:gd name="T86" fmla="*/ 42 w 202"/>
              <a:gd name="T87" fmla="*/ 49 h 270"/>
              <a:gd name="T88" fmla="*/ 42 w 202"/>
              <a:gd name="T89" fmla="*/ 20 h 270"/>
              <a:gd name="T90" fmla="*/ 45 w 202"/>
              <a:gd name="T91" fmla="*/ 10 h 270"/>
              <a:gd name="T92" fmla="*/ 48 w 202"/>
              <a:gd name="T93" fmla="*/ 3 h 270"/>
              <a:gd name="T94" fmla="*/ 57 w 202"/>
              <a:gd name="T95" fmla="*/ 0 h 270"/>
              <a:gd name="T96" fmla="*/ 76 w 202"/>
              <a:gd name="T97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02" h="270">
                <a:moveTo>
                  <a:pt x="198" y="0"/>
                </a:moveTo>
                <a:lnTo>
                  <a:pt x="199" y="80"/>
                </a:lnTo>
                <a:lnTo>
                  <a:pt x="199" y="110"/>
                </a:lnTo>
                <a:lnTo>
                  <a:pt x="199" y="128"/>
                </a:lnTo>
                <a:lnTo>
                  <a:pt x="201" y="157"/>
                </a:lnTo>
                <a:lnTo>
                  <a:pt x="202" y="212"/>
                </a:lnTo>
                <a:lnTo>
                  <a:pt x="202" y="224"/>
                </a:lnTo>
                <a:lnTo>
                  <a:pt x="202" y="232"/>
                </a:lnTo>
                <a:lnTo>
                  <a:pt x="202" y="238"/>
                </a:lnTo>
                <a:lnTo>
                  <a:pt x="202" y="244"/>
                </a:lnTo>
                <a:lnTo>
                  <a:pt x="202" y="245"/>
                </a:lnTo>
                <a:lnTo>
                  <a:pt x="201" y="248"/>
                </a:lnTo>
                <a:lnTo>
                  <a:pt x="201" y="251"/>
                </a:lnTo>
                <a:lnTo>
                  <a:pt x="201" y="254"/>
                </a:lnTo>
                <a:lnTo>
                  <a:pt x="199" y="257"/>
                </a:lnTo>
                <a:lnTo>
                  <a:pt x="199" y="260"/>
                </a:lnTo>
                <a:lnTo>
                  <a:pt x="198" y="263"/>
                </a:lnTo>
                <a:lnTo>
                  <a:pt x="196" y="264"/>
                </a:lnTo>
                <a:lnTo>
                  <a:pt x="194" y="266"/>
                </a:lnTo>
                <a:lnTo>
                  <a:pt x="192" y="266"/>
                </a:lnTo>
                <a:lnTo>
                  <a:pt x="191" y="267"/>
                </a:lnTo>
                <a:lnTo>
                  <a:pt x="188" y="269"/>
                </a:lnTo>
                <a:lnTo>
                  <a:pt x="186" y="269"/>
                </a:lnTo>
                <a:lnTo>
                  <a:pt x="185" y="269"/>
                </a:lnTo>
                <a:lnTo>
                  <a:pt x="179" y="269"/>
                </a:lnTo>
                <a:lnTo>
                  <a:pt x="170" y="270"/>
                </a:lnTo>
                <a:lnTo>
                  <a:pt x="130" y="270"/>
                </a:lnTo>
                <a:lnTo>
                  <a:pt x="118" y="270"/>
                </a:lnTo>
                <a:lnTo>
                  <a:pt x="96" y="270"/>
                </a:lnTo>
                <a:lnTo>
                  <a:pt x="92" y="270"/>
                </a:lnTo>
                <a:lnTo>
                  <a:pt x="86" y="270"/>
                </a:lnTo>
                <a:lnTo>
                  <a:pt x="82" y="270"/>
                </a:lnTo>
                <a:lnTo>
                  <a:pt x="77" y="270"/>
                </a:lnTo>
                <a:lnTo>
                  <a:pt x="74" y="269"/>
                </a:lnTo>
                <a:lnTo>
                  <a:pt x="73" y="269"/>
                </a:lnTo>
                <a:lnTo>
                  <a:pt x="70" y="269"/>
                </a:lnTo>
                <a:lnTo>
                  <a:pt x="64" y="266"/>
                </a:lnTo>
                <a:lnTo>
                  <a:pt x="63" y="264"/>
                </a:lnTo>
                <a:lnTo>
                  <a:pt x="60" y="264"/>
                </a:lnTo>
                <a:lnTo>
                  <a:pt x="54" y="263"/>
                </a:lnTo>
                <a:lnTo>
                  <a:pt x="51" y="263"/>
                </a:lnTo>
                <a:lnTo>
                  <a:pt x="47" y="263"/>
                </a:lnTo>
                <a:lnTo>
                  <a:pt x="29" y="263"/>
                </a:lnTo>
                <a:lnTo>
                  <a:pt x="23" y="263"/>
                </a:lnTo>
                <a:lnTo>
                  <a:pt x="19" y="263"/>
                </a:lnTo>
                <a:lnTo>
                  <a:pt x="15" y="261"/>
                </a:lnTo>
                <a:lnTo>
                  <a:pt x="13" y="261"/>
                </a:lnTo>
                <a:lnTo>
                  <a:pt x="12" y="261"/>
                </a:lnTo>
                <a:lnTo>
                  <a:pt x="10" y="260"/>
                </a:lnTo>
                <a:lnTo>
                  <a:pt x="9" y="260"/>
                </a:lnTo>
                <a:lnTo>
                  <a:pt x="7" y="259"/>
                </a:lnTo>
                <a:lnTo>
                  <a:pt x="4" y="257"/>
                </a:lnTo>
                <a:lnTo>
                  <a:pt x="4" y="256"/>
                </a:lnTo>
                <a:lnTo>
                  <a:pt x="3" y="253"/>
                </a:lnTo>
                <a:lnTo>
                  <a:pt x="3" y="250"/>
                </a:lnTo>
                <a:lnTo>
                  <a:pt x="1" y="247"/>
                </a:lnTo>
                <a:lnTo>
                  <a:pt x="1" y="244"/>
                </a:lnTo>
                <a:lnTo>
                  <a:pt x="0" y="240"/>
                </a:lnTo>
                <a:lnTo>
                  <a:pt x="0" y="235"/>
                </a:lnTo>
                <a:lnTo>
                  <a:pt x="0" y="227"/>
                </a:lnTo>
                <a:lnTo>
                  <a:pt x="0" y="216"/>
                </a:lnTo>
                <a:lnTo>
                  <a:pt x="0" y="208"/>
                </a:lnTo>
                <a:lnTo>
                  <a:pt x="0" y="202"/>
                </a:lnTo>
                <a:lnTo>
                  <a:pt x="0" y="195"/>
                </a:lnTo>
                <a:lnTo>
                  <a:pt x="0" y="189"/>
                </a:lnTo>
                <a:lnTo>
                  <a:pt x="1" y="184"/>
                </a:lnTo>
                <a:lnTo>
                  <a:pt x="1" y="181"/>
                </a:lnTo>
                <a:lnTo>
                  <a:pt x="1" y="179"/>
                </a:lnTo>
                <a:lnTo>
                  <a:pt x="3" y="176"/>
                </a:lnTo>
                <a:lnTo>
                  <a:pt x="4" y="174"/>
                </a:lnTo>
                <a:lnTo>
                  <a:pt x="6" y="173"/>
                </a:lnTo>
                <a:lnTo>
                  <a:pt x="6" y="171"/>
                </a:lnTo>
                <a:lnTo>
                  <a:pt x="7" y="171"/>
                </a:lnTo>
                <a:lnTo>
                  <a:pt x="9" y="170"/>
                </a:lnTo>
                <a:lnTo>
                  <a:pt x="10" y="170"/>
                </a:lnTo>
                <a:lnTo>
                  <a:pt x="12" y="170"/>
                </a:lnTo>
                <a:lnTo>
                  <a:pt x="13" y="168"/>
                </a:lnTo>
                <a:lnTo>
                  <a:pt x="25" y="167"/>
                </a:lnTo>
                <a:lnTo>
                  <a:pt x="29" y="167"/>
                </a:lnTo>
                <a:lnTo>
                  <a:pt x="32" y="167"/>
                </a:lnTo>
                <a:lnTo>
                  <a:pt x="34" y="165"/>
                </a:lnTo>
                <a:lnTo>
                  <a:pt x="35" y="165"/>
                </a:lnTo>
                <a:lnTo>
                  <a:pt x="36" y="165"/>
                </a:lnTo>
                <a:lnTo>
                  <a:pt x="38" y="164"/>
                </a:lnTo>
                <a:lnTo>
                  <a:pt x="38" y="163"/>
                </a:lnTo>
                <a:lnTo>
                  <a:pt x="39" y="163"/>
                </a:lnTo>
                <a:lnTo>
                  <a:pt x="39" y="161"/>
                </a:lnTo>
                <a:lnTo>
                  <a:pt x="41" y="160"/>
                </a:lnTo>
                <a:lnTo>
                  <a:pt x="41" y="158"/>
                </a:lnTo>
                <a:lnTo>
                  <a:pt x="41" y="157"/>
                </a:lnTo>
                <a:lnTo>
                  <a:pt x="42" y="155"/>
                </a:lnTo>
                <a:lnTo>
                  <a:pt x="42" y="152"/>
                </a:lnTo>
                <a:lnTo>
                  <a:pt x="42" y="148"/>
                </a:lnTo>
                <a:lnTo>
                  <a:pt x="41" y="145"/>
                </a:lnTo>
                <a:lnTo>
                  <a:pt x="41" y="142"/>
                </a:lnTo>
                <a:lnTo>
                  <a:pt x="39" y="141"/>
                </a:lnTo>
                <a:lnTo>
                  <a:pt x="38" y="139"/>
                </a:lnTo>
                <a:lnTo>
                  <a:pt x="38" y="139"/>
                </a:lnTo>
                <a:lnTo>
                  <a:pt x="34" y="136"/>
                </a:lnTo>
                <a:lnTo>
                  <a:pt x="32" y="135"/>
                </a:lnTo>
                <a:lnTo>
                  <a:pt x="32" y="133"/>
                </a:lnTo>
                <a:lnTo>
                  <a:pt x="31" y="132"/>
                </a:lnTo>
                <a:lnTo>
                  <a:pt x="29" y="131"/>
                </a:lnTo>
                <a:lnTo>
                  <a:pt x="29" y="129"/>
                </a:lnTo>
                <a:lnTo>
                  <a:pt x="29" y="126"/>
                </a:lnTo>
                <a:lnTo>
                  <a:pt x="28" y="123"/>
                </a:lnTo>
                <a:lnTo>
                  <a:pt x="28" y="120"/>
                </a:lnTo>
                <a:lnTo>
                  <a:pt x="26" y="117"/>
                </a:lnTo>
                <a:lnTo>
                  <a:pt x="26" y="115"/>
                </a:lnTo>
                <a:lnTo>
                  <a:pt x="26" y="112"/>
                </a:lnTo>
                <a:lnTo>
                  <a:pt x="26" y="109"/>
                </a:lnTo>
                <a:lnTo>
                  <a:pt x="26" y="106"/>
                </a:lnTo>
                <a:lnTo>
                  <a:pt x="26" y="101"/>
                </a:lnTo>
                <a:lnTo>
                  <a:pt x="28" y="97"/>
                </a:lnTo>
                <a:lnTo>
                  <a:pt x="28" y="94"/>
                </a:lnTo>
                <a:lnTo>
                  <a:pt x="28" y="93"/>
                </a:lnTo>
                <a:lnTo>
                  <a:pt x="29" y="90"/>
                </a:lnTo>
                <a:lnTo>
                  <a:pt x="29" y="88"/>
                </a:lnTo>
                <a:lnTo>
                  <a:pt x="31" y="85"/>
                </a:lnTo>
                <a:lnTo>
                  <a:pt x="34" y="84"/>
                </a:lnTo>
                <a:lnTo>
                  <a:pt x="35" y="81"/>
                </a:lnTo>
                <a:lnTo>
                  <a:pt x="36" y="80"/>
                </a:lnTo>
                <a:lnTo>
                  <a:pt x="38" y="77"/>
                </a:lnTo>
                <a:lnTo>
                  <a:pt x="38" y="75"/>
                </a:lnTo>
                <a:lnTo>
                  <a:pt x="39" y="74"/>
                </a:lnTo>
                <a:lnTo>
                  <a:pt x="39" y="71"/>
                </a:lnTo>
                <a:lnTo>
                  <a:pt x="41" y="69"/>
                </a:lnTo>
                <a:lnTo>
                  <a:pt x="41" y="68"/>
                </a:lnTo>
                <a:lnTo>
                  <a:pt x="41" y="65"/>
                </a:lnTo>
                <a:lnTo>
                  <a:pt x="41" y="61"/>
                </a:lnTo>
                <a:lnTo>
                  <a:pt x="42" y="56"/>
                </a:lnTo>
                <a:lnTo>
                  <a:pt x="42" y="49"/>
                </a:lnTo>
                <a:lnTo>
                  <a:pt x="42" y="30"/>
                </a:lnTo>
                <a:lnTo>
                  <a:pt x="42" y="26"/>
                </a:lnTo>
                <a:lnTo>
                  <a:pt x="42" y="20"/>
                </a:lnTo>
                <a:lnTo>
                  <a:pt x="42" y="17"/>
                </a:lnTo>
                <a:lnTo>
                  <a:pt x="44" y="13"/>
                </a:lnTo>
                <a:lnTo>
                  <a:pt x="45" y="10"/>
                </a:lnTo>
                <a:lnTo>
                  <a:pt x="47" y="7"/>
                </a:lnTo>
                <a:lnTo>
                  <a:pt x="47" y="5"/>
                </a:lnTo>
                <a:lnTo>
                  <a:pt x="48" y="3"/>
                </a:lnTo>
                <a:lnTo>
                  <a:pt x="51" y="1"/>
                </a:lnTo>
                <a:lnTo>
                  <a:pt x="54" y="1"/>
                </a:lnTo>
                <a:lnTo>
                  <a:pt x="57" y="0"/>
                </a:lnTo>
                <a:lnTo>
                  <a:pt x="60" y="0"/>
                </a:lnTo>
                <a:lnTo>
                  <a:pt x="66" y="0"/>
                </a:lnTo>
                <a:lnTo>
                  <a:pt x="76" y="0"/>
                </a:lnTo>
                <a:lnTo>
                  <a:pt x="116" y="0"/>
                </a:lnTo>
                <a:lnTo>
                  <a:pt x="198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5157788" y="5091113"/>
            <a:ext cx="428625" cy="436563"/>
          </a:xfrm>
          <a:custGeom>
            <a:avLst/>
            <a:gdLst>
              <a:gd name="T0" fmla="*/ 268 w 270"/>
              <a:gd name="T1" fmla="*/ 27 h 275"/>
              <a:gd name="T2" fmla="*/ 267 w 270"/>
              <a:gd name="T3" fmla="*/ 73 h 275"/>
              <a:gd name="T4" fmla="*/ 268 w 270"/>
              <a:gd name="T5" fmla="*/ 150 h 275"/>
              <a:gd name="T6" fmla="*/ 270 w 270"/>
              <a:gd name="T7" fmla="*/ 232 h 275"/>
              <a:gd name="T8" fmla="*/ 270 w 270"/>
              <a:gd name="T9" fmla="*/ 245 h 275"/>
              <a:gd name="T10" fmla="*/ 270 w 270"/>
              <a:gd name="T11" fmla="*/ 253 h 275"/>
              <a:gd name="T12" fmla="*/ 268 w 270"/>
              <a:gd name="T13" fmla="*/ 261 h 275"/>
              <a:gd name="T14" fmla="*/ 267 w 270"/>
              <a:gd name="T15" fmla="*/ 265 h 275"/>
              <a:gd name="T16" fmla="*/ 265 w 270"/>
              <a:gd name="T17" fmla="*/ 268 h 275"/>
              <a:gd name="T18" fmla="*/ 264 w 270"/>
              <a:gd name="T19" fmla="*/ 271 h 275"/>
              <a:gd name="T20" fmla="*/ 262 w 270"/>
              <a:gd name="T21" fmla="*/ 271 h 275"/>
              <a:gd name="T22" fmla="*/ 256 w 270"/>
              <a:gd name="T23" fmla="*/ 272 h 275"/>
              <a:gd name="T24" fmla="*/ 251 w 270"/>
              <a:gd name="T25" fmla="*/ 274 h 275"/>
              <a:gd name="T26" fmla="*/ 240 w 270"/>
              <a:gd name="T27" fmla="*/ 274 h 275"/>
              <a:gd name="T28" fmla="*/ 192 w 270"/>
              <a:gd name="T29" fmla="*/ 274 h 275"/>
              <a:gd name="T30" fmla="*/ 107 w 270"/>
              <a:gd name="T31" fmla="*/ 274 h 275"/>
              <a:gd name="T32" fmla="*/ 67 w 270"/>
              <a:gd name="T33" fmla="*/ 274 h 275"/>
              <a:gd name="T34" fmla="*/ 41 w 270"/>
              <a:gd name="T35" fmla="*/ 274 h 275"/>
              <a:gd name="T36" fmla="*/ 27 w 270"/>
              <a:gd name="T37" fmla="*/ 274 h 275"/>
              <a:gd name="T38" fmla="*/ 19 w 270"/>
              <a:gd name="T39" fmla="*/ 274 h 275"/>
              <a:gd name="T40" fmla="*/ 15 w 270"/>
              <a:gd name="T41" fmla="*/ 272 h 275"/>
              <a:gd name="T42" fmla="*/ 9 w 270"/>
              <a:gd name="T43" fmla="*/ 271 h 275"/>
              <a:gd name="T44" fmla="*/ 6 w 270"/>
              <a:gd name="T45" fmla="*/ 268 h 275"/>
              <a:gd name="T46" fmla="*/ 3 w 270"/>
              <a:gd name="T47" fmla="*/ 261 h 275"/>
              <a:gd name="T48" fmla="*/ 3 w 270"/>
              <a:gd name="T49" fmla="*/ 252 h 275"/>
              <a:gd name="T50" fmla="*/ 2 w 270"/>
              <a:gd name="T51" fmla="*/ 239 h 275"/>
              <a:gd name="T52" fmla="*/ 2 w 270"/>
              <a:gd name="T53" fmla="*/ 216 h 275"/>
              <a:gd name="T54" fmla="*/ 2 w 270"/>
              <a:gd name="T55" fmla="*/ 98 h 275"/>
              <a:gd name="T56" fmla="*/ 0 w 270"/>
              <a:gd name="T57" fmla="*/ 56 h 275"/>
              <a:gd name="T58" fmla="*/ 2 w 270"/>
              <a:gd name="T59" fmla="*/ 34 h 275"/>
              <a:gd name="T60" fmla="*/ 2 w 270"/>
              <a:gd name="T61" fmla="*/ 22 h 275"/>
              <a:gd name="T62" fmla="*/ 3 w 270"/>
              <a:gd name="T63" fmla="*/ 18 h 275"/>
              <a:gd name="T64" fmla="*/ 5 w 270"/>
              <a:gd name="T65" fmla="*/ 12 h 275"/>
              <a:gd name="T66" fmla="*/ 8 w 270"/>
              <a:gd name="T67" fmla="*/ 9 h 275"/>
              <a:gd name="T68" fmla="*/ 11 w 270"/>
              <a:gd name="T69" fmla="*/ 6 h 275"/>
              <a:gd name="T70" fmla="*/ 15 w 270"/>
              <a:gd name="T71" fmla="*/ 5 h 275"/>
              <a:gd name="T72" fmla="*/ 19 w 270"/>
              <a:gd name="T73" fmla="*/ 3 h 275"/>
              <a:gd name="T74" fmla="*/ 28 w 270"/>
              <a:gd name="T75" fmla="*/ 3 h 275"/>
              <a:gd name="T76" fmla="*/ 69 w 270"/>
              <a:gd name="T77" fmla="*/ 3 h 275"/>
              <a:gd name="T78" fmla="*/ 184 w 270"/>
              <a:gd name="T79" fmla="*/ 2 h 275"/>
              <a:gd name="T80" fmla="*/ 252 w 270"/>
              <a:gd name="T81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0" h="275">
                <a:moveTo>
                  <a:pt x="268" y="2"/>
                </a:moveTo>
                <a:lnTo>
                  <a:pt x="268" y="27"/>
                </a:lnTo>
                <a:lnTo>
                  <a:pt x="267" y="54"/>
                </a:lnTo>
                <a:lnTo>
                  <a:pt x="267" y="73"/>
                </a:lnTo>
                <a:lnTo>
                  <a:pt x="268" y="133"/>
                </a:lnTo>
                <a:lnTo>
                  <a:pt x="268" y="150"/>
                </a:lnTo>
                <a:lnTo>
                  <a:pt x="268" y="184"/>
                </a:lnTo>
                <a:lnTo>
                  <a:pt x="270" y="232"/>
                </a:lnTo>
                <a:lnTo>
                  <a:pt x="270" y="239"/>
                </a:lnTo>
                <a:lnTo>
                  <a:pt x="270" y="245"/>
                </a:lnTo>
                <a:lnTo>
                  <a:pt x="270" y="249"/>
                </a:lnTo>
                <a:lnTo>
                  <a:pt x="270" y="253"/>
                </a:lnTo>
                <a:lnTo>
                  <a:pt x="268" y="256"/>
                </a:lnTo>
                <a:lnTo>
                  <a:pt x="268" y="261"/>
                </a:lnTo>
                <a:lnTo>
                  <a:pt x="268" y="264"/>
                </a:lnTo>
                <a:lnTo>
                  <a:pt x="267" y="265"/>
                </a:lnTo>
                <a:lnTo>
                  <a:pt x="267" y="267"/>
                </a:lnTo>
                <a:lnTo>
                  <a:pt x="265" y="268"/>
                </a:lnTo>
                <a:lnTo>
                  <a:pt x="264" y="269"/>
                </a:lnTo>
                <a:lnTo>
                  <a:pt x="264" y="271"/>
                </a:lnTo>
                <a:lnTo>
                  <a:pt x="262" y="271"/>
                </a:lnTo>
                <a:lnTo>
                  <a:pt x="262" y="271"/>
                </a:lnTo>
                <a:lnTo>
                  <a:pt x="259" y="272"/>
                </a:lnTo>
                <a:lnTo>
                  <a:pt x="256" y="272"/>
                </a:lnTo>
                <a:lnTo>
                  <a:pt x="254" y="274"/>
                </a:lnTo>
                <a:lnTo>
                  <a:pt x="251" y="274"/>
                </a:lnTo>
                <a:lnTo>
                  <a:pt x="246" y="274"/>
                </a:lnTo>
                <a:lnTo>
                  <a:pt x="240" y="274"/>
                </a:lnTo>
                <a:lnTo>
                  <a:pt x="229" y="274"/>
                </a:lnTo>
                <a:lnTo>
                  <a:pt x="192" y="274"/>
                </a:lnTo>
                <a:lnTo>
                  <a:pt x="134" y="275"/>
                </a:lnTo>
                <a:lnTo>
                  <a:pt x="107" y="274"/>
                </a:lnTo>
                <a:lnTo>
                  <a:pt x="79" y="274"/>
                </a:lnTo>
                <a:lnTo>
                  <a:pt x="67" y="274"/>
                </a:lnTo>
                <a:lnTo>
                  <a:pt x="59" y="274"/>
                </a:lnTo>
                <a:lnTo>
                  <a:pt x="41" y="274"/>
                </a:lnTo>
                <a:lnTo>
                  <a:pt x="32" y="274"/>
                </a:lnTo>
                <a:lnTo>
                  <a:pt x="27" y="274"/>
                </a:lnTo>
                <a:lnTo>
                  <a:pt x="24" y="274"/>
                </a:lnTo>
                <a:lnTo>
                  <a:pt x="19" y="274"/>
                </a:lnTo>
                <a:lnTo>
                  <a:pt x="18" y="274"/>
                </a:lnTo>
                <a:lnTo>
                  <a:pt x="15" y="272"/>
                </a:lnTo>
                <a:lnTo>
                  <a:pt x="12" y="271"/>
                </a:lnTo>
                <a:lnTo>
                  <a:pt x="9" y="271"/>
                </a:lnTo>
                <a:lnTo>
                  <a:pt x="8" y="269"/>
                </a:lnTo>
                <a:lnTo>
                  <a:pt x="6" y="268"/>
                </a:lnTo>
                <a:lnTo>
                  <a:pt x="5" y="265"/>
                </a:lnTo>
                <a:lnTo>
                  <a:pt x="3" y="261"/>
                </a:lnTo>
                <a:lnTo>
                  <a:pt x="3" y="256"/>
                </a:lnTo>
                <a:lnTo>
                  <a:pt x="3" y="252"/>
                </a:lnTo>
                <a:lnTo>
                  <a:pt x="2" y="248"/>
                </a:lnTo>
                <a:lnTo>
                  <a:pt x="2" y="239"/>
                </a:lnTo>
                <a:lnTo>
                  <a:pt x="2" y="230"/>
                </a:lnTo>
                <a:lnTo>
                  <a:pt x="2" y="216"/>
                </a:lnTo>
                <a:lnTo>
                  <a:pt x="2" y="112"/>
                </a:lnTo>
                <a:lnTo>
                  <a:pt x="2" y="98"/>
                </a:lnTo>
                <a:lnTo>
                  <a:pt x="2" y="70"/>
                </a:lnTo>
                <a:lnTo>
                  <a:pt x="0" y="56"/>
                </a:lnTo>
                <a:lnTo>
                  <a:pt x="2" y="41"/>
                </a:lnTo>
                <a:lnTo>
                  <a:pt x="2" y="34"/>
                </a:lnTo>
                <a:lnTo>
                  <a:pt x="2" y="27"/>
                </a:lnTo>
                <a:lnTo>
                  <a:pt x="2" y="22"/>
                </a:lnTo>
                <a:lnTo>
                  <a:pt x="3" y="19"/>
                </a:lnTo>
                <a:lnTo>
                  <a:pt x="3" y="18"/>
                </a:lnTo>
                <a:lnTo>
                  <a:pt x="5" y="13"/>
                </a:lnTo>
                <a:lnTo>
                  <a:pt x="5" y="12"/>
                </a:lnTo>
                <a:lnTo>
                  <a:pt x="6" y="9"/>
                </a:lnTo>
                <a:lnTo>
                  <a:pt x="8" y="9"/>
                </a:lnTo>
                <a:lnTo>
                  <a:pt x="9" y="8"/>
                </a:lnTo>
                <a:lnTo>
                  <a:pt x="11" y="6"/>
                </a:lnTo>
                <a:lnTo>
                  <a:pt x="12" y="5"/>
                </a:lnTo>
                <a:lnTo>
                  <a:pt x="15" y="5"/>
                </a:lnTo>
                <a:lnTo>
                  <a:pt x="18" y="3"/>
                </a:lnTo>
                <a:lnTo>
                  <a:pt x="19" y="3"/>
                </a:lnTo>
                <a:lnTo>
                  <a:pt x="24" y="3"/>
                </a:lnTo>
                <a:lnTo>
                  <a:pt x="28" y="3"/>
                </a:lnTo>
                <a:lnTo>
                  <a:pt x="35" y="2"/>
                </a:lnTo>
                <a:lnTo>
                  <a:pt x="69" y="3"/>
                </a:lnTo>
                <a:lnTo>
                  <a:pt x="155" y="2"/>
                </a:lnTo>
                <a:lnTo>
                  <a:pt x="184" y="2"/>
                </a:lnTo>
                <a:lnTo>
                  <a:pt x="232" y="2"/>
                </a:lnTo>
                <a:lnTo>
                  <a:pt x="252" y="0"/>
                </a:lnTo>
                <a:lnTo>
                  <a:pt x="268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678488" y="3805238"/>
            <a:ext cx="327025" cy="431800"/>
          </a:xfrm>
          <a:custGeom>
            <a:avLst/>
            <a:gdLst>
              <a:gd name="T0" fmla="*/ 121 w 206"/>
              <a:gd name="T1" fmla="*/ 2 h 272"/>
              <a:gd name="T2" fmla="*/ 147 w 206"/>
              <a:gd name="T3" fmla="*/ 2 h 272"/>
              <a:gd name="T4" fmla="*/ 171 w 206"/>
              <a:gd name="T5" fmla="*/ 0 h 272"/>
              <a:gd name="T6" fmla="*/ 182 w 206"/>
              <a:gd name="T7" fmla="*/ 0 h 272"/>
              <a:gd name="T8" fmla="*/ 186 w 206"/>
              <a:gd name="T9" fmla="*/ 2 h 272"/>
              <a:gd name="T10" fmla="*/ 190 w 206"/>
              <a:gd name="T11" fmla="*/ 3 h 272"/>
              <a:gd name="T12" fmla="*/ 195 w 206"/>
              <a:gd name="T13" fmla="*/ 6 h 272"/>
              <a:gd name="T14" fmla="*/ 196 w 206"/>
              <a:gd name="T15" fmla="*/ 9 h 272"/>
              <a:gd name="T16" fmla="*/ 198 w 206"/>
              <a:gd name="T17" fmla="*/ 15 h 272"/>
              <a:gd name="T18" fmla="*/ 199 w 206"/>
              <a:gd name="T19" fmla="*/ 19 h 272"/>
              <a:gd name="T20" fmla="*/ 201 w 206"/>
              <a:gd name="T21" fmla="*/ 28 h 272"/>
              <a:gd name="T22" fmla="*/ 201 w 206"/>
              <a:gd name="T23" fmla="*/ 45 h 272"/>
              <a:gd name="T24" fmla="*/ 202 w 206"/>
              <a:gd name="T25" fmla="*/ 122 h 272"/>
              <a:gd name="T26" fmla="*/ 206 w 206"/>
              <a:gd name="T27" fmla="*/ 224 h 272"/>
              <a:gd name="T28" fmla="*/ 206 w 206"/>
              <a:gd name="T29" fmla="*/ 240 h 272"/>
              <a:gd name="T30" fmla="*/ 206 w 206"/>
              <a:gd name="T31" fmla="*/ 249 h 272"/>
              <a:gd name="T32" fmla="*/ 205 w 206"/>
              <a:gd name="T33" fmla="*/ 255 h 272"/>
              <a:gd name="T34" fmla="*/ 205 w 206"/>
              <a:gd name="T35" fmla="*/ 259 h 272"/>
              <a:gd name="T36" fmla="*/ 203 w 206"/>
              <a:gd name="T37" fmla="*/ 263 h 272"/>
              <a:gd name="T38" fmla="*/ 202 w 206"/>
              <a:gd name="T39" fmla="*/ 266 h 272"/>
              <a:gd name="T40" fmla="*/ 198 w 206"/>
              <a:gd name="T41" fmla="*/ 269 h 272"/>
              <a:gd name="T42" fmla="*/ 193 w 206"/>
              <a:gd name="T43" fmla="*/ 271 h 272"/>
              <a:gd name="T44" fmla="*/ 187 w 206"/>
              <a:gd name="T45" fmla="*/ 272 h 272"/>
              <a:gd name="T46" fmla="*/ 179 w 206"/>
              <a:gd name="T47" fmla="*/ 272 h 272"/>
              <a:gd name="T48" fmla="*/ 164 w 206"/>
              <a:gd name="T49" fmla="*/ 272 h 272"/>
              <a:gd name="T50" fmla="*/ 157 w 206"/>
              <a:gd name="T51" fmla="*/ 272 h 272"/>
              <a:gd name="T52" fmla="*/ 151 w 206"/>
              <a:gd name="T53" fmla="*/ 271 h 272"/>
              <a:gd name="T54" fmla="*/ 147 w 206"/>
              <a:gd name="T55" fmla="*/ 269 h 272"/>
              <a:gd name="T56" fmla="*/ 144 w 206"/>
              <a:gd name="T57" fmla="*/ 266 h 272"/>
              <a:gd name="T58" fmla="*/ 142 w 206"/>
              <a:gd name="T59" fmla="*/ 262 h 272"/>
              <a:gd name="T60" fmla="*/ 138 w 206"/>
              <a:gd name="T61" fmla="*/ 250 h 272"/>
              <a:gd name="T62" fmla="*/ 137 w 206"/>
              <a:gd name="T63" fmla="*/ 246 h 272"/>
              <a:gd name="T64" fmla="*/ 134 w 206"/>
              <a:gd name="T65" fmla="*/ 242 h 272"/>
              <a:gd name="T66" fmla="*/ 129 w 206"/>
              <a:gd name="T67" fmla="*/ 240 h 272"/>
              <a:gd name="T68" fmla="*/ 126 w 206"/>
              <a:gd name="T69" fmla="*/ 239 h 272"/>
              <a:gd name="T70" fmla="*/ 122 w 206"/>
              <a:gd name="T71" fmla="*/ 237 h 272"/>
              <a:gd name="T72" fmla="*/ 113 w 206"/>
              <a:gd name="T73" fmla="*/ 237 h 272"/>
              <a:gd name="T74" fmla="*/ 90 w 206"/>
              <a:gd name="T75" fmla="*/ 237 h 272"/>
              <a:gd name="T76" fmla="*/ 29 w 206"/>
              <a:gd name="T77" fmla="*/ 240 h 272"/>
              <a:gd name="T78" fmla="*/ 22 w 206"/>
              <a:gd name="T79" fmla="*/ 240 h 272"/>
              <a:gd name="T80" fmla="*/ 16 w 206"/>
              <a:gd name="T81" fmla="*/ 239 h 272"/>
              <a:gd name="T82" fmla="*/ 10 w 206"/>
              <a:gd name="T83" fmla="*/ 236 h 272"/>
              <a:gd name="T84" fmla="*/ 6 w 206"/>
              <a:gd name="T85" fmla="*/ 231 h 272"/>
              <a:gd name="T86" fmla="*/ 4 w 206"/>
              <a:gd name="T87" fmla="*/ 224 h 272"/>
              <a:gd name="T88" fmla="*/ 4 w 206"/>
              <a:gd name="T89" fmla="*/ 217 h 272"/>
              <a:gd name="T90" fmla="*/ 4 w 206"/>
              <a:gd name="T91" fmla="*/ 202 h 272"/>
              <a:gd name="T92" fmla="*/ 1 w 206"/>
              <a:gd name="T93" fmla="*/ 106 h 272"/>
              <a:gd name="T94" fmla="*/ 0 w 206"/>
              <a:gd name="T95" fmla="*/ 41 h 272"/>
              <a:gd name="T96" fmla="*/ 0 w 206"/>
              <a:gd name="T97" fmla="*/ 31 h 272"/>
              <a:gd name="T98" fmla="*/ 0 w 206"/>
              <a:gd name="T99" fmla="*/ 22 h 272"/>
              <a:gd name="T100" fmla="*/ 1 w 206"/>
              <a:gd name="T101" fmla="*/ 15 h 272"/>
              <a:gd name="T102" fmla="*/ 3 w 206"/>
              <a:gd name="T103" fmla="*/ 10 h 272"/>
              <a:gd name="T104" fmla="*/ 4 w 206"/>
              <a:gd name="T105" fmla="*/ 7 h 272"/>
              <a:gd name="T106" fmla="*/ 6 w 206"/>
              <a:gd name="T107" fmla="*/ 6 h 272"/>
              <a:gd name="T108" fmla="*/ 10 w 206"/>
              <a:gd name="T109" fmla="*/ 3 h 272"/>
              <a:gd name="T110" fmla="*/ 16 w 206"/>
              <a:gd name="T111" fmla="*/ 3 h 272"/>
              <a:gd name="T112" fmla="*/ 26 w 206"/>
              <a:gd name="T113" fmla="*/ 2 h 272"/>
              <a:gd name="T114" fmla="*/ 68 w 206"/>
              <a:gd name="T115" fmla="*/ 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06" h="272">
                <a:moveTo>
                  <a:pt x="116" y="2"/>
                </a:moveTo>
                <a:lnTo>
                  <a:pt x="121" y="2"/>
                </a:lnTo>
                <a:lnTo>
                  <a:pt x="135" y="2"/>
                </a:lnTo>
                <a:lnTo>
                  <a:pt x="147" y="2"/>
                </a:lnTo>
                <a:lnTo>
                  <a:pt x="164" y="0"/>
                </a:lnTo>
                <a:lnTo>
                  <a:pt x="171" y="0"/>
                </a:lnTo>
                <a:lnTo>
                  <a:pt x="177" y="0"/>
                </a:lnTo>
                <a:lnTo>
                  <a:pt x="182" y="0"/>
                </a:lnTo>
                <a:lnTo>
                  <a:pt x="183" y="2"/>
                </a:lnTo>
                <a:lnTo>
                  <a:pt x="186" y="2"/>
                </a:lnTo>
                <a:lnTo>
                  <a:pt x="189" y="2"/>
                </a:lnTo>
                <a:lnTo>
                  <a:pt x="190" y="3"/>
                </a:lnTo>
                <a:lnTo>
                  <a:pt x="193" y="5"/>
                </a:lnTo>
                <a:lnTo>
                  <a:pt x="195" y="6"/>
                </a:lnTo>
                <a:lnTo>
                  <a:pt x="196" y="7"/>
                </a:lnTo>
                <a:lnTo>
                  <a:pt x="196" y="9"/>
                </a:lnTo>
                <a:lnTo>
                  <a:pt x="198" y="12"/>
                </a:lnTo>
                <a:lnTo>
                  <a:pt x="198" y="15"/>
                </a:lnTo>
                <a:lnTo>
                  <a:pt x="199" y="16"/>
                </a:lnTo>
                <a:lnTo>
                  <a:pt x="199" y="19"/>
                </a:lnTo>
                <a:lnTo>
                  <a:pt x="199" y="22"/>
                </a:lnTo>
                <a:lnTo>
                  <a:pt x="201" y="28"/>
                </a:lnTo>
                <a:lnTo>
                  <a:pt x="201" y="35"/>
                </a:lnTo>
                <a:lnTo>
                  <a:pt x="201" y="45"/>
                </a:lnTo>
                <a:lnTo>
                  <a:pt x="202" y="86"/>
                </a:lnTo>
                <a:lnTo>
                  <a:pt x="202" y="122"/>
                </a:lnTo>
                <a:lnTo>
                  <a:pt x="203" y="170"/>
                </a:lnTo>
                <a:lnTo>
                  <a:pt x="206" y="224"/>
                </a:lnTo>
                <a:lnTo>
                  <a:pt x="206" y="231"/>
                </a:lnTo>
                <a:lnTo>
                  <a:pt x="206" y="240"/>
                </a:lnTo>
                <a:lnTo>
                  <a:pt x="206" y="246"/>
                </a:lnTo>
                <a:lnTo>
                  <a:pt x="206" y="249"/>
                </a:lnTo>
                <a:lnTo>
                  <a:pt x="206" y="253"/>
                </a:lnTo>
                <a:lnTo>
                  <a:pt x="205" y="255"/>
                </a:lnTo>
                <a:lnTo>
                  <a:pt x="205" y="258"/>
                </a:lnTo>
                <a:lnTo>
                  <a:pt x="205" y="259"/>
                </a:lnTo>
                <a:lnTo>
                  <a:pt x="203" y="262"/>
                </a:lnTo>
                <a:lnTo>
                  <a:pt x="203" y="263"/>
                </a:lnTo>
                <a:lnTo>
                  <a:pt x="202" y="265"/>
                </a:lnTo>
                <a:lnTo>
                  <a:pt x="202" y="266"/>
                </a:lnTo>
                <a:lnTo>
                  <a:pt x="199" y="268"/>
                </a:lnTo>
                <a:lnTo>
                  <a:pt x="198" y="269"/>
                </a:lnTo>
                <a:lnTo>
                  <a:pt x="195" y="271"/>
                </a:lnTo>
                <a:lnTo>
                  <a:pt x="193" y="271"/>
                </a:lnTo>
                <a:lnTo>
                  <a:pt x="190" y="272"/>
                </a:lnTo>
                <a:lnTo>
                  <a:pt x="187" y="272"/>
                </a:lnTo>
                <a:lnTo>
                  <a:pt x="183" y="272"/>
                </a:lnTo>
                <a:lnTo>
                  <a:pt x="179" y="272"/>
                </a:lnTo>
                <a:lnTo>
                  <a:pt x="171" y="272"/>
                </a:lnTo>
                <a:lnTo>
                  <a:pt x="164" y="272"/>
                </a:lnTo>
                <a:lnTo>
                  <a:pt x="161" y="272"/>
                </a:lnTo>
                <a:lnTo>
                  <a:pt x="157" y="272"/>
                </a:lnTo>
                <a:lnTo>
                  <a:pt x="154" y="272"/>
                </a:lnTo>
                <a:lnTo>
                  <a:pt x="151" y="271"/>
                </a:lnTo>
                <a:lnTo>
                  <a:pt x="148" y="269"/>
                </a:lnTo>
                <a:lnTo>
                  <a:pt x="147" y="269"/>
                </a:lnTo>
                <a:lnTo>
                  <a:pt x="145" y="268"/>
                </a:lnTo>
                <a:lnTo>
                  <a:pt x="144" y="266"/>
                </a:lnTo>
                <a:lnTo>
                  <a:pt x="144" y="265"/>
                </a:lnTo>
                <a:lnTo>
                  <a:pt x="142" y="262"/>
                </a:lnTo>
                <a:lnTo>
                  <a:pt x="141" y="259"/>
                </a:lnTo>
                <a:lnTo>
                  <a:pt x="138" y="250"/>
                </a:lnTo>
                <a:lnTo>
                  <a:pt x="138" y="249"/>
                </a:lnTo>
                <a:lnTo>
                  <a:pt x="137" y="246"/>
                </a:lnTo>
                <a:lnTo>
                  <a:pt x="135" y="245"/>
                </a:lnTo>
                <a:lnTo>
                  <a:pt x="134" y="242"/>
                </a:lnTo>
                <a:lnTo>
                  <a:pt x="131" y="240"/>
                </a:lnTo>
                <a:lnTo>
                  <a:pt x="129" y="240"/>
                </a:lnTo>
                <a:lnTo>
                  <a:pt x="128" y="239"/>
                </a:lnTo>
                <a:lnTo>
                  <a:pt x="126" y="239"/>
                </a:lnTo>
                <a:lnTo>
                  <a:pt x="123" y="239"/>
                </a:lnTo>
                <a:lnTo>
                  <a:pt x="122" y="237"/>
                </a:lnTo>
                <a:lnTo>
                  <a:pt x="118" y="237"/>
                </a:lnTo>
                <a:lnTo>
                  <a:pt x="113" y="237"/>
                </a:lnTo>
                <a:lnTo>
                  <a:pt x="109" y="237"/>
                </a:lnTo>
                <a:lnTo>
                  <a:pt x="90" y="237"/>
                </a:lnTo>
                <a:lnTo>
                  <a:pt x="38" y="240"/>
                </a:lnTo>
                <a:lnTo>
                  <a:pt x="29" y="240"/>
                </a:lnTo>
                <a:lnTo>
                  <a:pt x="26" y="240"/>
                </a:lnTo>
                <a:lnTo>
                  <a:pt x="22" y="240"/>
                </a:lnTo>
                <a:lnTo>
                  <a:pt x="19" y="239"/>
                </a:lnTo>
                <a:lnTo>
                  <a:pt x="16" y="239"/>
                </a:lnTo>
                <a:lnTo>
                  <a:pt x="13" y="237"/>
                </a:lnTo>
                <a:lnTo>
                  <a:pt x="10" y="236"/>
                </a:lnTo>
                <a:lnTo>
                  <a:pt x="7" y="234"/>
                </a:lnTo>
                <a:lnTo>
                  <a:pt x="6" y="231"/>
                </a:lnTo>
                <a:lnTo>
                  <a:pt x="4" y="229"/>
                </a:lnTo>
                <a:lnTo>
                  <a:pt x="4" y="224"/>
                </a:lnTo>
                <a:lnTo>
                  <a:pt x="4" y="221"/>
                </a:lnTo>
                <a:lnTo>
                  <a:pt x="4" y="217"/>
                </a:lnTo>
                <a:lnTo>
                  <a:pt x="4" y="211"/>
                </a:lnTo>
                <a:lnTo>
                  <a:pt x="4" y="202"/>
                </a:lnTo>
                <a:lnTo>
                  <a:pt x="3" y="151"/>
                </a:lnTo>
                <a:lnTo>
                  <a:pt x="1" y="106"/>
                </a:lnTo>
                <a:lnTo>
                  <a:pt x="0" y="54"/>
                </a:lnTo>
                <a:lnTo>
                  <a:pt x="0" y="41"/>
                </a:lnTo>
                <a:lnTo>
                  <a:pt x="0" y="35"/>
                </a:lnTo>
                <a:lnTo>
                  <a:pt x="0" y="31"/>
                </a:lnTo>
                <a:lnTo>
                  <a:pt x="0" y="26"/>
                </a:lnTo>
                <a:lnTo>
                  <a:pt x="0" y="22"/>
                </a:lnTo>
                <a:lnTo>
                  <a:pt x="1" y="18"/>
                </a:lnTo>
                <a:lnTo>
                  <a:pt x="1" y="15"/>
                </a:lnTo>
                <a:lnTo>
                  <a:pt x="3" y="12"/>
                </a:lnTo>
                <a:lnTo>
                  <a:pt x="3" y="10"/>
                </a:lnTo>
                <a:lnTo>
                  <a:pt x="4" y="9"/>
                </a:lnTo>
                <a:lnTo>
                  <a:pt x="4" y="7"/>
                </a:lnTo>
                <a:lnTo>
                  <a:pt x="4" y="6"/>
                </a:lnTo>
                <a:lnTo>
                  <a:pt x="6" y="6"/>
                </a:lnTo>
                <a:lnTo>
                  <a:pt x="8" y="5"/>
                </a:lnTo>
                <a:lnTo>
                  <a:pt x="10" y="3"/>
                </a:lnTo>
                <a:lnTo>
                  <a:pt x="13" y="3"/>
                </a:lnTo>
                <a:lnTo>
                  <a:pt x="16" y="3"/>
                </a:lnTo>
                <a:lnTo>
                  <a:pt x="20" y="2"/>
                </a:lnTo>
                <a:lnTo>
                  <a:pt x="26" y="2"/>
                </a:lnTo>
                <a:lnTo>
                  <a:pt x="33" y="2"/>
                </a:lnTo>
                <a:lnTo>
                  <a:pt x="68" y="2"/>
                </a:lnTo>
                <a:lnTo>
                  <a:pt x="116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 noEditPoints="1"/>
          </p:cNvSpPr>
          <p:nvPr/>
        </p:nvSpPr>
        <p:spPr bwMode="auto">
          <a:xfrm>
            <a:off x="2325688" y="741363"/>
            <a:ext cx="644525" cy="731838"/>
          </a:xfrm>
          <a:custGeom>
            <a:avLst/>
            <a:gdLst>
              <a:gd name="T0" fmla="*/ 405 w 406"/>
              <a:gd name="T1" fmla="*/ 26 h 461"/>
              <a:gd name="T2" fmla="*/ 403 w 406"/>
              <a:gd name="T3" fmla="*/ 129 h 461"/>
              <a:gd name="T4" fmla="*/ 403 w 406"/>
              <a:gd name="T5" fmla="*/ 205 h 461"/>
              <a:gd name="T6" fmla="*/ 401 w 406"/>
              <a:gd name="T7" fmla="*/ 403 h 461"/>
              <a:gd name="T8" fmla="*/ 399 w 406"/>
              <a:gd name="T9" fmla="*/ 436 h 461"/>
              <a:gd name="T10" fmla="*/ 398 w 406"/>
              <a:gd name="T11" fmla="*/ 449 h 461"/>
              <a:gd name="T12" fmla="*/ 395 w 406"/>
              <a:gd name="T13" fmla="*/ 457 h 461"/>
              <a:gd name="T14" fmla="*/ 389 w 406"/>
              <a:gd name="T15" fmla="*/ 460 h 461"/>
              <a:gd name="T16" fmla="*/ 379 w 406"/>
              <a:gd name="T17" fmla="*/ 461 h 461"/>
              <a:gd name="T18" fmla="*/ 366 w 406"/>
              <a:gd name="T19" fmla="*/ 461 h 461"/>
              <a:gd name="T20" fmla="*/ 251 w 406"/>
              <a:gd name="T21" fmla="*/ 458 h 461"/>
              <a:gd name="T22" fmla="*/ 95 w 406"/>
              <a:gd name="T23" fmla="*/ 455 h 461"/>
              <a:gd name="T24" fmla="*/ 22 w 406"/>
              <a:gd name="T25" fmla="*/ 454 h 461"/>
              <a:gd name="T26" fmla="*/ 15 w 406"/>
              <a:gd name="T27" fmla="*/ 452 h 461"/>
              <a:gd name="T28" fmla="*/ 8 w 406"/>
              <a:gd name="T29" fmla="*/ 449 h 461"/>
              <a:gd name="T30" fmla="*/ 5 w 406"/>
              <a:gd name="T31" fmla="*/ 445 h 461"/>
              <a:gd name="T32" fmla="*/ 2 w 406"/>
              <a:gd name="T33" fmla="*/ 438 h 461"/>
              <a:gd name="T34" fmla="*/ 0 w 406"/>
              <a:gd name="T35" fmla="*/ 425 h 461"/>
              <a:gd name="T36" fmla="*/ 2 w 406"/>
              <a:gd name="T37" fmla="*/ 380 h 461"/>
              <a:gd name="T38" fmla="*/ 9 w 406"/>
              <a:gd name="T39" fmla="*/ 167 h 461"/>
              <a:gd name="T40" fmla="*/ 12 w 406"/>
              <a:gd name="T41" fmla="*/ 90 h 461"/>
              <a:gd name="T42" fmla="*/ 14 w 406"/>
              <a:gd name="T43" fmla="*/ 77 h 461"/>
              <a:gd name="T44" fmla="*/ 15 w 406"/>
              <a:gd name="T45" fmla="*/ 68 h 461"/>
              <a:gd name="T46" fmla="*/ 18 w 406"/>
              <a:gd name="T47" fmla="*/ 67 h 461"/>
              <a:gd name="T48" fmla="*/ 24 w 406"/>
              <a:gd name="T49" fmla="*/ 68 h 461"/>
              <a:gd name="T50" fmla="*/ 38 w 406"/>
              <a:gd name="T51" fmla="*/ 71 h 461"/>
              <a:gd name="T52" fmla="*/ 48 w 406"/>
              <a:gd name="T53" fmla="*/ 71 h 461"/>
              <a:gd name="T54" fmla="*/ 54 w 406"/>
              <a:gd name="T55" fmla="*/ 70 h 461"/>
              <a:gd name="T56" fmla="*/ 57 w 406"/>
              <a:gd name="T57" fmla="*/ 67 h 461"/>
              <a:gd name="T58" fmla="*/ 62 w 406"/>
              <a:gd name="T59" fmla="*/ 58 h 461"/>
              <a:gd name="T60" fmla="*/ 67 w 406"/>
              <a:gd name="T61" fmla="*/ 49 h 461"/>
              <a:gd name="T62" fmla="*/ 69 w 406"/>
              <a:gd name="T63" fmla="*/ 45 h 461"/>
              <a:gd name="T64" fmla="*/ 66 w 406"/>
              <a:gd name="T65" fmla="*/ 35 h 461"/>
              <a:gd name="T66" fmla="*/ 67 w 406"/>
              <a:gd name="T67" fmla="*/ 29 h 461"/>
              <a:gd name="T68" fmla="*/ 70 w 406"/>
              <a:gd name="T69" fmla="*/ 26 h 461"/>
              <a:gd name="T70" fmla="*/ 78 w 406"/>
              <a:gd name="T71" fmla="*/ 22 h 461"/>
              <a:gd name="T72" fmla="*/ 88 w 406"/>
              <a:gd name="T73" fmla="*/ 17 h 461"/>
              <a:gd name="T74" fmla="*/ 95 w 406"/>
              <a:gd name="T75" fmla="*/ 10 h 461"/>
              <a:gd name="T76" fmla="*/ 101 w 406"/>
              <a:gd name="T77" fmla="*/ 4 h 461"/>
              <a:gd name="T78" fmla="*/ 110 w 406"/>
              <a:gd name="T79" fmla="*/ 1 h 461"/>
              <a:gd name="T80" fmla="*/ 115 w 406"/>
              <a:gd name="T81" fmla="*/ 1 h 461"/>
              <a:gd name="T82" fmla="*/ 121 w 406"/>
              <a:gd name="T83" fmla="*/ 3 h 461"/>
              <a:gd name="T84" fmla="*/ 126 w 406"/>
              <a:gd name="T85" fmla="*/ 7 h 461"/>
              <a:gd name="T86" fmla="*/ 134 w 406"/>
              <a:gd name="T87" fmla="*/ 13 h 461"/>
              <a:gd name="T88" fmla="*/ 152 w 406"/>
              <a:gd name="T89" fmla="*/ 29 h 461"/>
              <a:gd name="T90" fmla="*/ 158 w 406"/>
              <a:gd name="T91" fmla="*/ 33 h 461"/>
              <a:gd name="T92" fmla="*/ 175 w 406"/>
              <a:gd name="T93" fmla="*/ 44 h 461"/>
              <a:gd name="T94" fmla="*/ 184 w 406"/>
              <a:gd name="T95" fmla="*/ 48 h 461"/>
              <a:gd name="T96" fmla="*/ 193 w 406"/>
              <a:gd name="T97" fmla="*/ 51 h 461"/>
              <a:gd name="T98" fmla="*/ 201 w 406"/>
              <a:gd name="T99" fmla="*/ 52 h 461"/>
              <a:gd name="T100" fmla="*/ 227 w 406"/>
              <a:gd name="T101" fmla="*/ 48 h 461"/>
              <a:gd name="T102" fmla="*/ 241 w 406"/>
              <a:gd name="T103" fmla="*/ 48 h 461"/>
              <a:gd name="T104" fmla="*/ 261 w 406"/>
              <a:gd name="T105" fmla="*/ 48 h 461"/>
              <a:gd name="T106" fmla="*/ 273 w 406"/>
              <a:gd name="T107" fmla="*/ 47 h 461"/>
              <a:gd name="T108" fmla="*/ 286 w 406"/>
              <a:gd name="T109" fmla="*/ 42 h 461"/>
              <a:gd name="T110" fmla="*/ 312 w 406"/>
              <a:gd name="T111" fmla="*/ 31 h 461"/>
              <a:gd name="T112" fmla="*/ 344 w 406"/>
              <a:gd name="T113" fmla="*/ 19 h 461"/>
              <a:gd name="T114" fmla="*/ 373 w 406"/>
              <a:gd name="T115" fmla="*/ 9 h 461"/>
              <a:gd name="T116" fmla="*/ 385 w 406"/>
              <a:gd name="T117" fmla="*/ 4 h 461"/>
              <a:gd name="T118" fmla="*/ 396 w 406"/>
              <a:gd name="T119" fmla="*/ 1 h 461"/>
              <a:gd name="T120" fmla="*/ 405 w 406"/>
              <a:gd name="T121" fmla="*/ 0 h 461"/>
              <a:gd name="T122" fmla="*/ 127 w 406"/>
              <a:gd name="T123" fmla="*/ 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6" h="461">
                <a:moveTo>
                  <a:pt x="406" y="1"/>
                </a:moveTo>
                <a:lnTo>
                  <a:pt x="406" y="9"/>
                </a:lnTo>
                <a:lnTo>
                  <a:pt x="405" y="26"/>
                </a:lnTo>
                <a:lnTo>
                  <a:pt x="403" y="84"/>
                </a:lnTo>
                <a:lnTo>
                  <a:pt x="403" y="113"/>
                </a:lnTo>
                <a:lnTo>
                  <a:pt x="403" y="129"/>
                </a:lnTo>
                <a:lnTo>
                  <a:pt x="403" y="166"/>
                </a:lnTo>
                <a:lnTo>
                  <a:pt x="402" y="185"/>
                </a:lnTo>
                <a:lnTo>
                  <a:pt x="403" y="205"/>
                </a:lnTo>
                <a:lnTo>
                  <a:pt x="402" y="220"/>
                </a:lnTo>
                <a:lnTo>
                  <a:pt x="401" y="345"/>
                </a:lnTo>
                <a:lnTo>
                  <a:pt x="401" y="403"/>
                </a:lnTo>
                <a:lnTo>
                  <a:pt x="399" y="425"/>
                </a:lnTo>
                <a:lnTo>
                  <a:pt x="399" y="432"/>
                </a:lnTo>
                <a:lnTo>
                  <a:pt x="399" y="436"/>
                </a:lnTo>
                <a:lnTo>
                  <a:pt x="399" y="441"/>
                </a:lnTo>
                <a:lnTo>
                  <a:pt x="398" y="445"/>
                </a:lnTo>
                <a:lnTo>
                  <a:pt x="398" y="449"/>
                </a:lnTo>
                <a:lnTo>
                  <a:pt x="396" y="451"/>
                </a:lnTo>
                <a:lnTo>
                  <a:pt x="395" y="454"/>
                </a:lnTo>
                <a:lnTo>
                  <a:pt x="395" y="457"/>
                </a:lnTo>
                <a:lnTo>
                  <a:pt x="392" y="458"/>
                </a:lnTo>
                <a:lnTo>
                  <a:pt x="390" y="460"/>
                </a:lnTo>
                <a:lnTo>
                  <a:pt x="389" y="460"/>
                </a:lnTo>
                <a:lnTo>
                  <a:pt x="386" y="461"/>
                </a:lnTo>
                <a:lnTo>
                  <a:pt x="383" y="461"/>
                </a:lnTo>
                <a:lnTo>
                  <a:pt x="379" y="461"/>
                </a:lnTo>
                <a:lnTo>
                  <a:pt x="376" y="461"/>
                </a:lnTo>
                <a:lnTo>
                  <a:pt x="371" y="461"/>
                </a:lnTo>
                <a:lnTo>
                  <a:pt x="366" y="461"/>
                </a:lnTo>
                <a:lnTo>
                  <a:pt x="338" y="461"/>
                </a:lnTo>
                <a:lnTo>
                  <a:pt x="289" y="460"/>
                </a:lnTo>
                <a:lnTo>
                  <a:pt x="251" y="458"/>
                </a:lnTo>
                <a:lnTo>
                  <a:pt x="201" y="457"/>
                </a:lnTo>
                <a:lnTo>
                  <a:pt x="124" y="455"/>
                </a:lnTo>
                <a:lnTo>
                  <a:pt x="95" y="455"/>
                </a:lnTo>
                <a:lnTo>
                  <a:pt x="62" y="454"/>
                </a:lnTo>
                <a:lnTo>
                  <a:pt x="30" y="454"/>
                </a:lnTo>
                <a:lnTo>
                  <a:pt x="22" y="454"/>
                </a:lnTo>
                <a:lnTo>
                  <a:pt x="19" y="452"/>
                </a:lnTo>
                <a:lnTo>
                  <a:pt x="18" y="452"/>
                </a:lnTo>
                <a:lnTo>
                  <a:pt x="15" y="452"/>
                </a:lnTo>
                <a:lnTo>
                  <a:pt x="12" y="451"/>
                </a:lnTo>
                <a:lnTo>
                  <a:pt x="9" y="451"/>
                </a:lnTo>
                <a:lnTo>
                  <a:pt x="8" y="449"/>
                </a:lnTo>
                <a:lnTo>
                  <a:pt x="5" y="448"/>
                </a:lnTo>
                <a:lnTo>
                  <a:pt x="5" y="447"/>
                </a:lnTo>
                <a:lnTo>
                  <a:pt x="5" y="445"/>
                </a:lnTo>
                <a:lnTo>
                  <a:pt x="3" y="442"/>
                </a:lnTo>
                <a:lnTo>
                  <a:pt x="2" y="441"/>
                </a:lnTo>
                <a:lnTo>
                  <a:pt x="2" y="438"/>
                </a:lnTo>
                <a:lnTo>
                  <a:pt x="2" y="433"/>
                </a:lnTo>
                <a:lnTo>
                  <a:pt x="0" y="431"/>
                </a:lnTo>
                <a:lnTo>
                  <a:pt x="0" y="425"/>
                </a:lnTo>
                <a:lnTo>
                  <a:pt x="0" y="419"/>
                </a:lnTo>
                <a:lnTo>
                  <a:pt x="2" y="410"/>
                </a:lnTo>
                <a:lnTo>
                  <a:pt x="2" y="380"/>
                </a:lnTo>
                <a:lnTo>
                  <a:pt x="5" y="332"/>
                </a:lnTo>
                <a:lnTo>
                  <a:pt x="6" y="269"/>
                </a:lnTo>
                <a:lnTo>
                  <a:pt x="9" y="167"/>
                </a:lnTo>
                <a:lnTo>
                  <a:pt x="11" y="141"/>
                </a:lnTo>
                <a:lnTo>
                  <a:pt x="12" y="103"/>
                </a:lnTo>
                <a:lnTo>
                  <a:pt x="12" y="90"/>
                </a:lnTo>
                <a:lnTo>
                  <a:pt x="12" y="83"/>
                </a:lnTo>
                <a:lnTo>
                  <a:pt x="12" y="80"/>
                </a:lnTo>
                <a:lnTo>
                  <a:pt x="14" y="77"/>
                </a:lnTo>
                <a:lnTo>
                  <a:pt x="14" y="73"/>
                </a:lnTo>
                <a:lnTo>
                  <a:pt x="14" y="71"/>
                </a:lnTo>
                <a:lnTo>
                  <a:pt x="15" y="68"/>
                </a:lnTo>
                <a:lnTo>
                  <a:pt x="15" y="67"/>
                </a:lnTo>
                <a:lnTo>
                  <a:pt x="16" y="67"/>
                </a:lnTo>
                <a:lnTo>
                  <a:pt x="18" y="67"/>
                </a:lnTo>
                <a:lnTo>
                  <a:pt x="19" y="67"/>
                </a:lnTo>
                <a:lnTo>
                  <a:pt x="19" y="67"/>
                </a:lnTo>
                <a:lnTo>
                  <a:pt x="24" y="68"/>
                </a:lnTo>
                <a:lnTo>
                  <a:pt x="27" y="68"/>
                </a:lnTo>
                <a:lnTo>
                  <a:pt x="31" y="70"/>
                </a:lnTo>
                <a:lnTo>
                  <a:pt x="38" y="71"/>
                </a:lnTo>
                <a:lnTo>
                  <a:pt x="43" y="71"/>
                </a:lnTo>
                <a:lnTo>
                  <a:pt x="46" y="71"/>
                </a:lnTo>
                <a:lnTo>
                  <a:pt x="48" y="71"/>
                </a:lnTo>
                <a:lnTo>
                  <a:pt x="50" y="71"/>
                </a:lnTo>
                <a:lnTo>
                  <a:pt x="51" y="70"/>
                </a:lnTo>
                <a:lnTo>
                  <a:pt x="54" y="70"/>
                </a:lnTo>
                <a:lnTo>
                  <a:pt x="54" y="68"/>
                </a:lnTo>
                <a:lnTo>
                  <a:pt x="56" y="67"/>
                </a:lnTo>
                <a:lnTo>
                  <a:pt x="57" y="67"/>
                </a:lnTo>
                <a:lnTo>
                  <a:pt x="57" y="65"/>
                </a:lnTo>
                <a:lnTo>
                  <a:pt x="59" y="64"/>
                </a:lnTo>
                <a:lnTo>
                  <a:pt x="62" y="58"/>
                </a:lnTo>
                <a:lnTo>
                  <a:pt x="64" y="54"/>
                </a:lnTo>
                <a:lnTo>
                  <a:pt x="66" y="52"/>
                </a:lnTo>
                <a:lnTo>
                  <a:pt x="67" y="49"/>
                </a:lnTo>
                <a:lnTo>
                  <a:pt x="69" y="48"/>
                </a:lnTo>
                <a:lnTo>
                  <a:pt x="69" y="48"/>
                </a:lnTo>
                <a:lnTo>
                  <a:pt x="69" y="45"/>
                </a:lnTo>
                <a:lnTo>
                  <a:pt x="67" y="42"/>
                </a:lnTo>
                <a:lnTo>
                  <a:pt x="66" y="36"/>
                </a:lnTo>
                <a:lnTo>
                  <a:pt x="66" y="35"/>
                </a:lnTo>
                <a:lnTo>
                  <a:pt x="66" y="33"/>
                </a:lnTo>
                <a:lnTo>
                  <a:pt x="66" y="32"/>
                </a:lnTo>
                <a:lnTo>
                  <a:pt x="67" y="29"/>
                </a:lnTo>
                <a:lnTo>
                  <a:pt x="67" y="28"/>
                </a:lnTo>
                <a:lnTo>
                  <a:pt x="69" y="26"/>
                </a:lnTo>
                <a:lnTo>
                  <a:pt x="70" y="26"/>
                </a:lnTo>
                <a:lnTo>
                  <a:pt x="73" y="25"/>
                </a:lnTo>
                <a:lnTo>
                  <a:pt x="75" y="23"/>
                </a:lnTo>
                <a:lnTo>
                  <a:pt x="78" y="22"/>
                </a:lnTo>
                <a:lnTo>
                  <a:pt x="83" y="20"/>
                </a:lnTo>
                <a:lnTo>
                  <a:pt x="85" y="19"/>
                </a:lnTo>
                <a:lnTo>
                  <a:pt x="88" y="17"/>
                </a:lnTo>
                <a:lnTo>
                  <a:pt x="89" y="16"/>
                </a:lnTo>
                <a:lnTo>
                  <a:pt x="89" y="15"/>
                </a:lnTo>
                <a:lnTo>
                  <a:pt x="95" y="10"/>
                </a:lnTo>
                <a:lnTo>
                  <a:pt x="98" y="9"/>
                </a:lnTo>
                <a:lnTo>
                  <a:pt x="99" y="7"/>
                </a:lnTo>
                <a:lnTo>
                  <a:pt x="101" y="4"/>
                </a:lnTo>
                <a:lnTo>
                  <a:pt x="104" y="4"/>
                </a:lnTo>
                <a:lnTo>
                  <a:pt x="107" y="3"/>
                </a:lnTo>
                <a:lnTo>
                  <a:pt x="110" y="1"/>
                </a:lnTo>
                <a:lnTo>
                  <a:pt x="111" y="1"/>
                </a:lnTo>
                <a:lnTo>
                  <a:pt x="112" y="1"/>
                </a:lnTo>
                <a:lnTo>
                  <a:pt x="115" y="1"/>
                </a:lnTo>
                <a:lnTo>
                  <a:pt x="117" y="1"/>
                </a:lnTo>
                <a:lnTo>
                  <a:pt x="120" y="3"/>
                </a:lnTo>
                <a:lnTo>
                  <a:pt x="121" y="3"/>
                </a:lnTo>
                <a:lnTo>
                  <a:pt x="123" y="3"/>
                </a:lnTo>
                <a:lnTo>
                  <a:pt x="124" y="4"/>
                </a:lnTo>
                <a:lnTo>
                  <a:pt x="126" y="7"/>
                </a:lnTo>
                <a:lnTo>
                  <a:pt x="128" y="9"/>
                </a:lnTo>
                <a:lnTo>
                  <a:pt x="130" y="10"/>
                </a:lnTo>
                <a:lnTo>
                  <a:pt x="134" y="13"/>
                </a:lnTo>
                <a:lnTo>
                  <a:pt x="144" y="22"/>
                </a:lnTo>
                <a:lnTo>
                  <a:pt x="147" y="25"/>
                </a:lnTo>
                <a:lnTo>
                  <a:pt x="152" y="29"/>
                </a:lnTo>
                <a:lnTo>
                  <a:pt x="153" y="31"/>
                </a:lnTo>
                <a:lnTo>
                  <a:pt x="156" y="32"/>
                </a:lnTo>
                <a:lnTo>
                  <a:pt x="158" y="33"/>
                </a:lnTo>
                <a:lnTo>
                  <a:pt x="163" y="36"/>
                </a:lnTo>
                <a:lnTo>
                  <a:pt x="166" y="39"/>
                </a:lnTo>
                <a:lnTo>
                  <a:pt x="175" y="44"/>
                </a:lnTo>
                <a:lnTo>
                  <a:pt x="178" y="47"/>
                </a:lnTo>
                <a:lnTo>
                  <a:pt x="181" y="48"/>
                </a:lnTo>
                <a:lnTo>
                  <a:pt x="184" y="48"/>
                </a:lnTo>
                <a:lnTo>
                  <a:pt x="187" y="49"/>
                </a:lnTo>
                <a:lnTo>
                  <a:pt x="188" y="49"/>
                </a:lnTo>
                <a:lnTo>
                  <a:pt x="193" y="51"/>
                </a:lnTo>
                <a:lnTo>
                  <a:pt x="194" y="51"/>
                </a:lnTo>
                <a:lnTo>
                  <a:pt x="197" y="52"/>
                </a:lnTo>
                <a:lnTo>
                  <a:pt x="201" y="52"/>
                </a:lnTo>
                <a:lnTo>
                  <a:pt x="204" y="52"/>
                </a:lnTo>
                <a:lnTo>
                  <a:pt x="209" y="51"/>
                </a:lnTo>
                <a:lnTo>
                  <a:pt x="227" y="48"/>
                </a:lnTo>
                <a:lnTo>
                  <a:pt x="232" y="48"/>
                </a:lnTo>
                <a:lnTo>
                  <a:pt x="236" y="48"/>
                </a:lnTo>
                <a:lnTo>
                  <a:pt x="241" y="48"/>
                </a:lnTo>
                <a:lnTo>
                  <a:pt x="243" y="48"/>
                </a:lnTo>
                <a:lnTo>
                  <a:pt x="255" y="48"/>
                </a:lnTo>
                <a:lnTo>
                  <a:pt x="261" y="48"/>
                </a:lnTo>
                <a:lnTo>
                  <a:pt x="264" y="48"/>
                </a:lnTo>
                <a:lnTo>
                  <a:pt x="267" y="48"/>
                </a:lnTo>
                <a:lnTo>
                  <a:pt x="273" y="47"/>
                </a:lnTo>
                <a:lnTo>
                  <a:pt x="274" y="45"/>
                </a:lnTo>
                <a:lnTo>
                  <a:pt x="278" y="45"/>
                </a:lnTo>
                <a:lnTo>
                  <a:pt x="286" y="42"/>
                </a:lnTo>
                <a:lnTo>
                  <a:pt x="291" y="39"/>
                </a:lnTo>
                <a:lnTo>
                  <a:pt x="303" y="35"/>
                </a:lnTo>
                <a:lnTo>
                  <a:pt x="312" y="31"/>
                </a:lnTo>
                <a:lnTo>
                  <a:pt x="316" y="29"/>
                </a:lnTo>
                <a:lnTo>
                  <a:pt x="328" y="25"/>
                </a:lnTo>
                <a:lnTo>
                  <a:pt x="344" y="19"/>
                </a:lnTo>
                <a:lnTo>
                  <a:pt x="353" y="16"/>
                </a:lnTo>
                <a:lnTo>
                  <a:pt x="360" y="13"/>
                </a:lnTo>
                <a:lnTo>
                  <a:pt x="373" y="9"/>
                </a:lnTo>
                <a:lnTo>
                  <a:pt x="377" y="7"/>
                </a:lnTo>
                <a:lnTo>
                  <a:pt x="382" y="4"/>
                </a:lnTo>
                <a:lnTo>
                  <a:pt x="385" y="4"/>
                </a:lnTo>
                <a:lnTo>
                  <a:pt x="389" y="3"/>
                </a:lnTo>
                <a:lnTo>
                  <a:pt x="395" y="1"/>
                </a:lnTo>
                <a:lnTo>
                  <a:pt x="396" y="1"/>
                </a:lnTo>
                <a:lnTo>
                  <a:pt x="401" y="1"/>
                </a:lnTo>
                <a:lnTo>
                  <a:pt x="403" y="0"/>
                </a:lnTo>
                <a:lnTo>
                  <a:pt x="405" y="0"/>
                </a:lnTo>
                <a:lnTo>
                  <a:pt x="406" y="1"/>
                </a:lnTo>
                <a:lnTo>
                  <a:pt x="406" y="1"/>
                </a:lnTo>
                <a:close/>
                <a:moveTo>
                  <a:pt x="127" y="13"/>
                </a:moveTo>
                <a:lnTo>
                  <a:pt x="127" y="13"/>
                </a:lnTo>
                <a:close/>
              </a:path>
            </a:pathLst>
          </a:custGeom>
          <a:solidFill>
            <a:srgbClr val="C8C8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2325688" y="741363"/>
            <a:ext cx="644525" cy="731838"/>
          </a:xfrm>
          <a:custGeom>
            <a:avLst/>
            <a:gdLst>
              <a:gd name="T0" fmla="*/ 405 w 406"/>
              <a:gd name="T1" fmla="*/ 26 h 461"/>
              <a:gd name="T2" fmla="*/ 403 w 406"/>
              <a:gd name="T3" fmla="*/ 129 h 461"/>
              <a:gd name="T4" fmla="*/ 403 w 406"/>
              <a:gd name="T5" fmla="*/ 205 h 461"/>
              <a:gd name="T6" fmla="*/ 401 w 406"/>
              <a:gd name="T7" fmla="*/ 403 h 461"/>
              <a:gd name="T8" fmla="*/ 399 w 406"/>
              <a:gd name="T9" fmla="*/ 436 h 461"/>
              <a:gd name="T10" fmla="*/ 398 w 406"/>
              <a:gd name="T11" fmla="*/ 449 h 461"/>
              <a:gd name="T12" fmla="*/ 395 w 406"/>
              <a:gd name="T13" fmla="*/ 457 h 461"/>
              <a:gd name="T14" fmla="*/ 389 w 406"/>
              <a:gd name="T15" fmla="*/ 460 h 461"/>
              <a:gd name="T16" fmla="*/ 379 w 406"/>
              <a:gd name="T17" fmla="*/ 461 h 461"/>
              <a:gd name="T18" fmla="*/ 366 w 406"/>
              <a:gd name="T19" fmla="*/ 461 h 461"/>
              <a:gd name="T20" fmla="*/ 251 w 406"/>
              <a:gd name="T21" fmla="*/ 458 h 461"/>
              <a:gd name="T22" fmla="*/ 95 w 406"/>
              <a:gd name="T23" fmla="*/ 455 h 461"/>
              <a:gd name="T24" fmla="*/ 22 w 406"/>
              <a:gd name="T25" fmla="*/ 454 h 461"/>
              <a:gd name="T26" fmla="*/ 15 w 406"/>
              <a:gd name="T27" fmla="*/ 452 h 461"/>
              <a:gd name="T28" fmla="*/ 8 w 406"/>
              <a:gd name="T29" fmla="*/ 449 h 461"/>
              <a:gd name="T30" fmla="*/ 5 w 406"/>
              <a:gd name="T31" fmla="*/ 445 h 461"/>
              <a:gd name="T32" fmla="*/ 2 w 406"/>
              <a:gd name="T33" fmla="*/ 438 h 461"/>
              <a:gd name="T34" fmla="*/ 0 w 406"/>
              <a:gd name="T35" fmla="*/ 425 h 461"/>
              <a:gd name="T36" fmla="*/ 2 w 406"/>
              <a:gd name="T37" fmla="*/ 380 h 461"/>
              <a:gd name="T38" fmla="*/ 9 w 406"/>
              <a:gd name="T39" fmla="*/ 167 h 461"/>
              <a:gd name="T40" fmla="*/ 12 w 406"/>
              <a:gd name="T41" fmla="*/ 90 h 461"/>
              <a:gd name="T42" fmla="*/ 14 w 406"/>
              <a:gd name="T43" fmla="*/ 77 h 461"/>
              <a:gd name="T44" fmla="*/ 15 w 406"/>
              <a:gd name="T45" fmla="*/ 68 h 461"/>
              <a:gd name="T46" fmla="*/ 18 w 406"/>
              <a:gd name="T47" fmla="*/ 67 h 461"/>
              <a:gd name="T48" fmla="*/ 24 w 406"/>
              <a:gd name="T49" fmla="*/ 68 h 461"/>
              <a:gd name="T50" fmla="*/ 38 w 406"/>
              <a:gd name="T51" fmla="*/ 71 h 461"/>
              <a:gd name="T52" fmla="*/ 48 w 406"/>
              <a:gd name="T53" fmla="*/ 71 h 461"/>
              <a:gd name="T54" fmla="*/ 54 w 406"/>
              <a:gd name="T55" fmla="*/ 70 h 461"/>
              <a:gd name="T56" fmla="*/ 57 w 406"/>
              <a:gd name="T57" fmla="*/ 67 h 461"/>
              <a:gd name="T58" fmla="*/ 62 w 406"/>
              <a:gd name="T59" fmla="*/ 58 h 461"/>
              <a:gd name="T60" fmla="*/ 67 w 406"/>
              <a:gd name="T61" fmla="*/ 49 h 461"/>
              <a:gd name="T62" fmla="*/ 69 w 406"/>
              <a:gd name="T63" fmla="*/ 45 h 461"/>
              <a:gd name="T64" fmla="*/ 66 w 406"/>
              <a:gd name="T65" fmla="*/ 35 h 461"/>
              <a:gd name="T66" fmla="*/ 67 w 406"/>
              <a:gd name="T67" fmla="*/ 29 h 461"/>
              <a:gd name="T68" fmla="*/ 70 w 406"/>
              <a:gd name="T69" fmla="*/ 26 h 461"/>
              <a:gd name="T70" fmla="*/ 78 w 406"/>
              <a:gd name="T71" fmla="*/ 22 h 461"/>
              <a:gd name="T72" fmla="*/ 88 w 406"/>
              <a:gd name="T73" fmla="*/ 17 h 461"/>
              <a:gd name="T74" fmla="*/ 95 w 406"/>
              <a:gd name="T75" fmla="*/ 10 h 461"/>
              <a:gd name="T76" fmla="*/ 101 w 406"/>
              <a:gd name="T77" fmla="*/ 4 h 461"/>
              <a:gd name="T78" fmla="*/ 110 w 406"/>
              <a:gd name="T79" fmla="*/ 1 h 461"/>
              <a:gd name="T80" fmla="*/ 115 w 406"/>
              <a:gd name="T81" fmla="*/ 1 h 461"/>
              <a:gd name="T82" fmla="*/ 121 w 406"/>
              <a:gd name="T83" fmla="*/ 3 h 461"/>
              <a:gd name="T84" fmla="*/ 126 w 406"/>
              <a:gd name="T85" fmla="*/ 7 h 461"/>
              <a:gd name="T86" fmla="*/ 134 w 406"/>
              <a:gd name="T87" fmla="*/ 13 h 461"/>
              <a:gd name="T88" fmla="*/ 152 w 406"/>
              <a:gd name="T89" fmla="*/ 29 h 461"/>
              <a:gd name="T90" fmla="*/ 158 w 406"/>
              <a:gd name="T91" fmla="*/ 33 h 461"/>
              <a:gd name="T92" fmla="*/ 175 w 406"/>
              <a:gd name="T93" fmla="*/ 44 h 461"/>
              <a:gd name="T94" fmla="*/ 184 w 406"/>
              <a:gd name="T95" fmla="*/ 48 h 461"/>
              <a:gd name="T96" fmla="*/ 193 w 406"/>
              <a:gd name="T97" fmla="*/ 51 h 461"/>
              <a:gd name="T98" fmla="*/ 201 w 406"/>
              <a:gd name="T99" fmla="*/ 52 h 461"/>
              <a:gd name="T100" fmla="*/ 227 w 406"/>
              <a:gd name="T101" fmla="*/ 48 h 461"/>
              <a:gd name="T102" fmla="*/ 241 w 406"/>
              <a:gd name="T103" fmla="*/ 48 h 461"/>
              <a:gd name="T104" fmla="*/ 261 w 406"/>
              <a:gd name="T105" fmla="*/ 48 h 461"/>
              <a:gd name="T106" fmla="*/ 273 w 406"/>
              <a:gd name="T107" fmla="*/ 47 h 461"/>
              <a:gd name="T108" fmla="*/ 286 w 406"/>
              <a:gd name="T109" fmla="*/ 42 h 461"/>
              <a:gd name="T110" fmla="*/ 312 w 406"/>
              <a:gd name="T111" fmla="*/ 31 h 461"/>
              <a:gd name="T112" fmla="*/ 344 w 406"/>
              <a:gd name="T113" fmla="*/ 19 h 461"/>
              <a:gd name="T114" fmla="*/ 373 w 406"/>
              <a:gd name="T115" fmla="*/ 9 h 461"/>
              <a:gd name="T116" fmla="*/ 385 w 406"/>
              <a:gd name="T117" fmla="*/ 4 h 461"/>
              <a:gd name="T118" fmla="*/ 396 w 406"/>
              <a:gd name="T119" fmla="*/ 1 h 461"/>
              <a:gd name="T120" fmla="*/ 405 w 406"/>
              <a:gd name="T121" fmla="*/ 0 h 461"/>
              <a:gd name="T122" fmla="*/ 127 w 406"/>
              <a:gd name="T123" fmla="*/ 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6" h="461">
                <a:moveTo>
                  <a:pt x="406" y="1"/>
                </a:moveTo>
                <a:lnTo>
                  <a:pt x="406" y="9"/>
                </a:lnTo>
                <a:lnTo>
                  <a:pt x="405" y="26"/>
                </a:lnTo>
                <a:lnTo>
                  <a:pt x="403" y="84"/>
                </a:lnTo>
                <a:lnTo>
                  <a:pt x="403" y="113"/>
                </a:lnTo>
                <a:lnTo>
                  <a:pt x="403" y="129"/>
                </a:lnTo>
                <a:lnTo>
                  <a:pt x="403" y="166"/>
                </a:lnTo>
                <a:lnTo>
                  <a:pt x="402" y="185"/>
                </a:lnTo>
                <a:lnTo>
                  <a:pt x="403" y="205"/>
                </a:lnTo>
                <a:lnTo>
                  <a:pt x="402" y="220"/>
                </a:lnTo>
                <a:lnTo>
                  <a:pt x="401" y="345"/>
                </a:lnTo>
                <a:lnTo>
                  <a:pt x="401" y="403"/>
                </a:lnTo>
                <a:lnTo>
                  <a:pt x="399" y="425"/>
                </a:lnTo>
                <a:lnTo>
                  <a:pt x="399" y="432"/>
                </a:lnTo>
                <a:lnTo>
                  <a:pt x="399" y="436"/>
                </a:lnTo>
                <a:lnTo>
                  <a:pt x="399" y="441"/>
                </a:lnTo>
                <a:lnTo>
                  <a:pt x="398" y="445"/>
                </a:lnTo>
                <a:lnTo>
                  <a:pt x="398" y="449"/>
                </a:lnTo>
                <a:lnTo>
                  <a:pt x="396" y="451"/>
                </a:lnTo>
                <a:lnTo>
                  <a:pt x="395" y="454"/>
                </a:lnTo>
                <a:lnTo>
                  <a:pt x="395" y="457"/>
                </a:lnTo>
                <a:lnTo>
                  <a:pt x="392" y="458"/>
                </a:lnTo>
                <a:lnTo>
                  <a:pt x="390" y="460"/>
                </a:lnTo>
                <a:lnTo>
                  <a:pt x="389" y="460"/>
                </a:lnTo>
                <a:lnTo>
                  <a:pt x="386" y="461"/>
                </a:lnTo>
                <a:lnTo>
                  <a:pt x="383" y="461"/>
                </a:lnTo>
                <a:lnTo>
                  <a:pt x="379" y="461"/>
                </a:lnTo>
                <a:lnTo>
                  <a:pt x="376" y="461"/>
                </a:lnTo>
                <a:lnTo>
                  <a:pt x="371" y="461"/>
                </a:lnTo>
                <a:lnTo>
                  <a:pt x="366" y="461"/>
                </a:lnTo>
                <a:lnTo>
                  <a:pt x="338" y="461"/>
                </a:lnTo>
                <a:lnTo>
                  <a:pt x="289" y="460"/>
                </a:lnTo>
                <a:lnTo>
                  <a:pt x="251" y="458"/>
                </a:lnTo>
                <a:lnTo>
                  <a:pt x="201" y="457"/>
                </a:lnTo>
                <a:lnTo>
                  <a:pt x="124" y="455"/>
                </a:lnTo>
                <a:lnTo>
                  <a:pt x="95" y="455"/>
                </a:lnTo>
                <a:lnTo>
                  <a:pt x="62" y="454"/>
                </a:lnTo>
                <a:lnTo>
                  <a:pt x="30" y="454"/>
                </a:lnTo>
                <a:lnTo>
                  <a:pt x="22" y="454"/>
                </a:lnTo>
                <a:lnTo>
                  <a:pt x="19" y="452"/>
                </a:lnTo>
                <a:lnTo>
                  <a:pt x="18" y="452"/>
                </a:lnTo>
                <a:lnTo>
                  <a:pt x="15" y="452"/>
                </a:lnTo>
                <a:lnTo>
                  <a:pt x="12" y="451"/>
                </a:lnTo>
                <a:lnTo>
                  <a:pt x="9" y="451"/>
                </a:lnTo>
                <a:lnTo>
                  <a:pt x="8" y="449"/>
                </a:lnTo>
                <a:lnTo>
                  <a:pt x="5" y="448"/>
                </a:lnTo>
                <a:lnTo>
                  <a:pt x="5" y="447"/>
                </a:lnTo>
                <a:lnTo>
                  <a:pt x="5" y="445"/>
                </a:lnTo>
                <a:lnTo>
                  <a:pt x="3" y="442"/>
                </a:lnTo>
                <a:lnTo>
                  <a:pt x="2" y="441"/>
                </a:lnTo>
                <a:lnTo>
                  <a:pt x="2" y="438"/>
                </a:lnTo>
                <a:lnTo>
                  <a:pt x="2" y="433"/>
                </a:lnTo>
                <a:lnTo>
                  <a:pt x="0" y="431"/>
                </a:lnTo>
                <a:lnTo>
                  <a:pt x="0" y="425"/>
                </a:lnTo>
                <a:lnTo>
                  <a:pt x="0" y="419"/>
                </a:lnTo>
                <a:lnTo>
                  <a:pt x="2" y="410"/>
                </a:lnTo>
                <a:lnTo>
                  <a:pt x="2" y="380"/>
                </a:lnTo>
                <a:lnTo>
                  <a:pt x="5" y="332"/>
                </a:lnTo>
                <a:lnTo>
                  <a:pt x="6" y="269"/>
                </a:lnTo>
                <a:lnTo>
                  <a:pt x="9" y="167"/>
                </a:lnTo>
                <a:lnTo>
                  <a:pt x="11" y="141"/>
                </a:lnTo>
                <a:lnTo>
                  <a:pt x="12" y="103"/>
                </a:lnTo>
                <a:lnTo>
                  <a:pt x="12" y="90"/>
                </a:lnTo>
                <a:lnTo>
                  <a:pt x="12" y="83"/>
                </a:lnTo>
                <a:lnTo>
                  <a:pt x="12" y="80"/>
                </a:lnTo>
                <a:lnTo>
                  <a:pt x="14" y="77"/>
                </a:lnTo>
                <a:lnTo>
                  <a:pt x="14" y="73"/>
                </a:lnTo>
                <a:lnTo>
                  <a:pt x="14" y="71"/>
                </a:lnTo>
                <a:lnTo>
                  <a:pt x="15" y="68"/>
                </a:lnTo>
                <a:lnTo>
                  <a:pt x="15" y="67"/>
                </a:lnTo>
                <a:lnTo>
                  <a:pt x="16" y="67"/>
                </a:lnTo>
                <a:lnTo>
                  <a:pt x="18" y="67"/>
                </a:lnTo>
                <a:lnTo>
                  <a:pt x="19" y="67"/>
                </a:lnTo>
                <a:lnTo>
                  <a:pt x="19" y="67"/>
                </a:lnTo>
                <a:lnTo>
                  <a:pt x="24" y="68"/>
                </a:lnTo>
                <a:lnTo>
                  <a:pt x="27" y="68"/>
                </a:lnTo>
                <a:lnTo>
                  <a:pt x="31" y="70"/>
                </a:lnTo>
                <a:lnTo>
                  <a:pt x="38" y="71"/>
                </a:lnTo>
                <a:lnTo>
                  <a:pt x="43" y="71"/>
                </a:lnTo>
                <a:lnTo>
                  <a:pt x="46" y="71"/>
                </a:lnTo>
                <a:lnTo>
                  <a:pt x="48" y="71"/>
                </a:lnTo>
                <a:lnTo>
                  <a:pt x="50" y="71"/>
                </a:lnTo>
                <a:lnTo>
                  <a:pt x="51" y="70"/>
                </a:lnTo>
                <a:lnTo>
                  <a:pt x="54" y="70"/>
                </a:lnTo>
                <a:lnTo>
                  <a:pt x="54" y="68"/>
                </a:lnTo>
                <a:lnTo>
                  <a:pt x="56" y="67"/>
                </a:lnTo>
                <a:lnTo>
                  <a:pt x="57" y="67"/>
                </a:lnTo>
                <a:lnTo>
                  <a:pt x="57" y="65"/>
                </a:lnTo>
                <a:lnTo>
                  <a:pt x="59" y="64"/>
                </a:lnTo>
                <a:lnTo>
                  <a:pt x="62" y="58"/>
                </a:lnTo>
                <a:lnTo>
                  <a:pt x="64" y="54"/>
                </a:lnTo>
                <a:lnTo>
                  <a:pt x="66" y="52"/>
                </a:lnTo>
                <a:lnTo>
                  <a:pt x="67" y="49"/>
                </a:lnTo>
                <a:lnTo>
                  <a:pt x="69" y="48"/>
                </a:lnTo>
                <a:lnTo>
                  <a:pt x="69" y="48"/>
                </a:lnTo>
                <a:lnTo>
                  <a:pt x="69" y="45"/>
                </a:lnTo>
                <a:lnTo>
                  <a:pt x="67" y="42"/>
                </a:lnTo>
                <a:lnTo>
                  <a:pt x="66" y="36"/>
                </a:lnTo>
                <a:lnTo>
                  <a:pt x="66" y="35"/>
                </a:lnTo>
                <a:lnTo>
                  <a:pt x="66" y="33"/>
                </a:lnTo>
                <a:lnTo>
                  <a:pt x="66" y="32"/>
                </a:lnTo>
                <a:lnTo>
                  <a:pt x="67" y="29"/>
                </a:lnTo>
                <a:lnTo>
                  <a:pt x="67" y="28"/>
                </a:lnTo>
                <a:lnTo>
                  <a:pt x="69" y="26"/>
                </a:lnTo>
                <a:lnTo>
                  <a:pt x="70" y="26"/>
                </a:lnTo>
                <a:lnTo>
                  <a:pt x="73" y="25"/>
                </a:lnTo>
                <a:lnTo>
                  <a:pt x="75" y="23"/>
                </a:lnTo>
                <a:lnTo>
                  <a:pt x="78" y="22"/>
                </a:lnTo>
                <a:lnTo>
                  <a:pt x="83" y="20"/>
                </a:lnTo>
                <a:lnTo>
                  <a:pt x="85" y="19"/>
                </a:lnTo>
                <a:lnTo>
                  <a:pt x="88" y="17"/>
                </a:lnTo>
                <a:lnTo>
                  <a:pt x="89" y="16"/>
                </a:lnTo>
                <a:lnTo>
                  <a:pt x="89" y="15"/>
                </a:lnTo>
                <a:lnTo>
                  <a:pt x="95" y="10"/>
                </a:lnTo>
                <a:lnTo>
                  <a:pt x="98" y="9"/>
                </a:lnTo>
                <a:lnTo>
                  <a:pt x="99" y="7"/>
                </a:lnTo>
                <a:lnTo>
                  <a:pt x="101" y="4"/>
                </a:lnTo>
                <a:lnTo>
                  <a:pt x="104" y="4"/>
                </a:lnTo>
                <a:lnTo>
                  <a:pt x="107" y="3"/>
                </a:lnTo>
                <a:lnTo>
                  <a:pt x="110" y="1"/>
                </a:lnTo>
                <a:lnTo>
                  <a:pt x="111" y="1"/>
                </a:lnTo>
                <a:lnTo>
                  <a:pt x="112" y="1"/>
                </a:lnTo>
                <a:lnTo>
                  <a:pt x="115" y="1"/>
                </a:lnTo>
                <a:lnTo>
                  <a:pt x="117" y="1"/>
                </a:lnTo>
                <a:lnTo>
                  <a:pt x="120" y="3"/>
                </a:lnTo>
                <a:lnTo>
                  <a:pt x="121" y="3"/>
                </a:lnTo>
                <a:lnTo>
                  <a:pt x="123" y="3"/>
                </a:lnTo>
                <a:lnTo>
                  <a:pt x="124" y="4"/>
                </a:lnTo>
                <a:lnTo>
                  <a:pt x="126" y="7"/>
                </a:lnTo>
                <a:lnTo>
                  <a:pt x="128" y="9"/>
                </a:lnTo>
                <a:lnTo>
                  <a:pt x="130" y="10"/>
                </a:lnTo>
                <a:lnTo>
                  <a:pt x="134" y="13"/>
                </a:lnTo>
                <a:lnTo>
                  <a:pt x="144" y="22"/>
                </a:lnTo>
                <a:lnTo>
                  <a:pt x="147" y="25"/>
                </a:lnTo>
                <a:lnTo>
                  <a:pt x="152" y="29"/>
                </a:lnTo>
                <a:lnTo>
                  <a:pt x="153" y="31"/>
                </a:lnTo>
                <a:lnTo>
                  <a:pt x="156" y="32"/>
                </a:lnTo>
                <a:lnTo>
                  <a:pt x="158" y="33"/>
                </a:lnTo>
                <a:lnTo>
                  <a:pt x="163" y="36"/>
                </a:lnTo>
                <a:lnTo>
                  <a:pt x="166" y="39"/>
                </a:lnTo>
                <a:lnTo>
                  <a:pt x="175" y="44"/>
                </a:lnTo>
                <a:lnTo>
                  <a:pt x="178" y="47"/>
                </a:lnTo>
                <a:lnTo>
                  <a:pt x="181" y="48"/>
                </a:lnTo>
                <a:lnTo>
                  <a:pt x="184" y="48"/>
                </a:lnTo>
                <a:lnTo>
                  <a:pt x="187" y="49"/>
                </a:lnTo>
                <a:lnTo>
                  <a:pt x="188" y="49"/>
                </a:lnTo>
                <a:lnTo>
                  <a:pt x="193" y="51"/>
                </a:lnTo>
                <a:lnTo>
                  <a:pt x="194" y="51"/>
                </a:lnTo>
                <a:lnTo>
                  <a:pt x="197" y="52"/>
                </a:lnTo>
                <a:lnTo>
                  <a:pt x="201" y="52"/>
                </a:lnTo>
                <a:lnTo>
                  <a:pt x="204" y="52"/>
                </a:lnTo>
                <a:lnTo>
                  <a:pt x="209" y="51"/>
                </a:lnTo>
                <a:lnTo>
                  <a:pt x="227" y="48"/>
                </a:lnTo>
                <a:lnTo>
                  <a:pt x="232" y="48"/>
                </a:lnTo>
                <a:lnTo>
                  <a:pt x="236" y="48"/>
                </a:lnTo>
                <a:lnTo>
                  <a:pt x="241" y="48"/>
                </a:lnTo>
                <a:lnTo>
                  <a:pt x="243" y="48"/>
                </a:lnTo>
                <a:lnTo>
                  <a:pt x="255" y="48"/>
                </a:lnTo>
                <a:lnTo>
                  <a:pt x="261" y="48"/>
                </a:lnTo>
                <a:lnTo>
                  <a:pt x="264" y="48"/>
                </a:lnTo>
                <a:lnTo>
                  <a:pt x="267" y="48"/>
                </a:lnTo>
                <a:lnTo>
                  <a:pt x="273" y="47"/>
                </a:lnTo>
                <a:lnTo>
                  <a:pt x="274" y="45"/>
                </a:lnTo>
                <a:lnTo>
                  <a:pt x="278" y="45"/>
                </a:lnTo>
                <a:lnTo>
                  <a:pt x="286" y="42"/>
                </a:lnTo>
                <a:lnTo>
                  <a:pt x="291" y="39"/>
                </a:lnTo>
                <a:lnTo>
                  <a:pt x="303" y="35"/>
                </a:lnTo>
                <a:lnTo>
                  <a:pt x="312" y="31"/>
                </a:lnTo>
                <a:lnTo>
                  <a:pt x="316" y="29"/>
                </a:lnTo>
                <a:lnTo>
                  <a:pt x="328" y="25"/>
                </a:lnTo>
                <a:lnTo>
                  <a:pt x="344" y="19"/>
                </a:lnTo>
                <a:lnTo>
                  <a:pt x="353" y="16"/>
                </a:lnTo>
                <a:lnTo>
                  <a:pt x="360" y="13"/>
                </a:lnTo>
                <a:lnTo>
                  <a:pt x="373" y="9"/>
                </a:lnTo>
                <a:lnTo>
                  <a:pt x="377" y="7"/>
                </a:lnTo>
                <a:lnTo>
                  <a:pt x="382" y="4"/>
                </a:lnTo>
                <a:lnTo>
                  <a:pt x="385" y="4"/>
                </a:lnTo>
                <a:lnTo>
                  <a:pt x="389" y="3"/>
                </a:lnTo>
                <a:lnTo>
                  <a:pt x="395" y="1"/>
                </a:lnTo>
                <a:lnTo>
                  <a:pt x="396" y="1"/>
                </a:lnTo>
                <a:lnTo>
                  <a:pt x="401" y="1"/>
                </a:lnTo>
                <a:lnTo>
                  <a:pt x="403" y="0"/>
                </a:lnTo>
                <a:lnTo>
                  <a:pt x="405" y="0"/>
                </a:lnTo>
                <a:lnTo>
                  <a:pt x="406" y="1"/>
                </a:lnTo>
                <a:lnTo>
                  <a:pt x="406" y="1"/>
                </a:lnTo>
                <a:moveTo>
                  <a:pt x="127" y="13"/>
                </a:moveTo>
                <a:lnTo>
                  <a:pt x="127" y="13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5411788" y="2424113"/>
            <a:ext cx="800100" cy="858838"/>
          </a:xfrm>
          <a:custGeom>
            <a:avLst/>
            <a:gdLst>
              <a:gd name="T0" fmla="*/ 179 w 504"/>
              <a:gd name="T1" fmla="*/ 0 h 541"/>
              <a:gd name="T2" fmla="*/ 200 w 504"/>
              <a:gd name="T3" fmla="*/ 8 h 541"/>
              <a:gd name="T4" fmla="*/ 204 w 504"/>
              <a:gd name="T5" fmla="*/ 34 h 541"/>
              <a:gd name="T6" fmla="*/ 204 w 504"/>
              <a:gd name="T7" fmla="*/ 111 h 541"/>
              <a:gd name="T8" fmla="*/ 210 w 504"/>
              <a:gd name="T9" fmla="*/ 133 h 541"/>
              <a:gd name="T10" fmla="*/ 242 w 504"/>
              <a:gd name="T11" fmla="*/ 137 h 541"/>
              <a:gd name="T12" fmla="*/ 265 w 504"/>
              <a:gd name="T13" fmla="*/ 140 h 541"/>
              <a:gd name="T14" fmla="*/ 271 w 504"/>
              <a:gd name="T15" fmla="*/ 153 h 541"/>
              <a:gd name="T16" fmla="*/ 274 w 504"/>
              <a:gd name="T17" fmla="*/ 189 h 541"/>
              <a:gd name="T18" fmla="*/ 283 w 504"/>
              <a:gd name="T19" fmla="*/ 203 h 541"/>
              <a:gd name="T20" fmla="*/ 305 w 504"/>
              <a:gd name="T21" fmla="*/ 208 h 541"/>
              <a:gd name="T22" fmla="*/ 310 w 504"/>
              <a:gd name="T23" fmla="*/ 229 h 541"/>
              <a:gd name="T24" fmla="*/ 313 w 504"/>
              <a:gd name="T25" fmla="*/ 264 h 541"/>
              <a:gd name="T26" fmla="*/ 323 w 504"/>
              <a:gd name="T27" fmla="*/ 269 h 541"/>
              <a:gd name="T28" fmla="*/ 377 w 504"/>
              <a:gd name="T29" fmla="*/ 271 h 541"/>
              <a:gd name="T30" fmla="*/ 399 w 504"/>
              <a:gd name="T31" fmla="*/ 274 h 541"/>
              <a:gd name="T32" fmla="*/ 412 w 504"/>
              <a:gd name="T33" fmla="*/ 285 h 541"/>
              <a:gd name="T34" fmla="*/ 446 w 504"/>
              <a:gd name="T35" fmla="*/ 291 h 541"/>
              <a:gd name="T36" fmla="*/ 497 w 504"/>
              <a:gd name="T37" fmla="*/ 293 h 541"/>
              <a:gd name="T38" fmla="*/ 504 w 504"/>
              <a:gd name="T39" fmla="*/ 301 h 541"/>
              <a:gd name="T40" fmla="*/ 497 w 504"/>
              <a:gd name="T41" fmla="*/ 312 h 541"/>
              <a:gd name="T42" fmla="*/ 473 w 504"/>
              <a:gd name="T43" fmla="*/ 331 h 541"/>
              <a:gd name="T44" fmla="*/ 467 w 504"/>
              <a:gd name="T45" fmla="*/ 345 h 541"/>
              <a:gd name="T46" fmla="*/ 469 w 504"/>
              <a:gd name="T47" fmla="*/ 357 h 541"/>
              <a:gd name="T48" fmla="*/ 470 w 504"/>
              <a:gd name="T49" fmla="*/ 371 h 541"/>
              <a:gd name="T50" fmla="*/ 465 w 504"/>
              <a:gd name="T51" fmla="*/ 381 h 541"/>
              <a:gd name="T52" fmla="*/ 450 w 504"/>
              <a:gd name="T53" fmla="*/ 406 h 541"/>
              <a:gd name="T54" fmla="*/ 431 w 504"/>
              <a:gd name="T55" fmla="*/ 428 h 541"/>
              <a:gd name="T56" fmla="*/ 415 w 504"/>
              <a:gd name="T57" fmla="*/ 470 h 541"/>
              <a:gd name="T58" fmla="*/ 399 w 504"/>
              <a:gd name="T59" fmla="*/ 489 h 541"/>
              <a:gd name="T60" fmla="*/ 392 w 504"/>
              <a:gd name="T61" fmla="*/ 507 h 541"/>
              <a:gd name="T62" fmla="*/ 385 w 504"/>
              <a:gd name="T63" fmla="*/ 531 h 541"/>
              <a:gd name="T64" fmla="*/ 371 w 504"/>
              <a:gd name="T65" fmla="*/ 536 h 541"/>
              <a:gd name="T66" fmla="*/ 277 w 504"/>
              <a:gd name="T67" fmla="*/ 541 h 541"/>
              <a:gd name="T68" fmla="*/ 259 w 504"/>
              <a:gd name="T69" fmla="*/ 540 h 541"/>
              <a:gd name="T70" fmla="*/ 251 w 504"/>
              <a:gd name="T71" fmla="*/ 528 h 541"/>
              <a:gd name="T72" fmla="*/ 243 w 504"/>
              <a:gd name="T73" fmla="*/ 485 h 541"/>
              <a:gd name="T74" fmla="*/ 242 w 504"/>
              <a:gd name="T75" fmla="*/ 422 h 541"/>
              <a:gd name="T76" fmla="*/ 240 w 504"/>
              <a:gd name="T77" fmla="*/ 409 h 541"/>
              <a:gd name="T78" fmla="*/ 229 w 504"/>
              <a:gd name="T79" fmla="*/ 403 h 541"/>
              <a:gd name="T80" fmla="*/ 146 w 504"/>
              <a:gd name="T81" fmla="*/ 405 h 541"/>
              <a:gd name="T82" fmla="*/ 117 w 504"/>
              <a:gd name="T83" fmla="*/ 400 h 541"/>
              <a:gd name="T84" fmla="*/ 111 w 504"/>
              <a:gd name="T85" fmla="*/ 387 h 541"/>
              <a:gd name="T86" fmla="*/ 110 w 504"/>
              <a:gd name="T87" fmla="*/ 331 h 541"/>
              <a:gd name="T88" fmla="*/ 110 w 504"/>
              <a:gd name="T89" fmla="*/ 223 h 541"/>
              <a:gd name="T90" fmla="*/ 104 w 504"/>
              <a:gd name="T91" fmla="*/ 207 h 541"/>
              <a:gd name="T92" fmla="*/ 85 w 504"/>
              <a:gd name="T93" fmla="*/ 204 h 541"/>
              <a:gd name="T94" fmla="*/ 37 w 504"/>
              <a:gd name="T95" fmla="*/ 204 h 541"/>
              <a:gd name="T96" fmla="*/ 28 w 504"/>
              <a:gd name="T97" fmla="*/ 195 h 541"/>
              <a:gd name="T98" fmla="*/ 25 w 504"/>
              <a:gd name="T99" fmla="*/ 159 h 541"/>
              <a:gd name="T100" fmla="*/ 19 w 504"/>
              <a:gd name="T101" fmla="*/ 140 h 541"/>
              <a:gd name="T102" fmla="*/ 5 w 504"/>
              <a:gd name="T103" fmla="*/ 128 h 541"/>
              <a:gd name="T104" fmla="*/ 2 w 504"/>
              <a:gd name="T105" fmla="*/ 93 h 541"/>
              <a:gd name="T106" fmla="*/ 2 w 504"/>
              <a:gd name="T107" fmla="*/ 18 h 541"/>
              <a:gd name="T108" fmla="*/ 14 w 504"/>
              <a:gd name="T109" fmla="*/ 3 h 541"/>
              <a:gd name="T110" fmla="*/ 67 w 504"/>
              <a:gd name="T111" fmla="*/ 2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4" h="541">
                <a:moveTo>
                  <a:pt x="137" y="2"/>
                </a:moveTo>
                <a:lnTo>
                  <a:pt x="137" y="2"/>
                </a:lnTo>
                <a:lnTo>
                  <a:pt x="140" y="2"/>
                </a:lnTo>
                <a:lnTo>
                  <a:pt x="159" y="0"/>
                </a:lnTo>
                <a:lnTo>
                  <a:pt x="171" y="0"/>
                </a:lnTo>
                <a:lnTo>
                  <a:pt x="176" y="0"/>
                </a:lnTo>
                <a:lnTo>
                  <a:pt x="179" y="0"/>
                </a:lnTo>
                <a:lnTo>
                  <a:pt x="184" y="0"/>
                </a:lnTo>
                <a:lnTo>
                  <a:pt x="188" y="0"/>
                </a:lnTo>
                <a:lnTo>
                  <a:pt x="191" y="2"/>
                </a:lnTo>
                <a:lnTo>
                  <a:pt x="194" y="3"/>
                </a:lnTo>
                <a:lnTo>
                  <a:pt x="195" y="3"/>
                </a:lnTo>
                <a:lnTo>
                  <a:pt x="198" y="5"/>
                </a:lnTo>
                <a:lnTo>
                  <a:pt x="200" y="8"/>
                </a:lnTo>
                <a:lnTo>
                  <a:pt x="201" y="11"/>
                </a:lnTo>
                <a:lnTo>
                  <a:pt x="203" y="13"/>
                </a:lnTo>
                <a:lnTo>
                  <a:pt x="203" y="15"/>
                </a:lnTo>
                <a:lnTo>
                  <a:pt x="204" y="19"/>
                </a:lnTo>
                <a:lnTo>
                  <a:pt x="204" y="25"/>
                </a:lnTo>
                <a:lnTo>
                  <a:pt x="204" y="31"/>
                </a:lnTo>
                <a:lnTo>
                  <a:pt x="204" y="34"/>
                </a:lnTo>
                <a:lnTo>
                  <a:pt x="204" y="43"/>
                </a:lnTo>
                <a:lnTo>
                  <a:pt x="204" y="57"/>
                </a:lnTo>
                <a:lnTo>
                  <a:pt x="204" y="88"/>
                </a:lnTo>
                <a:lnTo>
                  <a:pt x="204" y="96"/>
                </a:lnTo>
                <a:lnTo>
                  <a:pt x="204" y="104"/>
                </a:lnTo>
                <a:lnTo>
                  <a:pt x="204" y="107"/>
                </a:lnTo>
                <a:lnTo>
                  <a:pt x="204" y="111"/>
                </a:lnTo>
                <a:lnTo>
                  <a:pt x="206" y="114"/>
                </a:lnTo>
                <a:lnTo>
                  <a:pt x="206" y="118"/>
                </a:lnTo>
                <a:lnTo>
                  <a:pt x="207" y="124"/>
                </a:lnTo>
                <a:lnTo>
                  <a:pt x="207" y="127"/>
                </a:lnTo>
                <a:lnTo>
                  <a:pt x="208" y="130"/>
                </a:lnTo>
                <a:lnTo>
                  <a:pt x="208" y="131"/>
                </a:lnTo>
                <a:lnTo>
                  <a:pt x="210" y="133"/>
                </a:lnTo>
                <a:lnTo>
                  <a:pt x="213" y="134"/>
                </a:lnTo>
                <a:lnTo>
                  <a:pt x="214" y="136"/>
                </a:lnTo>
                <a:lnTo>
                  <a:pt x="217" y="136"/>
                </a:lnTo>
                <a:lnTo>
                  <a:pt x="220" y="136"/>
                </a:lnTo>
                <a:lnTo>
                  <a:pt x="224" y="137"/>
                </a:lnTo>
                <a:lnTo>
                  <a:pt x="227" y="137"/>
                </a:lnTo>
                <a:lnTo>
                  <a:pt x="242" y="137"/>
                </a:lnTo>
                <a:lnTo>
                  <a:pt x="248" y="137"/>
                </a:lnTo>
                <a:lnTo>
                  <a:pt x="254" y="137"/>
                </a:lnTo>
                <a:lnTo>
                  <a:pt x="257" y="139"/>
                </a:lnTo>
                <a:lnTo>
                  <a:pt x="259" y="139"/>
                </a:lnTo>
                <a:lnTo>
                  <a:pt x="261" y="139"/>
                </a:lnTo>
                <a:lnTo>
                  <a:pt x="264" y="139"/>
                </a:lnTo>
                <a:lnTo>
                  <a:pt x="265" y="140"/>
                </a:lnTo>
                <a:lnTo>
                  <a:pt x="267" y="141"/>
                </a:lnTo>
                <a:lnTo>
                  <a:pt x="267" y="143"/>
                </a:lnTo>
                <a:lnTo>
                  <a:pt x="268" y="143"/>
                </a:lnTo>
                <a:lnTo>
                  <a:pt x="268" y="144"/>
                </a:lnTo>
                <a:lnTo>
                  <a:pt x="270" y="146"/>
                </a:lnTo>
                <a:lnTo>
                  <a:pt x="270" y="149"/>
                </a:lnTo>
                <a:lnTo>
                  <a:pt x="271" y="153"/>
                </a:lnTo>
                <a:lnTo>
                  <a:pt x="271" y="156"/>
                </a:lnTo>
                <a:lnTo>
                  <a:pt x="271" y="160"/>
                </a:lnTo>
                <a:lnTo>
                  <a:pt x="273" y="165"/>
                </a:lnTo>
                <a:lnTo>
                  <a:pt x="273" y="176"/>
                </a:lnTo>
                <a:lnTo>
                  <a:pt x="273" y="182"/>
                </a:lnTo>
                <a:lnTo>
                  <a:pt x="274" y="185"/>
                </a:lnTo>
                <a:lnTo>
                  <a:pt x="274" y="189"/>
                </a:lnTo>
                <a:lnTo>
                  <a:pt x="274" y="191"/>
                </a:lnTo>
                <a:lnTo>
                  <a:pt x="275" y="194"/>
                </a:lnTo>
                <a:lnTo>
                  <a:pt x="277" y="197"/>
                </a:lnTo>
                <a:lnTo>
                  <a:pt x="277" y="200"/>
                </a:lnTo>
                <a:lnTo>
                  <a:pt x="280" y="200"/>
                </a:lnTo>
                <a:lnTo>
                  <a:pt x="281" y="201"/>
                </a:lnTo>
                <a:lnTo>
                  <a:pt x="283" y="203"/>
                </a:lnTo>
                <a:lnTo>
                  <a:pt x="286" y="203"/>
                </a:lnTo>
                <a:lnTo>
                  <a:pt x="294" y="205"/>
                </a:lnTo>
                <a:lnTo>
                  <a:pt x="296" y="205"/>
                </a:lnTo>
                <a:lnTo>
                  <a:pt x="299" y="205"/>
                </a:lnTo>
                <a:lnTo>
                  <a:pt x="302" y="207"/>
                </a:lnTo>
                <a:lnTo>
                  <a:pt x="303" y="208"/>
                </a:lnTo>
                <a:lnTo>
                  <a:pt x="305" y="208"/>
                </a:lnTo>
                <a:lnTo>
                  <a:pt x="306" y="210"/>
                </a:lnTo>
                <a:lnTo>
                  <a:pt x="307" y="213"/>
                </a:lnTo>
                <a:lnTo>
                  <a:pt x="307" y="214"/>
                </a:lnTo>
                <a:lnTo>
                  <a:pt x="309" y="219"/>
                </a:lnTo>
                <a:lnTo>
                  <a:pt x="309" y="221"/>
                </a:lnTo>
                <a:lnTo>
                  <a:pt x="309" y="226"/>
                </a:lnTo>
                <a:lnTo>
                  <a:pt x="310" y="229"/>
                </a:lnTo>
                <a:lnTo>
                  <a:pt x="310" y="242"/>
                </a:lnTo>
                <a:lnTo>
                  <a:pt x="310" y="248"/>
                </a:lnTo>
                <a:lnTo>
                  <a:pt x="312" y="253"/>
                </a:lnTo>
                <a:lnTo>
                  <a:pt x="312" y="256"/>
                </a:lnTo>
                <a:lnTo>
                  <a:pt x="312" y="261"/>
                </a:lnTo>
                <a:lnTo>
                  <a:pt x="312" y="262"/>
                </a:lnTo>
                <a:lnTo>
                  <a:pt x="313" y="264"/>
                </a:lnTo>
                <a:lnTo>
                  <a:pt x="313" y="265"/>
                </a:lnTo>
                <a:lnTo>
                  <a:pt x="315" y="267"/>
                </a:lnTo>
                <a:lnTo>
                  <a:pt x="316" y="267"/>
                </a:lnTo>
                <a:lnTo>
                  <a:pt x="318" y="268"/>
                </a:lnTo>
                <a:lnTo>
                  <a:pt x="319" y="269"/>
                </a:lnTo>
                <a:lnTo>
                  <a:pt x="321" y="269"/>
                </a:lnTo>
                <a:lnTo>
                  <a:pt x="323" y="269"/>
                </a:lnTo>
                <a:lnTo>
                  <a:pt x="326" y="271"/>
                </a:lnTo>
                <a:lnTo>
                  <a:pt x="328" y="271"/>
                </a:lnTo>
                <a:lnTo>
                  <a:pt x="331" y="271"/>
                </a:lnTo>
                <a:lnTo>
                  <a:pt x="335" y="271"/>
                </a:lnTo>
                <a:lnTo>
                  <a:pt x="342" y="271"/>
                </a:lnTo>
                <a:lnTo>
                  <a:pt x="367" y="271"/>
                </a:lnTo>
                <a:lnTo>
                  <a:pt x="377" y="271"/>
                </a:lnTo>
                <a:lnTo>
                  <a:pt x="382" y="271"/>
                </a:lnTo>
                <a:lnTo>
                  <a:pt x="386" y="271"/>
                </a:lnTo>
                <a:lnTo>
                  <a:pt x="389" y="271"/>
                </a:lnTo>
                <a:lnTo>
                  <a:pt x="392" y="272"/>
                </a:lnTo>
                <a:lnTo>
                  <a:pt x="395" y="272"/>
                </a:lnTo>
                <a:lnTo>
                  <a:pt x="396" y="272"/>
                </a:lnTo>
                <a:lnTo>
                  <a:pt x="399" y="274"/>
                </a:lnTo>
                <a:lnTo>
                  <a:pt x="402" y="275"/>
                </a:lnTo>
                <a:lnTo>
                  <a:pt x="403" y="277"/>
                </a:lnTo>
                <a:lnTo>
                  <a:pt x="405" y="278"/>
                </a:lnTo>
                <a:lnTo>
                  <a:pt x="406" y="278"/>
                </a:lnTo>
                <a:lnTo>
                  <a:pt x="409" y="283"/>
                </a:lnTo>
                <a:lnTo>
                  <a:pt x="411" y="284"/>
                </a:lnTo>
                <a:lnTo>
                  <a:pt x="412" y="285"/>
                </a:lnTo>
                <a:lnTo>
                  <a:pt x="414" y="287"/>
                </a:lnTo>
                <a:lnTo>
                  <a:pt x="415" y="288"/>
                </a:lnTo>
                <a:lnTo>
                  <a:pt x="417" y="288"/>
                </a:lnTo>
                <a:lnTo>
                  <a:pt x="419" y="290"/>
                </a:lnTo>
                <a:lnTo>
                  <a:pt x="422" y="290"/>
                </a:lnTo>
                <a:lnTo>
                  <a:pt x="428" y="291"/>
                </a:lnTo>
                <a:lnTo>
                  <a:pt x="446" y="291"/>
                </a:lnTo>
                <a:lnTo>
                  <a:pt x="451" y="291"/>
                </a:lnTo>
                <a:lnTo>
                  <a:pt x="454" y="291"/>
                </a:lnTo>
                <a:lnTo>
                  <a:pt x="482" y="291"/>
                </a:lnTo>
                <a:lnTo>
                  <a:pt x="486" y="291"/>
                </a:lnTo>
                <a:lnTo>
                  <a:pt x="491" y="291"/>
                </a:lnTo>
                <a:lnTo>
                  <a:pt x="494" y="291"/>
                </a:lnTo>
                <a:lnTo>
                  <a:pt x="497" y="293"/>
                </a:lnTo>
                <a:lnTo>
                  <a:pt x="498" y="293"/>
                </a:lnTo>
                <a:lnTo>
                  <a:pt x="501" y="294"/>
                </a:lnTo>
                <a:lnTo>
                  <a:pt x="504" y="296"/>
                </a:lnTo>
                <a:lnTo>
                  <a:pt x="504" y="297"/>
                </a:lnTo>
                <a:lnTo>
                  <a:pt x="504" y="299"/>
                </a:lnTo>
                <a:lnTo>
                  <a:pt x="504" y="300"/>
                </a:lnTo>
                <a:lnTo>
                  <a:pt x="504" y="301"/>
                </a:lnTo>
                <a:lnTo>
                  <a:pt x="504" y="303"/>
                </a:lnTo>
                <a:lnTo>
                  <a:pt x="504" y="306"/>
                </a:lnTo>
                <a:lnTo>
                  <a:pt x="502" y="306"/>
                </a:lnTo>
                <a:lnTo>
                  <a:pt x="502" y="307"/>
                </a:lnTo>
                <a:lnTo>
                  <a:pt x="500" y="310"/>
                </a:lnTo>
                <a:lnTo>
                  <a:pt x="498" y="310"/>
                </a:lnTo>
                <a:lnTo>
                  <a:pt x="497" y="312"/>
                </a:lnTo>
                <a:lnTo>
                  <a:pt x="494" y="313"/>
                </a:lnTo>
                <a:lnTo>
                  <a:pt x="485" y="319"/>
                </a:lnTo>
                <a:lnTo>
                  <a:pt x="482" y="320"/>
                </a:lnTo>
                <a:lnTo>
                  <a:pt x="481" y="323"/>
                </a:lnTo>
                <a:lnTo>
                  <a:pt x="478" y="326"/>
                </a:lnTo>
                <a:lnTo>
                  <a:pt x="475" y="329"/>
                </a:lnTo>
                <a:lnTo>
                  <a:pt x="473" y="331"/>
                </a:lnTo>
                <a:lnTo>
                  <a:pt x="472" y="332"/>
                </a:lnTo>
                <a:lnTo>
                  <a:pt x="472" y="333"/>
                </a:lnTo>
                <a:lnTo>
                  <a:pt x="470" y="335"/>
                </a:lnTo>
                <a:lnTo>
                  <a:pt x="469" y="339"/>
                </a:lnTo>
                <a:lnTo>
                  <a:pt x="469" y="342"/>
                </a:lnTo>
                <a:lnTo>
                  <a:pt x="467" y="344"/>
                </a:lnTo>
                <a:lnTo>
                  <a:pt x="467" y="345"/>
                </a:lnTo>
                <a:lnTo>
                  <a:pt x="467" y="348"/>
                </a:lnTo>
                <a:lnTo>
                  <a:pt x="467" y="348"/>
                </a:lnTo>
                <a:lnTo>
                  <a:pt x="467" y="349"/>
                </a:lnTo>
                <a:lnTo>
                  <a:pt x="467" y="352"/>
                </a:lnTo>
                <a:lnTo>
                  <a:pt x="467" y="354"/>
                </a:lnTo>
                <a:lnTo>
                  <a:pt x="469" y="355"/>
                </a:lnTo>
                <a:lnTo>
                  <a:pt x="469" y="357"/>
                </a:lnTo>
                <a:lnTo>
                  <a:pt x="470" y="363"/>
                </a:lnTo>
                <a:lnTo>
                  <a:pt x="470" y="364"/>
                </a:lnTo>
                <a:lnTo>
                  <a:pt x="472" y="364"/>
                </a:lnTo>
                <a:lnTo>
                  <a:pt x="472" y="365"/>
                </a:lnTo>
                <a:lnTo>
                  <a:pt x="472" y="367"/>
                </a:lnTo>
                <a:lnTo>
                  <a:pt x="470" y="368"/>
                </a:lnTo>
                <a:lnTo>
                  <a:pt x="470" y="371"/>
                </a:lnTo>
                <a:lnTo>
                  <a:pt x="469" y="374"/>
                </a:lnTo>
                <a:lnTo>
                  <a:pt x="469" y="376"/>
                </a:lnTo>
                <a:lnTo>
                  <a:pt x="467" y="377"/>
                </a:lnTo>
                <a:lnTo>
                  <a:pt x="467" y="379"/>
                </a:lnTo>
                <a:lnTo>
                  <a:pt x="466" y="379"/>
                </a:lnTo>
                <a:lnTo>
                  <a:pt x="465" y="380"/>
                </a:lnTo>
                <a:lnTo>
                  <a:pt x="465" y="381"/>
                </a:lnTo>
                <a:lnTo>
                  <a:pt x="463" y="383"/>
                </a:lnTo>
                <a:lnTo>
                  <a:pt x="462" y="386"/>
                </a:lnTo>
                <a:lnTo>
                  <a:pt x="457" y="395"/>
                </a:lnTo>
                <a:lnTo>
                  <a:pt x="454" y="397"/>
                </a:lnTo>
                <a:lnTo>
                  <a:pt x="453" y="402"/>
                </a:lnTo>
                <a:lnTo>
                  <a:pt x="451" y="405"/>
                </a:lnTo>
                <a:lnTo>
                  <a:pt x="450" y="406"/>
                </a:lnTo>
                <a:lnTo>
                  <a:pt x="441" y="415"/>
                </a:lnTo>
                <a:lnTo>
                  <a:pt x="438" y="418"/>
                </a:lnTo>
                <a:lnTo>
                  <a:pt x="437" y="418"/>
                </a:lnTo>
                <a:lnTo>
                  <a:pt x="437" y="419"/>
                </a:lnTo>
                <a:lnTo>
                  <a:pt x="435" y="421"/>
                </a:lnTo>
                <a:lnTo>
                  <a:pt x="434" y="424"/>
                </a:lnTo>
                <a:lnTo>
                  <a:pt x="431" y="428"/>
                </a:lnTo>
                <a:lnTo>
                  <a:pt x="428" y="437"/>
                </a:lnTo>
                <a:lnTo>
                  <a:pt x="427" y="441"/>
                </a:lnTo>
                <a:lnTo>
                  <a:pt x="422" y="451"/>
                </a:lnTo>
                <a:lnTo>
                  <a:pt x="419" y="456"/>
                </a:lnTo>
                <a:lnTo>
                  <a:pt x="418" y="460"/>
                </a:lnTo>
                <a:lnTo>
                  <a:pt x="417" y="464"/>
                </a:lnTo>
                <a:lnTo>
                  <a:pt x="415" y="470"/>
                </a:lnTo>
                <a:lnTo>
                  <a:pt x="414" y="472"/>
                </a:lnTo>
                <a:lnTo>
                  <a:pt x="411" y="475"/>
                </a:lnTo>
                <a:lnTo>
                  <a:pt x="408" y="479"/>
                </a:lnTo>
                <a:lnTo>
                  <a:pt x="405" y="482"/>
                </a:lnTo>
                <a:lnTo>
                  <a:pt x="403" y="485"/>
                </a:lnTo>
                <a:lnTo>
                  <a:pt x="401" y="488"/>
                </a:lnTo>
                <a:lnTo>
                  <a:pt x="399" y="489"/>
                </a:lnTo>
                <a:lnTo>
                  <a:pt x="398" y="492"/>
                </a:lnTo>
                <a:lnTo>
                  <a:pt x="396" y="495"/>
                </a:lnTo>
                <a:lnTo>
                  <a:pt x="395" y="499"/>
                </a:lnTo>
                <a:lnTo>
                  <a:pt x="393" y="501"/>
                </a:lnTo>
                <a:lnTo>
                  <a:pt x="393" y="504"/>
                </a:lnTo>
                <a:lnTo>
                  <a:pt x="392" y="505"/>
                </a:lnTo>
                <a:lnTo>
                  <a:pt x="392" y="507"/>
                </a:lnTo>
                <a:lnTo>
                  <a:pt x="389" y="517"/>
                </a:lnTo>
                <a:lnTo>
                  <a:pt x="389" y="523"/>
                </a:lnTo>
                <a:lnTo>
                  <a:pt x="387" y="524"/>
                </a:lnTo>
                <a:lnTo>
                  <a:pt x="387" y="527"/>
                </a:lnTo>
                <a:lnTo>
                  <a:pt x="386" y="528"/>
                </a:lnTo>
                <a:lnTo>
                  <a:pt x="386" y="530"/>
                </a:lnTo>
                <a:lnTo>
                  <a:pt x="385" y="531"/>
                </a:lnTo>
                <a:lnTo>
                  <a:pt x="383" y="531"/>
                </a:lnTo>
                <a:lnTo>
                  <a:pt x="382" y="533"/>
                </a:lnTo>
                <a:lnTo>
                  <a:pt x="382" y="533"/>
                </a:lnTo>
                <a:lnTo>
                  <a:pt x="380" y="534"/>
                </a:lnTo>
                <a:lnTo>
                  <a:pt x="377" y="534"/>
                </a:lnTo>
                <a:lnTo>
                  <a:pt x="374" y="534"/>
                </a:lnTo>
                <a:lnTo>
                  <a:pt x="371" y="536"/>
                </a:lnTo>
                <a:lnTo>
                  <a:pt x="367" y="536"/>
                </a:lnTo>
                <a:lnTo>
                  <a:pt x="357" y="536"/>
                </a:lnTo>
                <a:lnTo>
                  <a:pt x="331" y="537"/>
                </a:lnTo>
                <a:lnTo>
                  <a:pt x="315" y="537"/>
                </a:lnTo>
                <a:lnTo>
                  <a:pt x="306" y="539"/>
                </a:lnTo>
                <a:lnTo>
                  <a:pt x="283" y="541"/>
                </a:lnTo>
                <a:lnTo>
                  <a:pt x="277" y="541"/>
                </a:lnTo>
                <a:lnTo>
                  <a:pt x="275" y="541"/>
                </a:lnTo>
                <a:lnTo>
                  <a:pt x="273" y="541"/>
                </a:lnTo>
                <a:lnTo>
                  <a:pt x="270" y="541"/>
                </a:lnTo>
                <a:lnTo>
                  <a:pt x="265" y="541"/>
                </a:lnTo>
                <a:lnTo>
                  <a:pt x="262" y="540"/>
                </a:lnTo>
                <a:lnTo>
                  <a:pt x="261" y="540"/>
                </a:lnTo>
                <a:lnTo>
                  <a:pt x="259" y="540"/>
                </a:lnTo>
                <a:lnTo>
                  <a:pt x="258" y="539"/>
                </a:lnTo>
                <a:lnTo>
                  <a:pt x="255" y="537"/>
                </a:lnTo>
                <a:lnTo>
                  <a:pt x="254" y="534"/>
                </a:lnTo>
                <a:lnTo>
                  <a:pt x="252" y="533"/>
                </a:lnTo>
                <a:lnTo>
                  <a:pt x="252" y="531"/>
                </a:lnTo>
                <a:lnTo>
                  <a:pt x="251" y="530"/>
                </a:lnTo>
                <a:lnTo>
                  <a:pt x="251" y="528"/>
                </a:lnTo>
                <a:lnTo>
                  <a:pt x="249" y="525"/>
                </a:lnTo>
                <a:lnTo>
                  <a:pt x="249" y="523"/>
                </a:lnTo>
                <a:lnTo>
                  <a:pt x="248" y="520"/>
                </a:lnTo>
                <a:lnTo>
                  <a:pt x="248" y="515"/>
                </a:lnTo>
                <a:lnTo>
                  <a:pt x="246" y="509"/>
                </a:lnTo>
                <a:lnTo>
                  <a:pt x="245" y="499"/>
                </a:lnTo>
                <a:lnTo>
                  <a:pt x="243" y="485"/>
                </a:lnTo>
                <a:lnTo>
                  <a:pt x="243" y="475"/>
                </a:lnTo>
                <a:lnTo>
                  <a:pt x="243" y="467"/>
                </a:lnTo>
                <a:lnTo>
                  <a:pt x="243" y="460"/>
                </a:lnTo>
                <a:lnTo>
                  <a:pt x="243" y="438"/>
                </a:lnTo>
                <a:lnTo>
                  <a:pt x="243" y="432"/>
                </a:lnTo>
                <a:lnTo>
                  <a:pt x="242" y="427"/>
                </a:lnTo>
                <a:lnTo>
                  <a:pt x="242" y="422"/>
                </a:lnTo>
                <a:lnTo>
                  <a:pt x="242" y="419"/>
                </a:lnTo>
                <a:lnTo>
                  <a:pt x="242" y="418"/>
                </a:lnTo>
                <a:lnTo>
                  <a:pt x="242" y="416"/>
                </a:lnTo>
                <a:lnTo>
                  <a:pt x="242" y="413"/>
                </a:lnTo>
                <a:lnTo>
                  <a:pt x="242" y="412"/>
                </a:lnTo>
                <a:lnTo>
                  <a:pt x="240" y="411"/>
                </a:lnTo>
                <a:lnTo>
                  <a:pt x="240" y="409"/>
                </a:lnTo>
                <a:lnTo>
                  <a:pt x="239" y="408"/>
                </a:lnTo>
                <a:lnTo>
                  <a:pt x="238" y="408"/>
                </a:lnTo>
                <a:lnTo>
                  <a:pt x="238" y="406"/>
                </a:lnTo>
                <a:lnTo>
                  <a:pt x="236" y="406"/>
                </a:lnTo>
                <a:lnTo>
                  <a:pt x="235" y="405"/>
                </a:lnTo>
                <a:lnTo>
                  <a:pt x="232" y="405"/>
                </a:lnTo>
                <a:lnTo>
                  <a:pt x="229" y="403"/>
                </a:lnTo>
                <a:lnTo>
                  <a:pt x="226" y="403"/>
                </a:lnTo>
                <a:lnTo>
                  <a:pt x="222" y="403"/>
                </a:lnTo>
                <a:lnTo>
                  <a:pt x="219" y="403"/>
                </a:lnTo>
                <a:lnTo>
                  <a:pt x="211" y="403"/>
                </a:lnTo>
                <a:lnTo>
                  <a:pt x="201" y="403"/>
                </a:lnTo>
                <a:lnTo>
                  <a:pt x="179" y="403"/>
                </a:lnTo>
                <a:lnTo>
                  <a:pt x="146" y="405"/>
                </a:lnTo>
                <a:lnTo>
                  <a:pt x="137" y="405"/>
                </a:lnTo>
                <a:lnTo>
                  <a:pt x="131" y="405"/>
                </a:lnTo>
                <a:lnTo>
                  <a:pt x="127" y="405"/>
                </a:lnTo>
                <a:lnTo>
                  <a:pt x="124" y="403"/>
                </a:lnTo>
                <a:lnTo>
                  <a:pt x="121" y="402"/>
                </a:lnTo>
                <a:lnTo>
                  <a:pt x="118" y="402"/>
                </a:lnTo>
                <a:lnTo>
                  <a:pt x="117" y="400"/>
                </a:lnTo>
                <a:lnTo>
                  <a:pt x="115" y="399"/>
                </a:lnTo>
                <a:lnTo>
                  <a:pt x="115" y="397"/>
                </a:lnTo>
                <a:lnTo>
                  <a:pt x="114" y="396"/>
                </a:lnTo>
                <a:lnTo>
                  <a:pt x="114" y="395"/>
                </a:lnTo>
                <a:lnTo>
                  <a:pt x="112" y="393"/>
                </a:lnTo>
                <a:lnTo>
                  <a:pt x="112" y="390"/>
                </a:lnTo>
                <a:lnTo>
                  <a:pt x="111" y="387"/>
                </a:lnTo>
                <a:lnTo>
                  <a:pt x="111" y="383"/>
                </a:lnTo>
                <a:lnTo>
                  <a:pt x="111" y="381"/>
                </a:lnTo>
                <a:lnTo>
                  <a:pt x="111" y="377"/>
                </a:lnTo>
                <a:lnTo>
                  <a:pt x="110" y="371"/>
                </a:lnTo>
                <a:lnTo>
                  <a:pt x="110" y="365"/>
                </a:lnTo>
                <a:lnTo>
                  <a:pt x="110" y="357"/>
                </a:lnTo>
                <a:lnTo>
                  <a:pt x="110" y="331"/>
                </a:lnTo>
                <a:lnTo>
                  <a:pt x="110" y="303"/>
                </a:lnTo>
                <a:lnTo>
                  <a:pt x="111" y="253"/>
                </a:lnTo>
                <a:lnTo>
                  <a:pt x="111" y="243"/>
                </a:lnTo>
                <a:lnTo>
                  <a:pt x="111" y="237"/>
                </a:lnTo>
                <a:lnTo>
                  <a:pt x="111" y="232"/>
                </a:lnTo>
                <a:lnTo>
                  <a:pt x="111" y="227"/>
                </a:lnTo>
                <a:lnTo>
                  <a:pt x="110" y="223"/>
                </a:lnTo>
                <a:lnTo>
                  <a:pt x="110" y="219"/>
                </a:lnTo>
                <a:lnTo>
                  <a:pt x="108" y="214"/>
                </a:lnTo>
                <a:lnTo>
                  <a:pt x="108" y="211"/>
                </a:lnTo>
                <a:lnTo>
                  <a:pt x="107" y="208"/>
                </a:lnTo>
                <a:lnTo>
                  <a:pt x="105" y="208"/>
                </a:lnTo>
                <a:lnTo>
                  <a:pt x="105" y="207"/>
                </a:lnTo>
                <a:lnTo>
                  <a:pt x="104" y="207"/>
                </a:lnTo>
                <a:lnTo>
                  <a:pt x="102" y="205"/>
                </a:lnTo>
                <a:lnTo>
                  <a:pt x="101" y="205"/>
                </a:lnTo>
                <a:lnTo>
                  <a:pt x="99" y="204"/>
                </a:lnTo>
                <a:lnTo>
                  <a:pt x="96" y="204"/>
                </a:lnTo>
                <a:lnTo>
                  <a:pt x="94" y="204"/>
                </a:lnTo>
                <a:lnTo>
                  <a:pt x="91" y="204"/>
                </a:lnTo>
                <a:lnTo>
                  <a:pt x="85" y="204"/>
                </a:lnTo>
                <a:lnTo>
                  <a:pt x="78" y="204"/>
                </a:lnTo>
                <a:lnTo>
                  <a:pt x="63" y="204"/>
                </a:lnTo>
                <a:lnTo>
                  <a:pt x="54" y="204"/>
                </a:lnTo>
                <a:lnTo>
                  <a:pt x="48" y="204"/>
                </a:lnTo>
                <a:lnTo>
                  <a:pt x="43" y="204"/>
                </a:lnTo>
                <a:lnTo>
                  <a:pt x="40" y="204"/>
                </a:lnTo>
                <a:lnTo>
                  <a:pt x="37" y="204"/>
                </a:lnTo>
                <a:lnTo>
                  <a:pt x="34" y="203"/>
                </a:lnTo>
                <a:lnTo>
                  <a:pt x="32" y="201"/>
                </a:lnTo>
                <a:lnTo>
                  <a:pt x="32" y="201"/>
                </a:lnTo>
                <a:lnTo>
                  <a:pt x="31" y="200"/>
                </a:lnTo>
                <a:lnTo>
                  <a:pt x="30" y="198"/>
                </a:lnTo>
                <a:lnTo>
                  <a:pt x="30" y="197"/>
                </a:lnTo>
                <a:lnTo>
                  <a:pt x="28" y="195"/>
                </a:lnTo>
                <a:lnTo>
                  <a:pt x="27" y="192"/>
                </a:lnTo>
                <a:lnTo>
                  <a:pt x="27" y="189"/>
                </a:lnTo>
                <a:lnTo>
                  <a:pt x="27" y="185"/>
                </a:lnTo>
                <a:lnTo>
                  <a:pt x="25" y="181"/>
                </a:lnTo>
                <a:lnTo>
                  <a:pt x="25" y="175"/>
                </a:lnTo>
                <a:lnTo>
                  <a:pt x="25" y="163"/>
                </a:lnTo>
                <a:lnTo>
                  <a:pt x="25" y="159"/>
                </a:lnTo>
                <a:lnTo>
                  <a:pt x="24" y="156"/>
                </a:lnTo>
                <a:lnTo>
                  <a:pt x="24" y="153"/>
                </a:lnTo>
                <a:lnTo>
                  <a:pt x="24" y="150"/>
                </a:lnTo>
                <a:lnTo>
                  <a:pt x="24" y="149"/>
                </a:lnTo>
                <a:lnTo>
                  <a:pt x="22" y="146"/>
                </a:lnTo>
                <a:lnTo>
                  <a:pt x="21" y="143"/>
                </a:lnTo>
                <a:lnTo>
                  <a:pt x="19" y="140"/>
                </a:lnTo>
                <a:lnTo>
                  <a:pt x="18" y="139"/>
                </a:lnTo>
                <a:lnTo>
                  <a:pt x="15" y="139"/>
                </a:lnTo>
                <a:lnTo>
                  <a:pt x="11" y="136"/>
                </a:lnTo>
                <a:lnTo>
                  <a:pt x="9" y="134"/>
                </a:lnTo>
                <a:lnTo>
                  <a:pt x="8" y="133"/>
                </a:lnTo>
                <a:lnTo>
                  <a:pt x="6" y="131"/>
                </a:lnTo>
                <a:lnTo>
                  <a:pt x="5" y="128"/>
                </a:lnTo>
                <a:lnTo>
                  <a:pt x="5" y="127"/>
                </a:lnTo>
                <a:lnTo>
                  <a:pt x="3" y="124"/>
                </a:lnTo>
                <a:lnTo>
                  <a:pt x="3" y="121"/>
                </a:lnTo>
                <a:lnTo>
                  <a:pt x="2" y="115"/>
                </a:lnTo>
                <a:lnTo>
                  <a:pt x="2" y="108"/>
                </a:lnTo>
                <a:lnTo>
                  <a:pt x="2" y="102"/>
                </a:lnTo>
                <a:lnTo>
                  <a:pt x="2" y="93"/>
                </a:lnTo>
                <a:lnTo>
                  <a:pt x="0" y="67"/>
                </a:lnTo>
                <a:lnTo>
                  <a:pt x="0" y="48"/>
                </a:lnTo>
                <a:lnTo>
                  <a:pt x="0" y="34"/>
                </a:lnTo>
                <a:lnTo>
                  <a:pt x="0" y="31"/>
                </a:lnTo>
                <a:lnTo>
                  <a:pt x="0" y="27"/>
                </a:lnTo>
                <a:lnTo>
                  <a:pt x="2" y="22"/>
                </a:lnTo>
                <a:lnTo>
                  <a:pt x="2" y="18"/>
                </a:lnTo>
                <a:lnTo>
                  <a:pt x="2" y="15"/>
                </a:lnTo>
                <a:lnTo>
                  <a:pt x="3" y="11"/>
                </a:lnTo>
                <a:lnTo>
                  <a:pt x="5" y="11"/>
                </a:lnTo>
                <a:lnTo>
                  <a:pt x="5" y="8"/>
                </a:lnTo>
                <a:lnTo>
                  <a:pt x="8" y="6"/>
                </a:lnTo>
                <a:lnTo>
                  <a:pt x="11" y="5"/>
                </a:lnTo>
                <a:lnTo>
                  <a:pt x="14" y="3"/>
                </a:lnTo>
                <a:lnTo>
                  <a:pt x="16" y="2"/>
                </a:lnTo>
                <a:lnTo>
                  <a:pt x="21" y="2"/>
                </a:lnTo>
                <a:lnTo>
                  <a:pt x="24" y="2"/>
                </a:lnTo>
                <a:lnTo>
                  <a:pt x="30" y="2"/>
                </a:lnTo>
                <a:lnTo>
                  <a:pt x="35" y="2"/>
                </a:lnTo>
                <a:lnTo>
                  <a:pt x="59" y="2"/>
                </a:lnTo>
                <a:lnTo>
                  <a:pt x="67" y="2"/>
                </a:lnTo>
                <a:lnTo>
                  <a:pt x="104" y="2"/>
                </a:lnTo>
                <a:lnTo>
                  <a:pt x="137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6227763" y="3260725"/>
            <a:ext cx="336550" cy="433388"/>
          </a:xfrm>
          <a:custGeom>
            <a:avLst/>
            <a:gdLst>
              <a:gd name="T0" fmla="*/ 212 w 212"/>
              <a:gd name="T1" fmla="*/ 1 h 273"/>
              <a:gd name="T2" fmla="*/ 210 w 212"/>
              <a:gd name="T3" fmla="*/ 7 h 273"/>
              <a:gd name="T4" fmla="*/ 207 w 212"/>
              <a:gd name="T5" fmla="*/ 14 h 273"/>
              <a:gd name="T6" fmla="*/ 202 w 212"/>
              <a:gd name="T7" fmla="*/ 23 h 273"/>
              <a:gd name="T8" fmla="*/ 198 w 212"/>
              <a:gd name="T9" fmla="*/ 30 h 273"/>
              <a:gd name="T10" fmla="*/ 194 w 212"/>
              <a:gd name="T11" fmla="*/ 38 h 273"/>
              <a:gd name="T12" fmla="*/ 183 w 212"/>
              <a:gd name="T13" fmla="*/ 52 h 273"/>
              <a:gd name="T14" fmla="*/ 180 w 212"/>
              <a:gd name="T15" fmla="*/ 61 h 273"/>
              <a:gd name="T16" fmla="*/ 175 w 212"/>
              <a:gd name="T17" fmla="*/ 73 h 273"/>
              <a:gd name="T18" fmla="*/ 166 w 212"/>
              <a:gd name="T19" fmla="*/ 94 h 273"/>
              <a:gd name="T20" fmla="*/ 163 w 212"/>
              <a:gd name="T21" fmla="*/ 103 h 273"/>
              <a:gd name="T22" fmla="*/ 159 w 212"/>
              <a:gd name="T23" fmla="*/ 121 h 273"/>
              <a:gd name="T24" fmla="*/ 157 w 212"/>
              <a:gd name="T25" fmla="*/ 129 h 273"/>
              <a:gd name="T26" fmla="*/ 150 w 212"/>
              <a:gd name="T27" fmla="*/ 167 h 273"/>
              <a:gd name="T28" fmla="*/ 148 w 212"/>
              <a:gd name="T29" fmla="*/ 177 h 273"/>
              <a:gd name="T30" fmla="*/ 144 w 212"/>
              <a:gd name="T31" fmla="*/ 209 h 273"/>
              <a:gd name="T32" fmla="*/ 141 w 212"/>
              <a:gd name="T33" fmla="*/ 228 h 273"/>
              <a:gd name="T34" fmla="*/ 140 w 212"/>
              <a:gd name="T35" fmla="*/ 236 h 273"/>
              <a:gd name="T36" fmla="*/ 138 w 212"/>
              <a:gd name="T37" fmla="*/ 241 h 273"/>
              <a:gd name="T38" fmla="*/ 134 w 212"/>
              <a:gd name="T39" fmla="*/ 252 h 273"/>
              <a:gd name="T40" fmla="*/ 131 w 212"/>
              <a:gd name="T41" fmla="*/ 259 h 273"/>
              <a:gd name="T42" fmla="*/ 128 w 212"/>
              <a:gd name="T43" fmla="*/ 263 h 273"/>
              <a:gd name="T44" fmla="*/ 127 w 212"/>
              <a:gd name="T45" fmla="*/ 266 h 273"/>
              <a:gd name="T46" fmla="*/ 122 w 212"/>
              <a:gd name="T47" fmla="*/ 269 h 273"/>
              <a:gd name="T48" fmla="*/ 119 w 212"/>
              <a:gd name="T49" fmla="*/ 270 h 273"/>
              <a:gd name="T50" fmla="*/ 112 w 212"/>
              <a:gd name="T51" fmla="*/ 272 h 273"/>
              <a:gd name="T52" fmla="*/ 102 w 212"/>
              <a:gd name="T53" fmla="*/ 273 h 273"/>
              <a:gd name="T54" fmla="*/ 66 w 212"/>
              <a:gd name="T55" fmla="*/ 273 h 273"/>
              <a:gd name="T56" fmla="*/ 31 w 212"/>
              <a:gd name="T57" fmla="*/ 273 h 273"/>
              <a:gd name="T58" fmla="*/ 22 w 212"/>
              <a:gd name="T59" fmla="*/ 273 h 273"/>
              <a:gd name="T60" fmla="*/ 16 w 212"/>
              <a:gd name="T61" fmla="*/ 273 h 273"/>
              <a:gd name="T62" fmla="*/ 12 w 212"/>
              <a:gd name="T63" fmla="*/ 272 h 273"/>
              <a:gd name="T64" fmla="*/ 9 w 212"/>
              <a:gd name="T65" fmla="*/ 270 h 273"/>
              <a:gd name="T66" fmla="*/ 7 w 212"/>
              <a:gd name="T67" fmla="*/ 268 h 273"/>
              <a:gd name="T68" fmla="*/ 6 w 212"/>
              <a:gd name="T69" fmla="*/ 262 h 273"/>
              <a:gd name="T70" fmla="*/ 6 w 212"/>
              <a:gd name="T71" fmla="*/ 257 h 273"/>
              <a:gd name="T72" fmla="*/ 4 w 212"/>
              <a:gd name="T73" fmla="*/ 247 h 273"/>
              <a:gd name="T74" fmla="*/ 4 w 212"/>
              <a:gd name="T75" fmla="*/ 227 h 273"/>
              <a:gd name="T76" fmla="*/ 3 w 212"/>
              <a:gd name="T77" fmla="*/ 151 h 273"/>
              <a:gd name="T78" fmla="*/ 0 w 212"/>
              <a:gd name="T79" fmla="*/ 78 h 273"/>
              <a:gd name="T80" fmla="*/ 0 w 212"/>
              <a:gd name="T81" fmla="*/ 58 h 273"/>
              <a:gd name="T82" fmla="*/ 0 w 212"/>
              <a:gd name="T83" fmla="*/ 46 h 273"/>
              <a:gd name="T84" fmla="*/ 2 w 212"/>
              <a:gd name="T85" fmla="*/ 39 h 273"/>
              <a:gd name="T86" fmla="*/ 2 w 212"/>
              <a:gd name="T87" fmla="*/ 33 h 273"/>
              <a:gd name="T88" fmla="*/ 3 w 212"/>
              <a:gd name="T89" fmla="*/ 29 h 273"/>
              <a:gd name="T90" fmla="*/ 4 w 212"/>
              <a:gd name="T91" fmla="*/ 25 h 273"/>
              <a:gd name="T92" fmla="*/ 7 w 212"/>
              <a:gd name="T93" fmla="*/ 19 h 273"/>
              <a:gd name="T94" fmla="*/ 9 w 212"/>
              <a:gd name="T95" fmla="*/ 14 h 273"/>
              <a:gd name="T96" fmla="*/ 10 w 212"/>
              <a:gd name="T97" fmla="*/ 12 h 273"/>
              <a:gd name="T98" fmla="*/ 13 w 212"/>
              <a:gd name="T99" fmla="*/ 9 h 273"/>
              <a:gd name="T100" fmla="*/ 16 w 212"/>
              <a:gd name="T101" fmla="*/ 7 h 273"/>
              <a:gd name="T102" fmla="*/ 22 w 212"/>
              <a:gd name="T103" fmla="*/ 6 h 273"/>
              <a:gd name="T104" fmla="*/ 29 w 212"/>
              <a:gd name="T105" fmla="*/ 4 h 273"/>
              <a:gd name="T106" fmla="*/ 36 w 212"/>
              <a:gd name="T107" fmla="*/ 3 h 273"/>
              <a:gd name="T108" fmla="*/ 66 w 212"/>
              <a:gd name="T109" fmla="*/ 3 h 273"/>
              <a:gd name="T110" fmla="*/ 108 w 212"/>
              <a:gd name="T111" fmla="*/ 3 h 273"/>
              <a:gd name="T112" fmla="*/ 172 w 212"/>
              <a:gd name="T113" fmla="*/ 1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12" h="273">
                <a:moveTo>
                  <a:pt x="212" y="0"/>
                </a:moveTo>
                <a:lnTo>
                  <a:pt x="212" y="1"/>
                </a:lnTo>
                <a:lnTo>
                  <a:pt x="211" y="4"/>
                </a:lnTo>
                <a:lnTo>
                  <a:pt x="210" y="7"/>
                </a:lnTo>
                <a:lnTo>
                  <a:pt x="208" y="12"/>
                </a:lnTo>
                <a:lnTo>
                  <a:pt x="207" y="14"/>
                </a:lnTo>
                <a:lnTo>
                  <a:pt x="205" y="19"/>
                </a:lnTo>
                <a:lnTo>
                  <a:pt x="202" y="23"/>
                </a:lnTo>
                <a:lnTo>
                  <a:pt x="201" y="26"/>
                </a:lnTo>
                <a:lnTo>
                  <a:pt x="198" y="30"/>
                </a:lnTo>
                <a:lnTo>
                  <a:pt x="196" y="35"/>
                </a:lnTo>
                <a:lnTo>
                  <a:pt x="194" y="38"/>
                </a:lnTo>
                <a:lnTo>
                  <a:pt x="185" y="49"/>
                </a:lnTo>
                <a:lnTo>
                  <a:pt x="183" y="52"/>
                </a:lnTo>
                <a:lnTo>
                  <a:pt x="182" y="57"/>
                </a:lnTo>
                <a:lnTo>
                  <a:pt x="180" y="61"/>
                </a:lnTo>
                <a:lnTo>
                  <a:pt x="178" y="65"/>
                </a:lnTo>
                <a:lnTo>
                  <a:pt x="175" y="73"/>
                </a:lnTo>
                <a:lnTo>
                  <a:pt x="167" y="90"/>
                </a:lnTo>
                <a:lnTo>
                  <a:pt x="166" y="94"/>
                </a:lnTo>
                <a:lnTo>
                  <a:pt x="164" y="99"/>
                </a:lnTo>
                <a:lnTo>
                  <a:pt x="163" y="103"/>
                </a:lnTo>
                <a:lnTo>
                  <a:pt x="162" y="109"/>
                </a:lnTo>
                <a:lnTo>
                  <a:pt x="159" y="121"/>
                </a:lnTo>
                <a:lnTo>
                  <a:pt x="157" y="125"/>
                </a:lnTo>
                <a:lnTo>
                  <a:pt x="157" y="129"/>
                </a:lnTo>
                <a:lnTo>
                  <a:pt x="153" y="151"/>
                </a:lnTo>
                <a:lnTo>
                  <a:pt x="150" y="167"/>
                </a:lnTo>
                <a:lnTo>
                  <a:pt x="148" y="172"/>
                </a:lnTo>
                <a:lnTo>
                  <a:pt x="148" y="177"/>
                </a:lnTo>
                <a:lnTo>
                  <a:pt x="147" y="190"/>
                </a:lnTo>
                <a:lnTo>
                  <a:pt x="144" y="209"/>
                </a:lnTo>
                <a:lnTo>
                  <a:pt x="143" y="217"/>
                </a:lnTo>
                <a:lnTo>
                  <a:pt x="141" y="228"/>
                </a:lnTo>
                <a:lnTo>
                  <a:pt x="140" y="231"/>
                </a:lnTo>
                <a:lnTo>
                  <a:pt x="140" y="236"/>
                </a:lnTo>
                <a:lnTo>
                  <a:pt x="138" y="238"/>
                </a:lnTo>
                <a:lnTo>
                  <a:pt x="138" y="241"/>
                </a:lnTo>
                <a:lnTo>
                  <a:pt x="135" y="247"/>
                </a:lnTo>
                <a:lnTo>
                  <a:pt x="134" y="252"/>
                </a:lnTo>
                <a:lnTo>
                  <a:pt x="132" y="256"/>
                </a:lnTo>
                <a:lnTo>
                  <a:pt x="131" y="259"/>
                </a:lnTo>
                <a:lnTo>
                  <a:pt x="130" y="262"/>
                </a:lnTo>
                <a:lnTo>
                  <a:pt x="128" y="263"/>
                </a:lnTo>
                <a:lnTo>
                  <a:pt x="127" y="265"/>
                </a:lnTo>
                <a:lnTo>
                  <a:pt x="127" y="266"/>
                </a:lnTo>
                <a:lnTo>
                  <a:pt x="124" y="268"/>
                </a:lnTo>
                <a:lnTo>
                  <a:pt x="122" y="269"/>
                </a:lnTo>
                <a:lnTo>
                  <a:pt x="121" y="269"/>
                </a:lnTo>
                <a:lnTo>
                  <a:pt x="119" y="270"/>
                </a:lnTo>
                <a:lnTo>
                  <a:pt x="115" y="270"/>
                </a:lnTo>
                <a:lnTo>
                  <a:pt x="112" y="272"/>
                </a:lnTo>
                <a:lnTo>
                  <a:pt x="108" y="272"/>
                </a:lnTo>
                <a:lnTo>
                  <a:pt x="102" y="273"/>
                </a:lnTo>
                <a:lnTo>
                  <a:pt x="95" y="273"/>
                </a:lnTo>
                <a:lnTo>
                  <a:pt x="66" y="273"/>
                </a:lnTo>
                <a:lnTo>
                  <a:pt x="35" y="273"/>
                </a:lnTo>
                <a:lnTo>
                  <a:pt x="31" y="273"/>
                </a:lnTo>
                <a:lnTo>
                  <a:pt x="25" y="273"/>
                </a:lnTo>
                <a:lnTo>
                  <a:pt x="22" y="273"/>
                </a:lnTo>
                <a:lnTo>
                  <a:pt x="19" y="273"/>
                </a:lnTo>
                <a:lnTo>
                  <a:pt x="16" y="273"/>
                </a:lnTo>
                <a:lnTo>
                  <a:pt x="15" y="273"/>
                </a:lnTo>
                <a:lnTo>
                  <a:pt x="12" y="272"/>
                </a:lnTo>
                <a:lnTo>
                  <a:pt x="10" y="272"/>
                </a:lnTo>
                <a:lnTo>
                  <a:pt x="9" y="270"/>
                </a:lnTo>
                <a:lnTo>
                  <a:pt x="7" y="269"/>
                </a:lnTo>
                <a:lnTo>
                  <a:pt x="7" y="268"/>
                </a:lnTo>
                <a:lnTo>
                  <a:pt x="7" y="266"/>
                </a:lnTo>
                <a:lnTo>
                  <a:pt x="6" y="262"/>
                </a:lnTo>
                <a:lnTo>
                  <a:pt x="6" y="259"/>
                </a:lnTo>
                <a:lnTo>
                  <a:pt x="6" y="257"/>
                </a:lnTo>
                <a:lnTo>
                  <a:pt x="4" y="252"/>
                </a:lnTo>
                <a:lnTo>
                  <a:pt x="4" y="247"/>
                </a:lnTo>
                <a:lnTo>
                  <a:pt x="4" y="241"/>
                </a:lnTo>
                <a:lnTo>
                  <a:pt x="4" y="227"/>
                </a:lnTo>
                <a:lnTo>
                  <a:pt x="3" y="169"/>
                </a:lnTo>
                <a:lnTo>
                  <a:pt x="3" y="151"/>
                </a:lnTo>
                <a:lnTo>
                  <a:pt x="2" y="113"/>
                </a:lnTo>
                <a:lnTo>
                  <a:pt x="0" y="78"/>
                </a:lnTo>
                <a:lnTo>
                  <a:pt x="0" y="68"/>
                </a:lnTo>
                <a:lnTo>
                  <a:pt x="0" y="58"/>
                </a:lnTo>
                <a:lnTo>
                  <a:pt x="0" y="51"/>
                </a:lnTo>
                <a:lnTo>
                  <a:pt x="0" y="46"/>
                </a:lnTo>
                <a:lnTo>
                  <a:pt x="2" y="42"/>
                </a:lnTo>
                <a:lnTo>
                  <a:pt x="2" y="39"/>
                </a:lnTo>
                <a:lnTo>
                  <a:pt x="2" y="36"/>
                </a:lnTo>
                <a:lnTo>
                  <a:pt x="2" y="33"/>
                </a:lnTo>
                <a:lnTo>
                  <a:pt x="3" y="30"/>
                </a:lnTo>
                <a:lnTo>
                  <a:pt x="3" y="29"/>
                </a:lnTo>
                <a:lnTo>
                  <a:pt x="4" y="26"/>
                </a:lnTo>
                <a:lnTo>
                  <a:pt x="4" y="25"/>
                </a:lnTo>
                <a:lnTo>
                  <a:pt x="6" y="20"/>
                </a:lnTo>
                <a:lnTo>
                  <a:pt x="7" y="19"/>
                </a:lnTo>
                <a:lnTo>
                  <a:pt x="7" y="17"/>
                </a:lnTo>
                <a:lnTo>
                  <a:pt x="9" y="14"/>
                </a:lnTo>
                <a:lnTo>
                  <a:pt x="10" y="13"/>
                </a:lnTo>
                <a:lnTo>
                  <a:pt x="10" y="12"/>
                </a:lnTo>
                <a:lnTo>
                  <a:pt x="12" y="10"/>
                </a:lnTo>
                <a:lnTo>
                  <a:pt x="13" y="9"/>
                </a:lnTo>
                <a:lnTo>
                  <a:pt x="15" y="9"/>
                </a:lnTo>
                <a:lnTo>
                  <a:pt x="16" y="7"/>
                </a:lnTo>
                <a:lnTo>
                  <a:pt x="19" y="6"/>
                </a:lnTo>
                <a:lnTo>
                  <a:pt x="22" y="6"/>
                </a:lnTo>
                <a:lnTo>
                  <a:pt x="25" y="4"/>
                </a:lnTo>
                <a:lnTo>
                  <a:pt x="29" y="4"/>
                </a:lnTo>
                <a:lnTo>
                  <a:pt x="32" y="4"/>
                </a:lnTo>
                <a:lnTo>
                  <a:pt x="36" y="3"/>
                </a:lnTo>
                <a:lnTo>
                  <a:pt x="42" y="3"/>
                </a:lnTo>
                <a:lnTo>
                  <a:pt x="66" y="3"/>
                </a:lnTo>
                <a:lnTo>
                  <a:pt x="77" y="3"/>
                </a:lnTo>
                <a:lnTo>
                  <a:pt x="108" y="3"/>
                </a:lnTo>
                <a:lnTo>
                  <a:pt x="138" y="1"/>
                </a:lnTo>
                <a:lnTo>
                  <a:pt x="172" y="1"/>
                </a:lnTo>
                <a:lnTo>
                  <a:pt x="212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3995738" y="3816350"/>
            <a:ext cx="465138" cy="746125"/>
          </a:xfrm>
          <a:custGeom>
            <a:avLst/>
            <a:gdLst>
              <a:gd name="T0" fmla="*/ 230 w 293"/>
              <a:gd name="T1" fmla="*/ 5 h 470"/>
              <a:gd name="T2" fmla="*/ 229 w 293"/>
              <a:gd name="T3" fmla="*/ 14 h 470"/>
              <a:gd name="T4" fmla="*/ 225 w 293"/>
              <a:gd name="T5" fmla="*/ 27 h 470"/>
              <a:gd name="T6" fmla="*/ 225 w 293"/>
              <a:gd name="T7" fmla="*/ 34 h 470"/>
              <a:gd name="T8" fmla="*/ 223 w 293"/>
              <a:gd name="T9" fmla="*/ 43 h 470"/>
              <a:gd name="T10" fmla="*/ 225 w 293"/>
              <a:gd name="T11" fmla="*/ 48 h 470"/>
              <a:gd name="T12" fmla="*/ 225 w 293"/>
              <a:gd name="T13" fmla="*/ 54 h 470"/>
              <a:gd name="T14" fmla="*/ 222 w 293"/>
              <a:gd name="T15" fmla="*/ 62 h 470"/>
              <a:gd name="T16" fmla="*/ 214 w 293"/>
              <a:gd name="T17" fmla="*/ 67 h 470"/>
              <a:gd name="T18" fmla="*/ 207 w 293"/>
              <a:gd name="T19" fmla="*/ 69 h 470"/>
              <a:gd name="T20" fmla="*/ 198 w 293"/>
              <a:gd name="T21" fmla="*/ 69 h 470"/>
              <a:gd name="T22" fmla="*/ 194 w 293"/>
              <a:gd name="T23" fmla="*/ 73 h 470"/>
              <a:gd name="T24" fmla="*/ 187 w 293"/>
              <a:gd name="T25" fmla="*/ 89 h 470"/>
              <a:gd name="T26" fmla="*/ 182 w 293"/>
              <a:gd name="T27" fmla="*/ 96 h 470"/>
              <a:gd name="T28" fmla="*/ 175 w 293"/>
              <a:gd name="T29" fmla="*/ 101 h 470"/>
              <a:gd name="T30" fmla="*/ 168 w 293"/>
              <a:gd name="T31" fmla="*/ 111 h 470"/>
              <a:gd name="T32" fmla="*/ 163 w 293"/>
              <a:gd name="T33" fmla="*/ 124 h 470"/>
              <a:gd name="T34" fmla="*/ 162 w 293"/>
              <a:gd name="T35" fmla="*/ 136 h 470"/>
              <a:gd name="T36" fmla="*/ 165 w 293"/>
              <a:gd name="T37" fmla="*/ 152 h 470"/>
              <a:gd name="T38" fmla="*/ 172 w 293"/>
              <a:gd name="T39" fmla="*/ 171 h 470"/>
              <a:gd name="T40" fmla="*/ 178 w 293"/>
              <a:gd name="T41" fmla="*/ 184 h 470"/>
              <a:gd name="T42" fmla="*/ 188 w 293"/>
              <a:gd name="T43" fmla="*/ 197 h 470"/>
              <a:gd name="T44" fmla="*/ 193 w 293"/>
              <a:gd name="T45" fmla="*/ 203 h 470"/>
              <a:gd name="T46" fmla="*/ 195 w 293"/>
              <a:gd name="T47" fmla="*/ 213 h 470"/>
              <a:gd name="T48" fmla="*/ 198 w 293"/>
              <a:gd name="T49" fmla="*/ 224 h 470"/>
              <a:gd name="T50" fmla="*/ 200 w 293"/>
              <a:gd name="T51" fmla="*/ 236 h 470"/>
              <a:gd name="T52" fmla="*/ 198 w 293"/>
              <a:gd name="T53" fmla="*/ 249 h 470"/>
              <a:gd name="T54" fmla="*/ 191 w 293"/>
              <a:gd name="T55" fmla="*/ 261 h 470"/>
              <a:gd name="T56" fmla="*/ 191 w 293"/>
              <a:gd name="T57" fmla="*/ 270 h 470"/>
              <a:gd name="T58" fmla="*/ 193 w 293"/>
              <a:gd name="T59" fmla="*/ 280 h 470"/>
              <a:gd name="T60" fmla="*/ 200 w 293"/>
              <a:gd name="T61" fmla="*/ 297 h 470"/>
              <a:gd name="T62" fmla="*/ 214 w 293"/>
              <a:gd name="T63" fmla="*/ 313 h 470"/>
              <a:gd name="T64" fmla="*/ 225 w 293"/>
              <a:gd name="T65" fmla="*/ 332 h 470"/>
              <a:gd name="T66" fmla="*/ 246 w 293"/>
              <a:gd name="T67" fmla="*/ 357 h 470"/>
              <a:gd name="T68" fmla="*/ 255 w 293"/>
              <a:gd name="T69" fmla="*/ 370 h 470"/>
              <a:gd name="T70" fmla="*/ 259 w 293"/>
              <a:gd name="T71" fmla="*/ 379 h 470"/>
              <a:gd name="T72" fmla="*/ 268 w 293"/>
              <a:gd name="T73" fmla="*/ 406 h 470"/>
              <a:gd name="T74" fmla="*/ 280 w 293"/>
              <a:gd name="T75" fmla="*/ 432 h 470"/>
              <a:gd name="T76" fmla="*/ 291 w 293"/>
              <a:gd name="T77" fmla="*/ 451 h 470"/>
              <a:gd name="T78" fmla="*/ 293 w 293"/>
              <a:gd name="T79" fmla="*/ 459 h 470"/>
              <a:gd name="T80" fmla="*/ 293 w 293"/>
              <a:gd name="T81" fmla="*/ 464 h 470"/>
              <a:gd name="T82" fmla="*/ 289 w 293"/>
              <a:gd name="T83" fmla="*/ 467 h 470"/>
              <a:gd name="T84" fmla="*/ 278 w 293"/>
              <a:gd name="T85" fmla="*/ 470 h 470"/>
              <a:gd name="T86" fmla="*/ 168 w 293"/>
              <a:gd name="T87" fmla="*/ 469 h 470"/>
              <a:gd name="T88" fmla="*/ 35 w 293"/>
              <a:gd name="T89" fmla="*/ 470 h 470"/>
              <a:gd name="T90" fmla="*/ 15 w 293"/>
              <a:gd name="T91" fmla="*/ 469 h 470"/>
              <a:gd name="T92" fmla="*/ 6 w 293"/>
              <a:gd name="T93" fmla="*/ 463 h 470"/>
              <a:gd name="T94" fmla="*/ 3 w 293"/>
              <a:gd name="T95" fmla="*/ 456 h 470"/>
              <a:gd name="T96" fmla="*/ 0 w 293"/>
              <a:gd name="T97" fmla="*/ 438 h 470"/>
              <a:gd name="T98" fmla="*/ 2 w 293"/>
              <a:gd name="T99" fmla="*/ 367 h 470"/>
              <a:gd name="T100" fmla="*/ 3 w 293"/>
              <a:gd name="T101" fmla="*/ 123 h 470"/>
              <a:gd name="T102" fmla="*/ 3 w 293"/>
              <a:gd name="T103" fmla="*/ 31 h 470"/>
              <a:gd name="T104" fmla="*/ 5 w 293"/>
              <a:gd name="T105" fmla="*/ 16 h 470"/>
              <a:gd name="T106" fmla="*/ 8 w 293"/>
              <a:gd name="T107" fmla="*/ 6 h 470"/>
              <a:gd name="T108" fmla="*/ 16 w 293"/>
              <a:gd name="T109" fmla="*/ 2 h 470"/>
              <a:gd name="T110" fmla="*/ 32 w 293"/>
              <a:gd name="T111" fmla="*/ 0 h 470"/>
              <a:gd name="T112" fmla="*/ 181 w 293"/>
              <a:gd name="T113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93" h="470">
                <a:moveTo>
                  <a:pt x="229" y="0"/>
                </a:moveTo>
                <a:lnTo>
                  <a:pt x="229" y="2"/>
                </a:lnTo>
                <a:lnTo>
                  <a:pt x="230" y="2"/>
                </a:lnTo>
                <a:lnTo>
                  <a:pt x="230" y="5"/>
                </a:lnTo>
                <a:lnTo>
                  <a:pt x="230" y="6"/>
                </a:lnTo>
                <a:lnTo>
                  <a:pt x="229" y="8"/>
                </a:lnTo>
                <a:lnTo>
                  <a:pt x="229" y="11"/>
                </a:lnTo>
                <a:lnTo>
                  <a:pt x="229" y="14"/>
                </a:lnTo>
                <a:lnTo>
                  <a:pt x="226" y="19"/>
                </a:lnTo>
                <a:lnTo>
                  <a:pt x="225" y="21"/>
                </a:lnTo>
                <a:lnTo>
                  <a:pt x="225" y="25"/>
                </a:lnTo>
                <a:lnTo>
                  <a:pt x="225" y="27"/>
                </a:lnTo>
                <a:lnTo>
                  <a:pt x="223" y="28"/>
                </a:lnTo>
                <a:lnTo>
                  <a:pt x="223" y="28"/>
                </a:lnTo>
                <a:lnTo>
                  <a:pt x="223" y="30"/>
                </a:lnTo>
                <a:lnTo>
                  <a:pt x="225" y="34"/>
                </a:lnTo>
                <a:lnTo>
                  <a:pt x="225" y="35"/>
                </a:lnTo>
                <a:lnTo>
                  <a:pt x="225" y="38"/>
                </a:lnTo>
                <a:lnTo>
                  <a:pt x="223" y="41"/>
                </a:lnTo>
                <a:lnTo>
                  <a:pt x="223" y="43"/>
                </a:lnTo>
                <a:lnTo>
                  <a:pt x="223" y="44"/>
                </a:lnTo>
                <a:lnTo>
                  <a:pt x="225" y="46"/>
                </a:lnTo>
                <a:lnTo>
                  <a:pt x="225" y="47"/>
                </a:lnTo>
                <a:lnTo>
                  <a:pt x="225" y="48"/>
                </a:lnTo>
                <a:lnTo>
                  <a:pt x="225" y="50"/>
                </a:lnTo>
                <a:lnTo>
                  <a:pt x="225" y="51"/>
                </a:lnTo>
                <a:lnTo>
                  <a:pt x="225" y="53"/>
                </a:lnTo>
                <a:lnTo>
                  <a:pt x="225" y="54"/>
                </a:lnTo>
                <a:lnTo>
                  <a:pt x="225" y="56"/>
                </a:lnTo>
                <a:lnTo>
                  <a:pt x="225" y="57"/>
                </a:lnTo>
                <a:lnTo>
                  <a:pt x="222" y="59"/>
                </a:lnTo>
                <a:lnTo>
                  <a:pt x="222" y="62"/>
                </a:lnTo>
                <a:lnTo>
                  <a:pt x="219" y="63"/>
                </a:lnTo>
                <a:lnTo>
                  <a:pt x="217" y="64"/>
                </a:lnTo>
                <a:lnTo>
                  <a:pt x="216" y="66"/>
                </a:lnTo>
                <a:lnTo>
                  <a:pt x="214" y="67"/>
                </a:lnTo>
                <a:lnTo>
                  <a:pt x="213" y="69"/>
                </a:lnTo>
                <a:lnTo>
                  <a:pt x="211" y="69"/>
                </a:lnTo>
                <a:lnTo>
                  <a:pt x="210" y="69"/>
                </a:lnTo>
                <a:lnTo>
                  <a:pt x="207" y="69"/>
                </a:lnTo>
                <a:lnTo>
                  <a:pt x="204" y="67"/>
                </a:lnTo>
                <a:lnTo>
                  <a:pt x="201" y="69"/>
                </a:lnTo>
                <a:lnTo>
                  <a:pt x="200" y="69"/>
                </a:lnTo>
                <a:lnTo>
                  <a:pt x="198" y="69"/>
                </a:lnTo>
                <a:lnTo>
                  <a:pt x="197" y="70"/>
                </a:lnTo>
                <a:lnTo>
                  <a:pt x="195" y="70"/>
                </a:lnTo>
                <a:lnTo>
                  <a:pt x="194" y="72"/>
                </a:lnTo>
                <a:lnTo>
                  <a:pt x="194" y="73"/>
                </a:lnTo>
                <a:lnTo>
                  <a:pt x="193" y="76"/>
                </a:lnTo>
                <a:lnTo>
                  <a:pt x="191" y="79"/>
                </a:lnTo>
                <a:lnTo>
                  <a:pt x="190" y="85"/>
                </a:lnTo>
                <a:lnTo>
                  <a:pt x="187" y="89"/>
                </a:lnTo>
                <a:lnTo>
                  <a:pt x="185" y="94"/>
                </a:lnTo>
                <a:lnTo>
                  <a:pt x="185" y="95"/>
                </a:lnTo>
                <a:lnTo>
                  <a:pt x="184" y="96"/>
                </a:lnTo>
                <a:lnTo>
                  <a:pt x="182" y="96"/>
                </a:lnTo>
                <a:lnTo>
                  <a:pt x="182" y="98"/>
                </a:lnTo>
                <a:lnTo>
                  <a:pt x="179" y="98"/>
                </a:lnTo>
                <a:lnTo>
                  <a:pt x="177" y="99"/>
                </a:lnTo>
                <a:lnTo>
                  <a:pt x="175" y="101"/>
                </a:lnTo>
                <a:lnTo>
                  <a:pt x="174" y="102"/>
                </a:lnTo>
                <a:lnTo>
                  <a:pt x="172" y="104"/>
                </a:lnTo>
                <a:lnTo>
                  <a:pt x="171" y="105"/>
                </a:lnTo>
                <a:lnTo>
                  <a:pt x="168" y="111"/>
                </a:lnTo>
                <a:lnTo>
                  <a:pt x="165" y="117"/>
                </a:lnTo>
                <a:lnTo>
                  <a:pt x="165" y="120"/>
                </a:lnTo>
                <a:lnTo>
                  <a:pt x="163" y="123"/>
                </a:lnTo>
                <a:lnTo>
                  <a:pt x="163" y="124"/>
                </a:lnTo>
                <a:lnTo>
                  <a:pt x="162" y="127"/>
                </a:lnTo>
                <a:lnTo>
                  <a:pt x="162" y="130"/>
                </a:lnTo>
                <a:lnTo>
                  <a:pt x="162" y="133"/>
                </a:lnTo>
                <a:lnTo>
                  <a:pt x="162" y="136"/>
                </a:lnTo>
                <a:lnTo>
                  <a:pt x="163" y="139"/>
                </a:lnTo>
                <a:lnTo>
                  <a:pt x="163" y="143"/>
                </a:lnTo>
                <a:lnTo>
                  <a:pt x="165" y="149"/>
                </a:lnTo>
                <a:lnTo>
                  <a:pt x="165" y="152"/>
                </a:lnTo>
                <a:lnTo>
                  <a:pt x="166" y="156"/>
                </a:lnTo>
                <a:lnTo>
                  <a:pt x="168" y="160"/>
                </a:lnTo>
                <a:lnTo>
                  <a:pt x="171" y="168"/>
                </a:lnTo>
                <a:lnTo>
                  <a:pt x="172" y="171"/>
                </a:lnTo>
                <a:lnTo>
                  <a:pt x="174" y="175"/>
                </a:lnTo>
                <a:lnTo>
                  <a:pt x="175" y="181"/>
                </a:lnTo>
                <a:lnTo>
                  <a:pt x="177" y="182"/>
                </a:lnTo>
                <a:lnTo>
                  <a:pt x="178" y="184"/>
                </a:lnTo>
                <a:lnTo>
                  <a:pt x="178" y="185"/>
                </a:lnTo>
                <a:lnTo>
                  <a:pt x="179" y="188"/>
                </a:lnTo>
                <a:lnTo>
                  <a:pt x="182" y="191"/>
                </a:lnTo>
                <a:lnTo>
                  <a:pt x="188" y="197"/>
                </a:lnTo>
                <a:lnTo>
                  <a:pt x="190" y="198"/>
                </a:lnTo>
                <a:lnTo>
                  <a:pt x="190" y="201"/>
                </a:lnTo>
                <a:lnTo>
                  <a:pt x="191" y="203"/>
                </a:lnTo>
                <a:lnTo>
                  <a:pt x="193" y="203"/>
                </a:lnTo>
                <a:lnTo>
                  <a:pt x="194" y="206"/>
                </a:lnTo>
                <a:lnTo>
                  <a:pt x="194" y="207"/>
                </a:lnTo>
                <a:lnTo>
                  <a:pt x="195" y="208"/>
                </a:lnTo>
                <a:lnTo>
                  <a:pt x="195" y="213"/>
                </a:lnTo>
                <a:lnTo>
                  <a:pt x="197" y="214"/>
                </a:lnTo>
                <a:lnTo>
                  <a:pt x="197" y="217"/>
                </a:lnTo>
                <a:lnTo>
                  <a:pt x="198" y="222"/>
                </a:lnTo>
                <a:lnTo>
                  <a:pt x="198" y="224"/>
                </a:lnTo>
                <a:lnTo>
                  <a:pt x="200" y="227"/>
                </a:lnTo>
                <a:lnTo>
                  <a:pt x="200" y="230"/>
                </a:lnTo>
                <a:lnTo>
                  <a:pt x="200" y="233"/>
                </a:lnTo>
                <a:lnTo>
                  <a:pt x="200" y="236"/>
                </a:lnTo>
                <a:lnTo>
                  <a:pt x="200" y="238"/>
                </a:lnTo>
                <a:lnTo>
                  <a:pt x="200" y="243"/>
                </a:lnTo>
                <a:lnTo>
                  <a:pt x="198" y="246"/>
                </a:lnTo>
                <a:lnTo>
                  <a:pt x="198" y="249"/>
                </a:lnTo>
                <a:lnTo>
                  <a:pt x="197" y="252"/>
                </a:lnTo>
                <a:lnTo>
                  <a:pt x="195" y="254"/>
                </a:lnTo>
                <a:lnTo>
                  <a:pt x="193" y="258"/>
                </a:lnTo>
                <a:lnTo>
                  <a:pt x="191" y="261"/>
                </a:lnTo>
                <a:lnTo>
                  <a:pt x="191" y="262"/>
                </a:lnTo>
                <a:lnTo>
                  <a:pt x="191" y="264"/>
                </a:lnTo>
                <a:lnTo>
                  <a:pt x="191" y="267"/>
                </a:lnTo>
                <a:lnTo>
                  <a:pt x="191" y="270"/>
                </a:lnTo>
                <a:lnTo>
                  <a:pt x="191" y="272"/>
                </a:lnTo>
                <a:lnTo>
                  <a:pt x="191" y="272"/>
                </a:lnTo>
                <a:lnTo>
                  <a:pt x="193" y="275"/>
                </a:lnTo>
                <a:lnTo>
                  <a:pt x="193" y="280"/>
                </a:lnTo>
                <a:lnTo>
                  <a:pt x="194" y="283"/>
                </a:lnTo>
                <a:lnTo>
                  <a:pt x="198" y="293"/>
                </a:lnTo>
                <a:lnTo>
                  <a:pt x="198" y="296"/>
                </a:lnTo>
                <a:lnTo>
                  <a:pt x="200" y="297"/>
                </a:lnTo>
                <a:lnTo>
                  <a:pt x="201" y="300"/>
                </a:lnTo>
                <a:lnTo>
                  <a:pt x="204" y="303"/>
                </a:lnTo>
                <a:lnTo>
                  <a:pt x="206" y="306"/>
                </a:lnTo>
                <a:lnTo>
                  <a:pt x="214" y="313"/>
                </a:lnTo>
                <a:lnTo>
                  <a:pt x="216" y="318"/>
                </a:lnTo>
                <a:lnTo>
                  <a:pt x="220" y="322"/>
                </a:lnTo>
                <a:lnTo>
                  <a:pt x="225" y="329"/>
                </a:lnTo>
                <a:lnTo>
                  <a:pt x="225" y="332"/>
                </a:lnTo>
                <a:lnTo>
                  <a:pt x="226" y="334"/>
                </a:lnTo>
                <a:lnTo>
                  <a:pt x="235" y="342"/>
                </a:lnTo>
                <a:lnTo>
                  <a:pt x="239" y="348"/>
                </a:lnTo>
                <a:lnTo>
                  <a:pt x="246" y="357"/>
                </a:lnTo>
                <a:lnTo>
                  <a:pt x="249" y="361"/>
                </a:lnTo>
                <a:lnTo>
                  <a:pt x="252" y="363"/>
                </a:lnTo>
                <a:lnTo>
                  <a:pt x="254" y="366"/>
                </a:lnTo>
                <a:lnTo>
                  <a:pt x="255" y="370"/>
                </a:lnTo>
                <a:lnTo>
                  <a:pt x="258" y="373"/>
                </a:lnTo>
                <a:lnTo>
                  <a:pt x="258" y="374"/>
                </a:lnTo>
                <a:lnTo>
                  <a:pt x="259" y="377"/>
                </a:lnTo>
                <a:lnTo>
                  <a:pt x="259" y="379"/>
                </a:lnTo>
                <a:lnTo>
                  <a:pt x="261" y="382"/>
                </a:lnTo>
                <a:lnTo>
                  <a:pt x="262" y="386"/>
                </a:lnTo>
                <a:lnTo>
                  <a:pt x="267" y="399"/>
                </a:lnTo>
                <a:lnTo>
                  <a:pt x="268" y="406"/>
                </a:lnTo>
                <a:lnTo>
                  <a:pt x="271" y="414"/>
                </a:lnTo>
                <a:lnTo>
                  <a:pt x="275" y="422"/>
                </a:lnTo>
                <a:lnTo>
                  <a:pt x="277" y="427"/>
                </a:lnTo>
                <a:lnTo>
                  <a:pt x="280" y="432"/>
                </a:lnTo>
                <a:lnTo>
                  <a:pt x="284" y="438"/>
                </a:lnTo>
                <a:lnTo>
                  <a:pt x="290" y="447"/>
                </a:lnTo>
                <a:lnTo>
                  <a:pt x="291" y="448"/>
                </a:lnTo>
                <a:lnTo>
                  <a:pt x="291" y="451"/>
                </a:lnTo>
                <a:lnTo>
                  <a:pt x="293" y="453"/>
                </a:lnTo>
                <a:lnTo>
                  <a:pt x="293" y="454"/>
                </a:lnTo>
                <a:lnTo>
                  <a:pt x="293" y="456"/>
                </a:lnTo>
                <a:lnTo>
                  <a:pt x="293" y="459"/>
                </a:lnTo>
                <a:lnTo>
                  <a:pt x="293" y="460"/>
                </a:lnTo>
                <a:lnTo>
                  <a:pt x="293" y="462"/>
                </a:lnTo>
                <a:lnTo>
                  <a:pt x="293" y="463"/>
                </a:lnTo>
                <a:lnTo>
                  <a:pt x="293" y="464"/>
                </a:lnTo>
                <a:lnTo>
                  <a:pt x="291" y="464"/>
                </a:lnTo>
                <a:lnTo>
                  <a:pt x="291" y="466"/>
                </a:lnTo>
                <a:lnTo>
                  <a:pt x="290" y="467"/>
                </a:lnTo>
                <a:lnTo>
                  <a:pt x="289" y="467"/>
                </a:lnTo>
                <a:lnTo>
                  <a:pt x="287" y="469"/>
                </a:lnTo>
                <a:lnTo>
                  <a:pt x="286" y="469"/>
                </a:lnTo>
                <a:lnTo>
                  <a:pt x="283" y="469"/>
                </a:lnTo>
                <a:lnTo>
                  <a:pt x="278" y="470"/>
                </a:lnTo>
                <a:lnTo>
                  <a:pt x="274" y="470"/>
                </a:lnTo>
                <a:lnTo>
                  <a:pt x="268" y="470"/>
                </a:lnTo>
                <a:lnTo>
                  <a:pt x="226" y="470"/>
                </a:lnTo>
                <a:lnTo>
                  <a:pt x="168" y="469"/>
                </a:lnTo>
                <a:lnTo>
                  <a:pt x="96" y="469"/>
                </a:lnTo>
                <a:lnTo>
                  <a:pt x="78" y="469"/>
                </a:lnTo>
                <a:lnTo>
                  <a:pt x="57" y="469"/>
                </a:lnTo>
                <a:lnTo>
                  <a:pt x="35" y="470"/>
                </a:lnTo>
                <a:lnTo>
                  <a:pt x="27" y="470"/>
                </a:lnTo>
                <a:lnTo>
                  <a:pt x="19" y="469"/>
                </a:lnTo>
                <a:lnTo>
                  <a:pt x="16" y="469"/>
                </a:lnTo>
                <a:lnTo>
                  <a:pt x="15" y="469"/>
                </a:lnTo>
                <a:lnTo>
                  <a:pt x="12" y="467"/>
                </a:lnTo>
                <a:lnTo>
                  <a:pt x="9" y="467"/>
                </a:lnTo>
                <a:lnTo>
                  <a:pt x="8" y="466"/>
                </a:lnTo>
                <a:lnTo>
                  <a:pt x="6" y="463"/>
                </a:lnTo>
                <a:lnTo>
                  <a:pt x="5" y="462"/>
                </a:lnTo>
                <a:lnTo>
                  <a:pt x="3" y="460"/>
                </a:lnTo>
                <a:lnTo>
                  <a:pt x="3" y="459"/>
                </a:lnTo>
                <a:lnTo>
                  <a:pt x="3" y="456"/>
                </a:lnTo>
                <a:lnTo>
                  <a:pt x="2" y="454"/>
                </a:lnTo>
                <a:lnTo>
                  <a:pt x="2" y="450"/>
                </a:lnTo>
                <a:lnTo>
                  <a:pt x="2" y="446"/>
                </a:lnTo>
                <a:lnTo>
                  <a:pt x="0" y="438"/>
                </a:lnTo>
                <a:lnTo>
                  <a:pt x="0" y="434"/>
                </a:lnTo>
                <a:lnTo>
                  <a:pt x="0" y="421"/>
                </a:lnTo>
                <a:lnTo>
                  <a:pt x="2" y="392"/>
                </a:lnTo>
                <a:lnTo>
                  <a:pt x="2" y="367"/>
                </a:lnTo>
                <a:lnTo>
                  <a:pt x="2" y="315"/>
                </a:lnTo>
                <a:lnTo>
                  <a:pt x="2" y="240"/>
                </a:lnTo>
                <a:lnTo>
                  <a:pt x="2" y="200"/>
                </a:lnTo>
                <a:lnTo>
                  <a:pt x="3" y="123"/>
                </a:lnTo>
                <a:lnTo>
                  <a:pt x="3" y="96"/>
                </a:lnTo>
                <a:lnTo>
                  <a:pt x="2" y="54"/>
                </a:lnTo>
                <a:lnTo>
                  <a:pt x="2" y="38"/>
                </a:lnTo>
                <a:lnTo>
                  <a:pt x="3" y="31"/>
                </a:lnTo>
                <a:lnTo>
                  <a:pt x="3" y="27"/>
                </a:lnTo>
                <a:lnTo>
                  <a:pt x="3" y="24"/>
                </a:lnTo>
                <a:lnTo>
                  <a:pt x="3" y="19"/>
                </a:lnTo>
                <a:lnTo>
                  <a:pt x="5" y="16"/>
                </a:lnTo>
                <a:lnTo>
                  <a:pt x="5" y="12"/>
                </a:lnTo>
                <a:lnTo>
                  <a:pt x="6" y="11"/>
                </a:lnTo>
                <a:lnTo>
                  <a:pt x="6" y="8"/>
                </a:lnTo>
                <a:lnTo>
                  <a:pt x="8" y="6"/>
                </a:lnTo>
                <a:lnTo>
                  <a:pt x="9" y="5"/>
                </a:lnTo>
                <a:lnTo>
                  <a:pt x="12" y="3"/>
                </a:lnTo>
                <a:lnTo>
                  <a:pt x="15" y="2"/>
                </a:lnTo>
                <a:lnTo>
                  <a:pt x="16" y="2"/>
                </a:lnTo>
                <a:lnTo>
                  <a:pt x="21" y="0"/>
                </a:lnTo>
                <a:lnTo>
                  <a:pt x="24" y="0"/>
                </a:lnTo>
                <a:lnTo>
                  <a:pt x="27" y="0"/>
                </a:lnTo>
                <a:lnTo>
                  <a:pt x="32" y="0"/>
                </a:lnTo>
                <a:lnTo>
                  <a:pt x="44" y="0"/>
                </a:lnTo>
                <a:lnTo>
                  <a:pt x="80" y="0"/>
                </a:lnTo>
                <a:lnTo>
                  <a:pt x="165" y="0"/>
                </a:lnTo>
                <a:lnTo>
                  <a:pt x="181" y="0"/>
                </a:lnTo>
                <a:lnTo>
                  <a:pt x="229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3028950" y="4013200"/>
            <a:ext cx="441325" cy="441325"/>
          </a:xfrm>
          <a:custGeom>
            <a:avLst/>
            <a:gdLst>
              <a:gd name="T0" fmla="*/ 150 w 278"/>
              <a:gd name="T1" fmla="*/ 7 h 278"/>
              <a:gd name="T2" fmla="*/ 163 w 278"/>
              <a:gd name="T3" fmla="*/ 9 h 278"/>
              <a:gd name="T4" fmla="*/ 179 w 278"/>
              <a:gd name="T5" fmla="*/ 9 h 278"/>
              <a:gd name="T6" fmla="*/ 254 w 278"/>
              <a:gd name="T7" fmla="*/ 10 h 278"/>
              <a:gd name="T8" fmla="*/ 266 w 278"/>
              <a:gd name="T9" fmla="*/ 12 h 278"/>
              <a:gd name="T10" fmla="*/ 273 w 278"/>
              <a:gd name="T11" fmla="*/ 15 h 278"/>
              <a:gd name="T12" fmla="*/ 275 w 278"/>
              <a:gd name="T13" fmla="*/ 19 h 278"/>
              <a:gd name="T14" fmla="*/ 276 w 278"/>
              <a:gd name="T15" fmla="*/ 28 h 278"/>
              <a:gd name="T16" fmla="*/ 278 w 278"/>
              <a:gd name="T17" fmla="*/ 44 h 278"/>
              <a:gd name="T18" fmla="*/ 278 w 278"/>
              <a:gd name="T19" fmla="*/ 137 h 278"/>
              <a:gd name="T20" fmla="*/ 276 w 278"/>
              <a:gd name="T21" fmla="*/ 239 h 278"/>
              <a:gd name="T22" fmla="*/ 276 w 278"/>
              <a:gd name="T23" fmla="*/ 258 h 278"/>
              <a:gd name="T24" fmla="*/ 275 w 278"/>
              <a:gd name="T25" fmla="*/ 266 h 278"/>
              <a:gd name="T26" fmla="*/ 275 w 278"/>
              <a:gd name="T27" fmla="*/ 271 h 278"/>
              <a:gd name="T28" fmla="*/ 270 w 278"/>
              <a:gd name="T29" fmla="*/ 275 h 278"/>
              <a:gd name="T30" fmla="*/ 263 w 278"/>
              <a:gd name="T31" fmla="*/ 278 h 278"/>
              <a:gd name="T32" fmla="*/ 253 w 278"/>
              <a:gd name="T33" fmla="*/ 278 h 278"/>
              <a:gd name="T34" fmla="*/ 151 w 278"/>
              <a:gd name="T35" fmla="*/ 276 h 278"/>
              <a:gd name="T36" fmla="*/ 107 w 278"/>
              <a:gd name="T37" fmla="*/ 276 h 278"/>
              <a:gd name="T38" fmla="*/ 96 w 278"/>
              <a:gd name="T39" fmla="*/ 275 h 278"/>
              <a:gd name="T40" fmla="*/ 91 w 278"/>
              <a:gd name="T41" fmla="*/ 272 h 278"/>
              <a:gd name="T42" fmla="*/ 89 w 278"/>
              <a:gd name="T43" fmla="*/ 269 h 278"/>
              <a:gd name="T44" fmla="*/ 87 w 278"/>
              <a:gd name="T45" fmla="*/ 263 h 278"/>
              <a:gd name="T46" fmla="*/ 86 w 278"/>
              <a:gd name="T47" fmla="*/ 255 h 278"/>
              <a:gd name="T48" fmla="*/ 87 w 278"/>
              <a:gd name="T49" fmla="*/ 243 h 278"/>
              <a:gd name="T50" fmla="*/ 86 w 278"/>
              <a:gd name="T51" fmla="*/ 234 h 278"/>
              <a:gd name="T52" fmla="*/ 73 w 278"/>
              <a:gd name="T53" fmla="*/ 196 h 278"/>
              <a:gd name="T54" fmla="*/ 68 w 278"/>
              <a:gd name="T55" fmla="*/ 185 h 278"/>
              <a:gd name="T56" fmla="*/ 58 w 278"/>
              <a:gd name="T57" fmla="*/ 166 h 278"/>
              <a:gd name="T58" fmla="*/ 49 w 278"/>
              <a:gd name="T59" fmla="*/ 151 h 278"/>
              <a:gd name="T60" fmla="*/ 32 w 278"/>
              <a:gd name="T61" fmla="*/ 128 h 278"/>
              <a:gd name="T62" fmla="*/ 20 w 278"/>
              <a:gd name="T63" fmla="*/ 108 h 278"/>
              <a:gd name="T64" fmla="*/ 11 w 278"/>
              <a:gd name="T65" fmla="*/ 98 h 278"/>
              <a:gd name="T66" fmla="*/ 3 w 278"/>
              <a:gd name="T67" fmla="*/ 87 h 278"/>
              <a:gd name="T68" fmla="*/ 0 w 278"/>
              <a:gd name="T69" fmla="*/ 82 h 278"/>
              <a:gd name="T70" fmla="*/ 0 w 278"/>
              <a:gd name="T71" fmla="*/ 79 h 278"/>
              <a:gd name="T72" fmla="*/ 3 w 278"/>
              <a:gd name="T73" fmla="*/ 77 h 278"/>
              <a:gd name="T74" fmla="*/ 11 w 278"/>
              <a:gd name="T75" fmla="*/ 76 h 278"/>
              <a:gd name="T76" fmla="*/ 35 w 278"/>
              <a:gd name="T77" fmla="*/ 74 h 278"/>
              <a:gd name="T78" fmla="*/ 42 w 278"/>
              <a:gd name="T79" fmla="*/ 73 h 278"/>
              <a:gd name="T80" fmla="*/ 45 w 278"/>
              <a:gd name="T81" fmla="*/ 68 h 278"/>
              <a:gd name="T82" fmla="*/ 43 w 278"/>
              <a:gd name="T83" fmla="*/ 63 h 278"/>
              <a:gd name="T84" fmla="*/ 42 w 278"/>
              <a:gd name="T85" fmla="*/ 50 h 278"/>
              <a:gd name="T86" fmla="*/ 42 w 278"/>
              <a:gd name="T87" fmla="*/ 42 h 278"/>
              <a:gd name="T88" fmla="*/ 45 w 278"/>
              <a:gd name="T89" fmla="*/ 36 h 278"/>
              <a:gd name="T90" fmla="*/ 49 w 278"/>
              <a:gd name="T91" fmla="*/ 28 h 278"/>
              <a:gd name="T92" fmla="*/ 55 w 278"/>
              <a:gd name="T93" fmla="*/ 20 h 278"/>
              <a:gd name="T94" fmla="*/ 61 w 278"/>
              <a:gd name="T95" fmla="*/ 18 h 278"/>
              <a:gd name="T96" fmla="*/ 67 w 278"/>
              <a:gd name="T97" fmla="*/ 15 h 278"/>
              <a:gd name="T98" fmla="*/ 80 w 278"/>
              <a:gd name="T99" fmla="*/ 12 h 278"/>
              <a:gd name="T100" fmla="*/ 93 w 278"/>
              <a:gd name="T101" fmla="*/ 16 h 278"/>
              <a:gd name="T102" fmla="*/ 100 w 278"/>
              <a:gd name="T103" fmla="*/ 18 h 278"/>
              <a:gd name="T104" fmla="*/ 105 w 278"/>
              <a:gd name="T105" fmla="*/ 16 h 278"/>
              <a:gd name="T106" fmla="*/ 109 w 278"/>
              <a:gd name="T107" fmla="*/ 15 h 278"/>
              <a:gd name="T108" fmla="*/ 116 w 278"/>
              <a:gd name="T109" fmla="*/ 9 h 278"/>
              <a:gd name="T110" fmla="*/ 122 w 278"/>
              <a:gd name="T111" fmla="*/ 3 h 278"/>
              <a:gd name="T112" fmla="*/ 125 w 278"/>
              <a:gd name="T113" fmla="*/ 0 h 278"/>
              <a:gd name="T114" fmla="*/ 134 w 278"/>
              <a:gd name="T115" fmla="*/ 0 h 278"/>
              <a:gd name="T116" fmla="*/ 141 w 278"/>
              <a:gd name="T117" fmla="*/ 2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78" h="278">
                <a:moveTo>
                  <a:pt x="145" y="4"/>
                </a:moveTo>
                <a:lnTo>
                  <a:pt x="147" y="6"/>
                </a:lnTo>
                <a:lnTo>
                  <a:pt x="150" y="7"/>
                </a:lnTo>
                <a:lnTo>
                  <a:pt x="153" y="7"/>
                </a:lnTo>
                <a:lnTo>
                  <a:pt x="157" y="9"/>
                </a:lnTo>
                <a:lnTo>
                  <a:pt x="163" y="9"/>
                </a:lnTo>
                <a:lnTo>
                  <a:pt x="167" y="9"/>
                </a:lnTo>
                <a:lnTo>
                  <a:pt x="171" y="9"/>
                </a:lnTo>
                <a:lnTo>
                  <a:pt x="179" y="9"/>
                </a:lnTo>
                <a:lnTo>
                  <a:pt x="193" y="10"/>
                </a:lnTo>
                <a:lnTo>
                  <a:pt x="247" y="10"/>
                </a:lnTo>
                <a:lnTo>
                  <a:pt x="254" y="10"/>
                </a:lnTo>
                <a:lnTo>
                  <a:pt x="260" y="10"/>
                </a:lnTo>
                <a:lnTo>
                  <a:pt x="263" y="10"/>
                </a:lnTo>
                <a:lnTo>
                  <a:pt x="266" y="12"/>
                </a:lnTo>
                <a:lnTo>
                  <a:pt x="269" y="12"/>
                </a:lnTo>
                <a:lnTo>
                  <a:pt x="272" y="13"/>
                </a:lnTo>
                <a:lnTo>
                  <a:pt x="273" y="15"/>
                </a:lnTo>
                <a:lnTo>
                  <a:pt x="275" y="16"/>
                </a:lnTo>
                <a:lnTo>
                  <a:pt x="275" y="18"/>
                </a:lnTo>
                <a:lnTo>
                  <a:pt x="275" y="19"/>
                </a:lnTo>
                <a:lnTo>
                  <a:pt x="275" y="22"/>
                </a:lnTo>
                <a:lnTo>
                  <a:pt x="276" y="23"/>
                </a:lnTo>
                <a:lnTo>
                  <a:pt x="276" y="28"/>
                </a:lnTo>
                <a:lnTo>
                  <a:pt x="278" y="31"/>
                </a:lnTo>
                <a:lnTo>
                  <a:pt x="278" y="35"/>
                </a:lnTo>
                <a:lnTo>
                  <a:pt x="278" y="44"/>
                </a:lnTo>
                <a:lnTo>
                  <a:pt x="278" y="54"/>
                </a:lnTo>
                <a:lnTo>
                  <a:pt x="278" y="90"/>
                </a:lnTo>
                <a:lnTo>
                  <a:pt x="278" y="137"/>
                </a:lnTo>
                <a:lnTo>
                  <a:pt x="278" y="150"/>
                </a:lnTo>
                <a:lnTo>
                  <a:pt x="278" y="194"/>
                </a:lnTo>
                <a:lnTo>
                  <a:pt x="276" y="239"/>
                </a:lnTo>
                <a:lnTo>
                  <a:pt x="276" y="247"/>
                </a:lnTo>
                <a:lnTo>
                  <a:pt x="276" y="253"/>
                </a:lnTo>
                <a:lnTo>
                  <a:pt x="276" y="258"/>
                </a:lnTo>
                <a:lnTo>
                  <a:pt x="275" y="262"/>
                </a:lnTo>
                <a:lnTo>
                  <a:pt x="275" y="265"/>
                </a:lnTo>
                <a:lnTo>
                  <a:pt x="275" y="266"/>
                </a:lnTo>
                <a:lnTo>
                  <a:pt x="275" y="268"/>
                </a:lnTo>
                <a:lnTo>
                  <a:pt x="275" y="269"/>
                </a:lnTo>
                <a:lnTo>
                  <a:pt x="275" y="271"/>
                </a:lnTo>
                <a:lnTo>
                  <a:pt x="273" y="272"/>
                </a:lnTo>
                <a:lnTo>
                  <a:pt x="272" y="274"/>
                </a:lnTo>
                <a:lnTo>
                  <a:pt x="270" y="275"/>
                </a:lnTo>
                <a:lnTo>
                  <a:pt x="269" y="276"/>
                </a:lnTo>
                <a:lnTo>
                  <a:pt x="266" y="276"/>
                </a:lnTo>
                <a:lnTo>
                  <a:pt x="263" y="278"/>
                </a:lnTo>
                <a:lnTo>
                  <a:pt x="260" y="278"/>
                </a:lnTo>
                <a:lnTo>
                  <a:pt x="256" y="278"/>
                </a:lnTo>
                <a:lnTo>
                  <a:pt x="253" y="278"/>
                </a:lnTo>
                <a:lnTo>
                  <a:pt x="247" y="278"/>
                </a:lnTo>
                <a:lnTo>
                  <a:pt x="202" y="278"/>
                </a:lnTo>
                <a:lnTo>
                  <a:pt x="151" y="276"/>
                </a:lnTo>
                <a:lnTo>
                  <a:pt x="141" y="276"/>
                </a:lnTo>
                <a:lnTo>
                  <a:pt x="119" y="276"/>
                </a:lnTo>
                <a:lnTo>
                  <a:pt x="107" y="276"/>
                </a:lnTo>
                <a:lnTo>
                  <a:pt x="102" y="276"/>
                </a:lnTo>
                <a:lnTo>
                  <a:pt x="97" y="275"/>
                </a:lnTo>
                <a:lnTo>
                  <a:pt x="96" y="275"/>
                </a:lnTo>
                <a:lnTo>
                  <a:pt x="94" y="274"/>
                </a:lnTo>
                <a:lnTo>
                  <a:pt x="91" y="274"/>
                </a:lnTo>
                <a:lnTo>
                  <a:pt x="91" y="272"/>
                </a:lnTo>
                <a:lnTo>
                  <a:pt x="90" y="272"/>
                </a:lnTo>
                <a:lnTo>
                  <a:pt x="89" y="271"/>
                </a:lnTo>
                <a:lnTo>
                  <a:pt x="89" y="269"/>
                </a:lnTo>
                <a:lnTo>
                  <a:pt x="87" y="268"/>
                </a:lnTo>
                <a:lnTo>
                  <a:pt x="87" y="266"/>
                </a:lnTo>
                <a:lnTo>
                  <a:pt x="87" y="263"/>
                </a:lnTo>
                <a:lnTo>
                  <a:pt x="87" y="260"/>
                </a:lnTo>
                <a:lnTo>
                  <a:pt x="86" y="258"/>
                </a:lnTo>
                <a:lnTo>
                  <a:pt x="86" y="255"/>
                </a:lnTo>
                <a:lnTo>
                  <a:pt x="87" y="247"/>
                </a:lnTo>
                <a:lnTo>
                  <a:pt x="87" y="244"/>
                </a:lnTo>
                <a:lnTo>
                  <a:pt x="87" y="243"/>
                </a:lnTo>
                <a:lnTo>
                  <a:pt x="87" y="240"/>
                </a:lnTo>
                <a:lnTo>
                  <a:pt x="86" y="239"/>
                </a:lnTo>
                <a:lnTo>
                  <a:pt x="86" y="234"/>
                </a:lnTo>
                <a:lnTo>
                  <a:pt x="84" y="231"/>
                </a:lnTo>
                <a:lnTo>
                  <a:pt x="84" y="228"/>
                </a:lnTo>
                <a:lnTo>
                  <a:pt x="73" y="196"/>
                </a:lnTo>
                <a:lnTo>
                  <a:pt x="71" y="191"/>
                </a:lnTo>
                <a:lnTo>
                  <a:pt x="70" y="188"/>
                </a:lnTo>
                <a:lnTo>
                  <a:pt x="68" y="185"/>
                </a:lnTo>
                <a:lnTo>
                  <a:pt x="67" y="183"/>
                </a:lnTo>
                <a:lnTo>
                  <a:pt x="65" y="179"/>
                </a:lnTo>
                <a:lnTo>
                  <a:pt x="58" y="166"/>
                </a:lnTo>
                <a:lnTo>
                  <a:pt x="57" y="163"/>
                </a:lnTo>
                <a:lnTo>
                  <a:pt x="52" y="154"/>
                </a:lnTo>
                <a:lnTo>
                  <a:pt x="49" y="151"/>
                </a:lnTo>
                <a:lnTo>
                  <a:pt x="46" y="148"/>
                </a:lnTo>
                <a:lnTo>
                  <a:pt x="39" y="138"/>
                </a:lnTo>
                <a:lnTo>
                  <a:pt x="32" y="128"/>
                </a:lnTo>
                <a:lnTo>
                  <a:pt x="29" y="122"/>
                </a:lnTo>
                <a:lnTo>
                  <a:pt x="23" y="114"/>
                </a:lnTo>
                <a:lnTo>
                  <a:pt x="20" y="108"/>
                </a:lnTo>
                <a:lnTo>
                  <a:pt x="17" y="103"/>
                </a:lnTo>
                <a:lnTo>
                  <a:pt x="14" y="100"/>
                </a:lnTo>
                <a:lnTo>
                  <a:pt x="11" y="98"/>
                </a:lnTo>
                <a:lnTo>
                  <a:pt x="6" y="92"/>
                </a:lnTo>
                <a:lnTo>
                  <a:pt x="4" y="89"/>
                </a:lnTo>
                <a:lnTo>
                  <a:pt x="3" y="87"/>
                </a:lnTo>
                <a:lnTo>
                  <a:pt x="3" y="86"/>
                </a:lnTo>
                <a:lnTo>
                  <a:pt x="1" y="83"/>
                </a:lnTo>
                <a:lnTo>
                  <a:pt x="0" y="82"/>
                </a:lnTo>
                <a:lnTo>
                  <a:pt x="0" y="80"/>
                </a:lnTo>
                <a:lnTo>
                  <a:pt x="0" y="79"/>
                </a:lnTo>
                <a:lnTo>
                  <a:pt x="0" y="79"/>
                </a:lnTo>
                <a:lnTo>
                  <a:pt x="0" y="77"/>
                </a:lnTo>
                <a:lnTo>
                  <a:pt x="1" y="77"/>
                </a:lnTo>
                <a:lnTo>
                  <a:pt x="3" y="77"/>
                </a:lnTo>
                <a:lnTo>
                  <a:pt x="4" y="76"/>
                </a:lnTo>
                <a:lnTo>
                  <a:pt x="7" y="76"/>
                </a:lnTo>
                <a:lnTo>
                  <a:pt x="11" y="76"/>
                </a:lnTo>
                <a:lnTo>
                  <a:pt x="29" y="76"/>
                </a:lnTo>
                <a:lnTo>
                  <a:pt x="32" y="76"/>
                </a:lnTo>
                <a:lnTo>
                  <a:pt x="35" y="74"/>
                </a:lnTo>
                <a:lnTo>
                  <a:pt x="36" y="74"/>
                </a:lnTo>
                <a:lnTo>
                  <a:pt x="39" y="74"/>
                </a:lnTo>
                <a:lnTo>
                  <a:pt x="42" y="73"/>
                </a:lnTo>
                <a:lnTo>
                  <a:pt x="43" y="71"/>
                </a:lnTo>
                <a:lnTo>
                  <a:pt x="43" y="70"/>
                </a:lnTo>
                <a:lnTo>
                  <a:pt x="45" y="68"/>
                </a:lnTo>
                <a:lnTo>
                  <a:pt x="45" y="67"/>
                </a:lnTo>
                <a:lnTo>
                  <a:pt x="45" y="66"/>
                </a:lnTo>
                <a:lnTo>
                  <a:pt x="43" y="63"/>
                </a:lnTo>
                <a:lnTo>
                  <a:pt x="42" y="54"/>
                </a:lnTo>
                <a:lnTo>
                  <a:pt x="42" y="51"/>
                </a:lnTo>
                <a:lnTo>
                  <a:pt x="42" y="50"/>
                </a:lnTo>
                <a:lnTo>
                  <a:pt x="42" y="47"/>
                </a:lnTo>
                <a:lnTo>
                  <a:pt x="42" y="44"/>
                </a:lnTo>
                <a:lnTo>
                  <a:pt x="42" y="42"/>
                </a:lnTo>
                <a:lnTo>
                  <a:pt x="43" y="39"/>
                </a:lnTo>
                <a:lnTo>
                  <a:pt x="43" y="38"/>
                </a:lnTo>
                <a:lnTo>
                  <a:pt x="45" y="36"/>
                </a:lnTo>
                <a:lnTo>
                  <a:pt x="46" y="32"/>
                </a:lnTo>
                <a:lnTo>
                  <a:pt x="48" y="29"/>
                </a:lnTo>
                <a:lnTo>
                  <a:pt x="49" y="28"/>
                </a:lnTo>
                <a:lnTo>
                  <a:pt x="51" y="26"/>
                </a:lnTo>
                <a:lnTo>
                  <a:pt x="52" y="23"/>
                </a:lnTo>
                <a:lnTo>
                  <a:pt x="55" y="20"/>
                </a:lnTo>
                <a:lnTo>
                  <a:pt x="57" y="19"/>
                </a:lnTo>
                <a:lnTo>
                  <a:pt x="58" y="19"/>
                </a:lnTo>
                <a:lnTo>
                  <a:pt x="61" y="18"/>
                </a:lnTo>
                <a:lnTo>
                  <a:pt x="62" y="16"/>
                </a:lnTo>
                <a:lnTo>
                  <a:pt x="64" y="16"/>
                </a:lnTo>
                <a:lnTo>
                  <a:pt x="67" y="15"/>
                </a:lnTo>
                <a:lnTo>
                  <a:pt x="75" y="13"/>
                </a:lnTo>
                <a:lnTo>
                  <a:pt x="78" y="13"/>
                </a:lnTo>
                <a:lnTo>
                  <a:pt x="80" y="12"/>
                </a:lnTo>
                <a:lnTo>
                  <a:pt x="83" y="13"/>
                </a:lnTo>
                <a:lnTo>
                  <a:pt x="86" y="13"/>
                </a:lnTo>
                <a:lnTo>
                  <a:pt x="93" y="16"/>
                </a:lnTo>
                <a:lnTo>
                  <a:pt x="96" y="16"/>
                </a:lnTo>
                <a:lnTo>
                  <a:pt x="99" y="18"/>
                </a:lnTo>
                <a:lnTo>
                  <a:pt x="100" y="18"/>
                </a:lnTo>
                <a:lnTo>
                  <a:pt x="102" y="18"/>
                </a:lnTo>
                <a:lnTo>
                  <a:pt x="103" y="18"/>
                </a:lnTo>
                <a:lnTo>
                  <a:pt x="105" y="16"/>
                </a:lnTo>
                <a:lnTo>
                  <a:pt x="106" y="16"/>
                </a:lnTo>
                <a:lnTo>
                  <a:pt x="107" y="16"/>
                </a:lnTo>
                <a:lnTo>
                  <a:pt x="109" y="15"/>
                </a:lnTo>
                <a:lnTo>
                  <a:pt x="110" y="13"/>
                </a:lnTo>
                <a:lnTo>
                  <a:pt x="113" y="10"/>
                </a:lnTo>
                <a:lnTo>
                  <a:pt x="116" y="9"/>
                </a:lnTo>
                <a:lnTo>
                  <a:pt x="119" y="4"/>
                </a:lnTo>
                <a:lnTo>
                  <a:pt x="121" y="3"/>
                </a:lnTo>
                <a:lnTo>
                  <a:pt x="122" y="3"/>
                </a:lnTo>
                <a:lnTo>
                  <a:pt x="123" y="2"/>
                </a:lnTo>
                <a:lnTo>
                  <a:pt x="125" y="2"/>
                </a:lnTo>
                <a:lnTo>
                  <a:pt x="125" y="0"/>
                </a:lnTo>
                <a:lnTo>
                  <a:pt x="128" y="0"/>
                </a:lnTo>
                <a:lnTo>
                  <a:pt x="131" y="0"/>
                </a:lnTo>
                <a:lnTo>
                  <a:pt x="134" y="0"/>
                </a:lnTo>
                <a:lnTo>
                  <a:pt x="135" y="0"/>
                </a:lnTo>
                <a:lnTo>
                  <a:pt x="138" y="2"/>
                </a:lnTo>
                <a:lnTo>
                  <a:pt x="141" y="2"/>
                </a:lnTo>
                <a:lnTo>
                  <a:pt x="144" y="3"/>
                </a:lnTo>
                <a:lnTo>
                  <a:pt x="145" y="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4237038" y="1798638"/>
            <a:ext cx="858838" cy="528638"/>
          </a:xfrm>
          <a:custGeom>
            <a:avLst/>
            <a:gdLst>
              <a:gd name="T0" fmla="*/ 538 w 541"/>
              <a:gd name="T1" fmla="*/ 160 h 333"/>
              <a:gd name="T2" fmla="*/ 540 w 541"/>
              <a:gd name="T3" fmla="*/ 230 h 333"/>
              <a:gd name="T4" fmla="*/ 541 w 541"/>
              <a:gd name="T5" fmla="*/ 295 h 333"/>
              <a:gd name="T6" fmla="*/ 540 w 541"/>
              <a:gd name="T7" fmla="*/ 313 h 333"/>
              <a:gd name="T8" fmla="*/ 540 w 541"/>
              <a:gd name="T9" fmla="*/ 323 h 333"/>
              <a:gd name="T10" fmla="*/ 535 w 541"/>
              <a:gd name="T11" fmla="*/ 329 h 333"/>
              <a:gd name="T12" fmla="*/ 528 w 541"/>
              <a:gd name="T13" fmla="*/ 332 h 333"/>
              <a:gd name="T14" fmla="*/ 516 w 541"/>
              <a:gd name="T15" fmla="*/ 333 h 333"/>
              <a:gd name="T16" fmla="*/ 468 w 541"/>
              <a:gd name="T17" fmla="*/ 332 h 333"/>
              <a:gd name="T18" fmla="*/ 387 w 541"/>
              <a:gd name="T19" fmla="*/ 332 h 333"/>
              <a:gd name="T20" fmla="*/ 356 w 541"/>
              <a:gd name="T21" fmla="*/ 332 h 333"/>
              <a:gd name="T22" fmla="*/ 348 w 541"/>
              <a:gd name="T23" fmla="*/ 332 h 333"/>
              <a:gd name="T24" fmla="*/ 342 w 541"/>
              <a:gd name="T25" fmla="*/ 329 h 333"/>
              <a:gd name="T26" fmla="*/ 339 w 541"/>
              <a:gd name="T27" fmla="*/ 326 h 333"/>
              <a:gd name="T28" fmla="*/ 337 w 541"/>
              <a:gd name="T29" fmla="*/ 319 h 333"/>
              <a:gd name="T30" fmla="*/ 336 w 541"/>
              <a:gd name="T31" fmla="*/ 309 h 333"/>
              <a:gd name="T32" fmla="*/ 333 w 541"/>
              <a:gd name="T33" fmla="*/ 284 h 333"/>
              <a:gd name="T34" fmla="*/ 332 w 541"/>
              <a:gd name="T35" fmla="*/ 277 h 333"/>
              <a:gd name="T36" fmla="*/ 327 w 541"/>
              <a:gd name="T37" fmla="*/ 269 h 333"/>
              <a:gd name="T38" fmla="*/ 321 w 541"/>
              <a:gd name="T39" fmla="*/ 266 h 333"/>
              <a:gd name="T40" fmla="*/ 313 w 541"/>
              <a:gd name="T41" fmla="*/ 265 h 333"/>
              <a:gd name="T42" fmla="*/ 288 w 541"/>
              <a:gd name="T43" fmla="*/ 265 h 333"/>
              <a:gd name="T44" fmla="*/ 154 w 541"/>
              <a:gd name="T45" fmla="*/ 266 h 333"/>
              <a:gd name="T46" fmla="*/ 33 w 541"/>
              <a:gd name="T47" fmla="*/ 268 h 333"/>
              <a:gd name="T48" fmla="*/ 14 w 541"/>
              <a:gd name="T49" fmla="*/ 266 h 333"/>
              <a:gd name="T50" fmla="*/ 9 w 541"/>
              <a:gd name="T51" fmla="*/ 265 h 333"/>
              <a:gd name="T52" fmla="*/ 4 w 541"/>
              <a:gd name="T53" fmla="*/ 261 h 333"/>
              <a:gd name="T54" fmla="*/ 3 w 541"/>
              <a:gd name="T55" fmla="*/ 258 h 333"/>
              <a:gd name="T56" fmla="*/ 1 w 541"/>
              <a:gd name="T57" fmla="*/ 252 h 333"/>
              <a:gd name="T58" fmla="*/ 1 w 541"/>
              <a:gd name="T59" fmla="*/ 240 h 333"/>
              <a:gd name="T60" fmla="*/ 1 w 541"/>
              <a:gd name="T61" fmla="*/ 185 h 333"/>
              <a:gd name="T62" fmla="*/ 1 w 541"/>
              <a:gd name="T63" fmla="*/ 106 h 333"/>
              <a:gd name="T64" fmla="*/ 0 w 541"/>
              <a:gd name="T65" fmla="*/ 53 h 333"/>
              <a:gd name="T66" fmla="*/ 1 w 541"/>
              <a:gd name="T67" fmla="*/ 29 h 333"/>
              <a:gd name="T68" fmla="*/ 3 w 541"/>
              <a:gd name="T69" fmla="*/ 18 h 333"/>
              <a:gd name="T70" fmla="*/ 3 w 541"/>
              <a:gd name="T71" fmla="*/ 12 h 333"/>
              <a:gd name="T72" fmla="*/ 4 w 541"/>
              <a:gd name="T73" fmla="*/ 9 h 333"/>
              <a:gd name="T74" fmla="*/ 10 w 541"/>
              <a:gd name="T75" fmla="*/ 6 h 333"/>
              <a:gd name="T76" fmla="*/ 16 w 541"/>
              <a:gd name="T77" fmla="*/ 5 h 333"/>
              <a:gd name="T78" fmla="*/ 33 w 541"/>
              <a:gd name="T79" fmla="*/ 3 h 333"/>
              <a:gd name="T80" fmla="*/ 316 w 541"/>
              <a:gd name="T81" fmla="*/ 2 h 333"/>
              <a:gd name="T82" fmla="*/ 380 w 541"/>
              <a:gd name="T83" fmla="*/ 0 h 333"/>
              <a:gd name="T84" fmla="*/ 387 w 541"/>
              <a:gd name="T85" fmla="*/ 2 h 333"/>
              <a:gd name="T86" fmla="*/ 393 w 541"/>
              <a:gd name="T87" fmla="*/ 3 h 333"/>
              <a:gd name="T88" fmla="*/ 397 w 541"/>
              <a:gd name="T89" fmla="*/ 9 h 333"/>
              <a:gd name="T90" fmla="*/ 403 w 541"/>
              <a:gd name="T91" fmla="*/ 21 h 333"/>
              <a:gd name="T92" fmla="*/ 406 w 541"/>
              <a:gd name="T93" fmla="*/ 26 h 333"/>
              <a:gd name="T94" fmla="*/ 412 w 541"/>
              <a:gd name="T95" fmla="*/ 28 h 333"/>
              <a:gd name="T96" fmla="*/ 420 w 541"/>
              <a:gd name="T97" fmla="*/ 29 h 333"/>
              <a:gd name="T98" fmla="*/ 442 w 541"/>
              <a:gd name="T99" fmla="*/ 31 h 333"/>
              <a:gd name="T100" fmla="*/ 455 w 541"/>
              <a:gd name="T101" fmla="*/ 31 h 333"/>
              <a:gd name="T102" fmla="*/ 460 w 541"/>
              <a:gd name="T103" fmla="*/ 29 h 333"/>
              <a:gd name="T104" fmla="*/ 464 w 541"/>
              <a:gd name="T105" fmla="*/ 25 h 333"/>
              <a:gd name="T106" fmla="*/ 465 w 541"/>
              <a:gd name="T107" fmla="*/ 21 h 333"/>
              <a:gd name="T108" fmla="*/ 470 w 541"/>
              <a:gd name="T109" fmla="*/ 9 h 333"/>
              <a:gd name="T110" fmla="*/ 471 w 541"/>
              <a:gd name="T111" fmla="*/ 6 h 333"/>
              <a:gd name="T112" fmla="*/ 479 w 541"/>
              <a:gd name="T113" fmla="*/ 3 h 333"/>
              <a:gd name="T114" fmla="*/ 489 w 541"/>
              <a:gd name="T115" fmla="*/ 2 h 333"/>
              <a:gd name="T116" fmla="*/ 535 w 541"/>
              <a:gd name="T117" fmla="*/ 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41" h="333">
                <a:moveTo>
                  <a:pt x="535" y="3"/>
                </a:moveTo>
                <a:lnTo>
                  <a:pt x="537" y="103"/>
                </a:lnTo>
                <a:lnTo>
                  <a:pt x="538" y="160"/>
                </a:lnTo>
                <a:lnTo>
                  <a:pt x="538" y="175"/>
                </a:lnTo>
                <a:lnTo>
                  <a:pt x="538" y="192"/>
                </a:lnTo>
                <a:lnTo>
                  <a:pt x="540" y="230"/>
                </a:lnTo>
                <a:lnTo>
                  <a:pt x="540" y="249"/>
                </a:lnTo>
                <a:lnTo>
                  <a:pt x="541" y="290"/>
                </a:lnTo>
                <a:lnTo>
                  <a:pt x="541" y="295"/>
                </a:lnTo>
                <a:lnTo>
                  <a:pt x="541" y="304"/>
                </a:lnTo>
                <a:lnTo>
                  <a:pt x="541" y="310"/>
                </a:lnTo>
                <a:lnTo>
                  <a:pt x="540" y="313"/>
                </a:lnTo>
                <a:lnTo>
                  <a:pt x="540" y="316"/>
                </a:lnTo>
                <a:lnTo>
                  <a:pt x="540" y="319"/>
                </a:lnTo>
                <a:lnTo>
                  <a:pt x="540" y="323"/>
                </a:lnTo>
                <a:lnTo>
                  <a:pt x="538" y="325"/>
                </a:lnTo>
                <a:lnTo>
                  <a:pt x="537" y="327"/>
                </a:lnTo>
                <a:lnTo>
                  <a:pt x="535" y="329"/>
                </a:lnTo>
                <a:lnTo>
                  <a:pt x="532" y="330"/>
                </a:lnTo>
                <a:lnTo>
                  <a:pt x="529" y="332"/>
                </a:lnTo>
                <a:lnTo>
                  <a:pt x="528" y="332"/>
                </a:lnTo>
                <a:lnTo>
                  <a:pt x="525" y="333"/>
                </a:lnTo>
                <a:lnTo>
                  <a:pt x="522" y="333"/>
                </a:lnTo>
                <a:lnTo>
                  <a:pt x="516" y="333"/>
                </a:lnTo>
                <a:lnTo>
                  <a:pt x="509" y="333"/>
                </a:lnTo>
                <a:lnTo>
                  <a:pt x="489" y="332"/>
                </a:lnTo>
                <a:lnTo>
                  <a:pt x="468" y="332"/>
                </a:lnTo>
                <a:lnTo>
                  <a:pt x="426" y="332"/>
                </a:lnTo>
                <a:lnTo>
                  <a:pt x="406" y="332"/>
                </a:lnTo>
                <a:lnTo>
                  <a:pt x="387" y="332"/>
                </a:lnTo>
                <a:lnTo>
                  <a:pt x="375" y="332"/>
                </a:lnTo>
                <a:lnTo>
                  <a:pt x="362" y="332"/>
                </a:lnTo>
                <a:lnTo>
                  <a:pt x="356" y="332"/>
                </a:lnTo>
                <a:lnTo>
                  <a:pt x="353" y="332"/>
                </a:lnTo>
                <a:lnTo>
                  <a:pt x="350" y="332"/>
                </a:lnTo>
                <a:lnTo>
                  <a:pt x="348" y="332"/>
                </a:lnTo>
                <a:lnTo>
                  <a:pt x="346" y="330"/>
                </a:lnTo>
                <a:lnTo>
                  <a:pt x="343" y="330"/>
                </a:lnTo>
                <a:lnTo>
                  <a:pt x="342" y="329"/>
                </a:lnTo>
                <a:lnTo>
                  <a:pt x="342" y="327"/>
                </a:lnTo>
                <a:lnTo>
                  <a:pt x="340" y="326"/>
                </a:lnTo>
                <a:lnTo>
                  <a:pt x="339" y="326"/>
                </a:lnTo>
                <a:lnTo>
                  <a:pt x="339" y="325"/>
                </a:lnTo>
                <a:lnTo>
                  <a:pt x="337" y="322"/>
                </a:lnTo>
                <a:lnTo>
                  <a:pt x="337" y="319"/>
                </a:lnTo>
                <a:lnTo>
                  <a:pt x="336" y="317"/>
                </a:lnTo>
                <a:lnTo>
                  <a:pt x="336" y="313"/>
                </a:lnTo>
                <a:lnTo>
                  <a:pt x="336" y="309"/>
                </a:lnTo>
                <a:lnTo>
                  <a:pt x="333" y="291"/>
                </a:lnTo>
                <a:lnTo>
                  <a:pt x="333" y="287"/>
                </a:lnTo>
                <a:lnTo>
                  <a:pt x="333" y="284"/>
                </a:lnTo>
                <a:lnTo>
                  <a:pt x="333" y="282"/>
                </a:lnTo>
                <a:lnTo>
                  <a:pt x="332" y="279"/>
                </a:lnTo>
                <a:lnTo>
                  <a:pt x="332" y="277"/>
                </a:lnTo>
                <a:lnTo>
                  <a:pt x="330" y="275"/>
                </a:lnTo>
                <a:lnTo>
                  <a:pt x="329" y="272"/>
                </a:lnTo>
                <a:lnTo>
                  <a:pt x="327" y="269"/>
                </a:lnTo>
                <a:lnTo>
                  <a:pt x="326" y="268"/>
                </a:lnTo>
                <a:lnTo>
                  <a:pt x="323" y="268"/>
                </a:lnTo>
                <a:lnTo>
                  <a:pt x="321" y="266"/>
                </a:lnTo>
                <a:lnTo>
                  <a:pt x="318" y="266"/>
                </a:lnTo>
                <a:lnTo>
                  <a:pt x="317" y="266"/>
                </a:lnTo>
                <a:lnTo>
                  <a:pt x="313" y="265"/>
                </a:lnTo>
                <a:lnTo>
                  <a:pt x="307" y="265"/>
                </a:lnTo>
                <a:lnTo>
                  <a:pt x="300" y="265"/>
                </a:lnTo>
                <a:lnTo>
                  <a:pt x="288" y="265"/>
                </a:lnTo>
                <a:lnTo>
                  <a:pt x="234" y="266"/>
                </a:lnTo>
                <a:lnTo>
                  <a:pt x="177" y="266"/>
                </a:lnTo>
                <a:lnTo>
                  <a:pt x="154" y="266"/>
                </a:lnTo>
                <a:lnTo>
                  <a:pt x="122" y="266"/>
                </a:lnTo>
                <a:lnTo>
                  <a:pt x="73" y="266"/>
                </a:lnTo>
                <a:lnTo>
                  <a:pt x="33" y="268"/>
                </a:lnTo>
                <a:lnTo>
                  <a:pt x="23" y="268"/>
                </a:lnTo>
                <a:lnTo>
                  <a:pt x="19" y="268"/>
                </a:lnTo>
                <a:lnTo>
                  <a:pt x="14" y="266"/>
                </a:lnTo>
                <a:lnTo>
                  <a:pt x="11" y="266"/>
                </a:lnTo>
                <a:lnTo>
                  <a:pt x="10" y="266"/>
                </a:lnTo>
                <a:lnTo>
                  <a:pt x="9" y="265"/>
                </a:lnTo>
                <a:lnTo>
                  <a:pt x="7" y="265"/>
                </a:lnTo>
                <a:lnTo>
                  <a:pt x="6" y="263"/>
                </a:lnTo>
                <a:lnTo>
                  <a:pt x="4" y="261"/>
                </a:lnTo>
                <a:lnTo>
                  <a:pt x="3" y="261"/>
                </a:lnTo>
                <a:lnTo>
                  <a:pt x="3" y="259"/>
                </a:lnTo>
                <a:lnTo>
                  <a:pt x="3" y="258"/>
                </a:lnTo>
                <a:lnTo>
                  <a:pt x="3" y="256"/>
                </a:lnTo>
                <a:lnTo>
                  <a:pt x="3" y="255"/>
                </a:lnTo>
                <a:lnTo>
                  <a:pt x="1" y="252"/>
                </a:lnTo>
                <a:lnTo>
                  <a:pt x="1" y="250"/>
                </a:lnTo>
                <a:lnTo>
                  <a:pt x="1" y="246"/>
                </a:lnTo>
                <a:lnTo>
                  <a:pt x="1" y="240"/>
                </a:lnTo>
                <a:lnTo>
                  <a:pt x="1" y="233"/>
                </a:lnTo>
                <a:lnTo>
                  <a:pt x="1" y="221"/>
                </a:lnTo>
                <a:lnTo>
                  <a:pt x="1" y="185"/>
                </a:lnTo>
                <a:lnTo>
                  <a:pt x="1" y="160"/>
                </a:lnTo>
                <a:lnTo>
                  <a:pt x="1" y="143"/>
                </a:lnTo>
                <a:lnTo>
                  <a:pt x="1" y="106"/>
                </a:lnTo>
                <a:lnTo>
                  <a:pt x="0" y="74"/>
                </a:lnTo>
                <a:lnTo>
                  <a:pt x="0" y="64"/>
                </a:lnTo>
                <a:lnTo>
                  <a:pt x="0" y="53"/>
                </a:lnTo>
                <a:lnTo>
                  <a:pt x="0" y="45"/>
                </a:lnTo>
                <a:lnTo>
                  <a:pt x="1" y="37"/>
                </a:lnTo>
                <a:lnTo>
                  <a:pt x="1" y="29"/>
                </a:lnTo>
                <a:lnTo>
                  <a:pt x="1" y="25"/>
                </a:lnTo>
                <a:lnTo>
                  <a:pt x="1" y="22"/>
                </a:lnTo>
                <a:lnTo>
                  <a:pt x="3" y="18"/>
                </a:lnTo>
                <a:lnTo>
                  <a:pt x="3" y="15"/>
                </a:lnTo>
                <a:lnTo>
                  <a:pt x="3" y="13"/>
                </a:lnTo>
                <a:lnTo>
                  <a:pt x="3" y="12"/>
                </a:lnTo>
                <a:lnTo>
                  <a:pt x="3" y="10"/>
                </a:lnTo>
                <a:lnTo>
                  <a:pt x="4" y="10"/>
                </a:lnTo>
                <a:lnTo>
                  <a:pt x="4" y="9"/>
                </a:lnTo>
                <a:lnTo>
                  <a:pt x="6" y="9"/>
                </a:lnTo>
                <a:lnTo>
                  <a:pt x="9" y="7"/>
                </a:lnTo>
                <a:lnTo>
                  <a:pt x="10" y="6"/>
                </a:lnTo>
                <a:lnTo>
                  <a:pt x="13" y="5"/>
                </a:lnTo>
                <a:lnTo>
                  <a:pt x="14" y="5"/>
                </a:lnTo>
                <a:lnTo>
                  <a:pt x="16" y="5"/>
                </a:lnTo>
                <a:lnTo>
                  <a:pt x="19" y="3"/>
                </a:lnTo>
                <a:lnTo>
                  <a:pt x="25" y="3"/>
                </a:lnTo>
                <a:lnTo>
                  <a:pt x="33" y="3"/>
                </a:lnTo>
                <a:lnTo>
                  <a:pt x="118" y="3"/>
                </a:lnTo>
                <a:lnTo>
                  <a:pt x="222" y="3"/>
                </a:lnTo>
                <a:lnTo>
                  <a:pt x="316" y="2"/>
                </a:lnTo>
                <a:lnTo>
                  <a:pt x="333" y="2"/>
                </a:lnTo>
                <a:lnTo>
                  <a:pt x="374" y="0"/>
                </a:lnTo>
                <a:lnTo>
                  <a:pt x="380" y="0"/>
                </a:lnTo>
                <a:lnTo>
                  <a:pt x="381" y="0"/>
                </a:lnTo>
                <a:lnTo>
                  <a:pt x="387" y="2"/>
                </a:lnTo>
                <a:lnTo>
                  <a:pt x="387" y="2"/>
                </a:lnTo>
                <a:lnTo>
                  <a:pt x="388" y="2"/>
                </a:lnTo>
                <a:lnTo>
                  <a:pt x="391" y="3"/>
                </a:lnTo>
                <a:lnTo>
                  <a:pt x="393" y="3"/>
                </a:lnTo>
                <a:lnTo>
                  <a:pt x="394" y="5"/>
                </a:lnTo>
                <a:lnTo>
                  <a:pt x="396" y="6"/>
                </a:lnTo>
                <a:lnTo>
                  <a:pt x="397" y="9"/>
                </a:lnTo>
                <a:lnTo>
                  <a:pt x="398" y="10"/>
                </a:lnTo>
                <a:lnTo>
                  <a:pt x="401" y="18"/>
                </a:lnTo>
                <a:lnTo>
                  <a:pt x="403" y="21"/>
                </a:lnTo>
                <a:lnTo>
                  <a:pt x="403" y="22"/>
                </a:lnTo>
                <a:lnTo>
                  <a:pt x="404" y="23"/>
                </a:lnTo>
                <a:lnTo>
                  <a:pt x="406" y="26"/>
                </a:lnTo>
                <a:lnTo>
                  <a:pt x="407" y="26"/>
                </a:lnTo>
                <a:lnTo>
                  <a:pt x="409" y="28"/>
                </a:lnTo>
                <a:lnTo>
                  <a:pt x="412" y="28"/>
                </a:lnTo>
                <a:lnTo>
                  <a:pt x="414" y="29"/>
                </a:lnTo>
                <a:lnTo>
                  <a:pt x="417" y="29"/>
                </a:lnTo>
                <a:lnTo>
                  <a:pt x="420" y="29"/>
                </a:lnTo>
                <a:lnTo>
                  <a:pt x="426" y="31"/>
                </a:lnTo>
                <a:lnTo>
                  <a:pt x="436" y="31"/>
                </a:lnTo>
                <a:lnTo>
                  <a:pt x="442" y="31"/>
                </a:lnTo>
                <a:lnTo>
                  <a:pt x="449" y="31"/>
                </a:lnTo>
                <a:lnTo>
                  <a:pt x="452" y="31"/>
                </a:lnTo>
                <a:lnTo>
                  <a:pt x="455" y="31"/>
                </a:lnTo>
                <a:lnTo>
                  <a:pt x="457" y="31"/>
                </a:lnTo>
                <a:lnTo>
                  <a:pt x="458" y="31"/>
                </a:lnTo>
                <a:lnTo>
                  <a:pt x="460" y="29"/>
                </a:lnTo>
                <a:lnTo>
                  <a:pt x="461" y="28"/>
                </a:lnTo>
                <a:lnTo>
                  <a:pt x="462" y="26"/>
                </a:lnTo>
                <a:lnTo>
                  <a:pt x="464" y="25"/>
                </a:lnTo>
                <a:lnTo>
                  <a:pt x="464" y="23"/>
                </a:lnTo>
                <a:lnTo>
                  <a:pt x="465" y="22"/>
                </a:lnTo>
                <a:lnTo>
                  <a:pt x="465" y="21"/>
                </a:lnTo>
                <a:lnTo>
                  <a:pt x="467" y="13"/>
                </a:lnTo>
                <a:lnTo>
                  <a:pt x="468" y="10"/>
                </a:lnTo>
                <a:lnTo>
                  <a:pt x="470" y="9"/>
                </a:lnTo>
                <a:lnTo>
                  <a:pt x="470" y="7"/>
                </a:lnTo>
                <a:lnTo>
                  <a:pt x="471" y="7"/>
                </a:lnTo>
                <a:lnTo>
                  <a:pt x="471" y="6"/>
                </a:lnTo>
                <a:lnTo>
                  <a:pt x="473" y="5"/>
                </a:lnTo>
                <a:lnTo>
                  <a:pt x="476" y="3"/>
                </a:lnTo>
                <a:lnTo>
                  <a:pt x="479" y="3"/>
                </a:lnTo>
                <a:lnTo>
                  <a:pt x="481" y="2"/>
                </a:lnTo>
                <a:lnTo>
                  <a:pt x="486" y="2"/>
                </a:lnTo>
                <a:lnTo>
                  <a:pt x="489" y="2"/>
                </a:lnTo>
                <a:lnTo>
                  <a:pt x="493" y="2"/>
                </a:lnTo>
                <a:lnTo>
                  <a:pt x="529" y="3"/>
                </a:lnTo>
                <a:lnTo>
                  <a:pt x="535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1800225" y="1979613"/>
            <a:ext cx="630238" cy="641350"/>
          </a:xfrm>
          <a:custGeom>
            <a:avLst/>
            <a:gdLst>
              <a:gd name="T0" fmla="*/ 390 w 397"/>
              <a:gd name="T1" fmla="*/ 199 h 404"/>
              <a:gd name="T2" fmla="*/ 387 w 397"/>
              <a:gd name="T3" fmla="*/ 365 h 404"/>
              <a:gd name="T4" fmla="*/ 385 w 397"/>
              <a:gd name="T5" fmla="*/ 389 h 404"/>
              <a:gd name="T6" fmla="*/ 381 w 397"/>
              <a:gd name="T7" fmla="*/ 398 h 404"/>
              <a:gd name="T8" fmla="*/ 374 w 397"/>
              <a:gd name="T9" fmla="*/ 403 h 404"/>
              <a:gd name="T10" fmla="*/ 359 w 397"/>
              <a:gd name="T11" fmla="*/ 404 h 404"/>
              <a:gd name="T12" fmla="*/ 158 w 397"/>
              <a:gd name="T13" fmla="*/ 397 h 404"/>
              <a:gd name="T14" fmla="*/ 83 w 397"/>
              <a:gd name="T15" fmla="*/ 394 h 404"/>
              <a:gd name="T16" fmla="*/ 68 w 397"/>
              <a:gd name="T17" fmla="*/ 392 h 404"/>
              <a:gd name="T18" fmla="*/ 62 w 397"/>
              <a:gd name="T19" fmla="*/ 388 h 404"/>
              <a:gd name="T20" fmla="*/ 59 w 397"/>
              <a:gd name="T21" fmla="*/ 381 h 404"/>
              <a:gd name="T22" fmla="*/ 59 w 397"/>
              <a:gd name="T23" fmla="*/ 366 h 404"/>
              <a:gd name="T24" fmla="*/ 61 w 397"/>
              <a:gd name="T25" fmla="*/ 343 h 404"/>
              <a:gd name="T26" fmla="*/ 62 w 397"/>
              <a:gd name="T27" fmla="*/ 334 h 404"/>
              <a:gd name="T28" fmla="*/ 70 w 397"/>
              <a:gd name="T29" fmla="*/ 325 h 404"/>
              <a:gd name="T30" fmla="*/ 86 w 397"/>
              <a:gd name="T31" fmla="*/ 307 h 404"/>
              <a:gd name="T32" fmla="*/ 90 w 397"/>
              <a:gd name="T33" fmla="*/ 298 h 404"/>
              <a:gd name="T34" fmla="*/ 96 w 397"/>
              <a:gd name="T35" fmla="*/ 282 h 404"/>
              <a:gd name="T36" fmla="*/ 106 w 397"/>
              <a:gd name="T37" fmla="*/ 267 h 404"/>
              <a:gd name="T38" fmla="*/ 119 w 397"/>
              <a:gd name="T39" fmla="*/ 244 h 404"/>
              <a:gd name="T40" fmla="*/ 122 w 397"/>
              <a:gd name="T41" fmla="*/ 229 h 404"/>
              <a:gd name="T42" fmla="*/ 122 w 397"/>
              <a:gd name="T43" fmla="*/ 218 h 404"/>
              <a:gd name="T44" fmla="*/ 118 w 397"/>
              <a:gd name="T45" fmla="*/ 209 h 404"/>
              <a:gd name="T46" fmla="*/ 107 w 397"/>
              <a:gd name="T47" fmla="*/ 196 h 404"/>
              <a:gd name="T48" fmla="*/ 100 w 397"/>
              <a:gd name="T49" fmla="*/ 181 h 404"/>
              <a:gd name="T50" fmla="*/ 86 w 397"/>
              <a:gd name="T51" fmla="*/ 158 h 404"/>
              <a:gd name="T52" fmla="*/ 81 w 397"/>
              <a:gd name="T53" fmla="*/ 142 h 404"/>
              <a:gd name="T54" fmla="*/ 75 w 397"/>
              <a:gd name="T55" fmla="*/ 135 h 404"/>
              <a:gd name="T56" fmla="*/ 70 w 397"/>
              <a:gd name="T57" fmla="*/ 126 h 404"/>
              <a:gd name="T58" fmla="*/ 61 w 397"/>
              <a:gd name="T59" fmla="*/ 122 h 404"/>
              <a:gd name="T60" fmla="*/ 51 w 397"/>
              <a:gd name="T61" fmla="*/ 119 h 404"/>
              <a:gd name="T62" fmla="*/ 33 w 397"/>
              <a:gd name="T63" fmla="*/ 120 h 404"/>
              <a:gd name="T64" fmla="*/ 19 w 397"/>
              <a:gd name="T65" fmla="*/ 117 h 404"/>
              <a:gd name="T66" fmla="*/ 10 w 397"/>
              <a:gd name="T67" fmla="*/ 113 h 404"/>
              <a:gd name="T68" fmla="*/ 3 w 397"/>
              <a:gd name="T69" fmla="*/ 107 h 404"/>
              <a:gd name="T70" fmla="*/ 1 w 397"/>
              <a:gd name="T71" fmla="*/ 103 h 404"/>
              <a:gd name="T72" fmla="*/ 0 w 397"/>
              <a:gd name="T73" fmla="*/ 90 h 404"/>
              <a:gd name="T74" fmla="*/ 0 w 397"/>
              <a:gd name="T75" fmla="*/ 74 h 404"/>
              <a:gd name="T76" fmla="*/ 1 w 397"/>
              <a:gd name="T77" fmla="*/ 67 h 404"/>
              <a:gd name="T78" fmla="*/ 3 w 397"/>
              <a:gd name="T79" fmla="*/ 61 h 404"/>
              <a:gd name="T80" fmla="*/ 11 w 397"/>
              <a:gd name="T81" fmla="*/ 58 h 404"/>
              <a:gd name="T82" fmla="*/ 29 w 397"/>
              <a:gd name="T83" fmla="*/ 58 h 404"/>
              <a:gd name="T84" fmla="*/ 139 w 397"/>
              <a:gd name="T85" fmla="*/ 62 h 404"/>
              <a:gd name="T86" fmla="*/ 176 w 397"/>
              <a:gd name="T87" fmla="*/ 64 h 404"/>
              <a:gd name="T88" fmla="*/ 183 w 397"/>
              <a:gd name="T89" fmla="*/ 62 h 404"/>
              <a:gd name="T90" fmla="*/ 189 w 397"/>
              <a:gd name="T91" fmla="*/ 58 h 404"/>
              <a:gd name="T92" fmla="*/ 192 w 397"/>
              <a:gd name="T93" fmla="*/ 49 h 404"/>
              <a:gd name="T94" fmla="*/ 195 w 397"/>
              <a:gd name="T95" fmla="*/ 24 h 404"/>
              <a:gd name="T96" fmla="*/ 198 w 397"/>
              <a:gd name="T97" fmla="*/ 10 h 404"/>
              <a:gd name="T98" fmla="*/ 200 w 397"/>
              <a:gd name="T99" fmla="*/ 3 h 404"/>
              <a:gd name="T100" fmla="*/ 209 w 397"/>
              <a:gd name="T101" fmla="*/ 0 h 404"/>
              <a:gd name="T102" fmla="*/ 225 w 397"/>
              <a:gd name="T103" fmla="*/ 0 h 404"/>
              <a:gd name="T104" fmla="*/ 327 w 397"/>
              <a:gd name="T105" fmla="*/ 3 h 404"/>
              <a:gd name="T106" fmla="*/ 382 w 397"/>
              <a:gd name="T107" fmla="*/ 5 h 404"/>
              <a:gd name="T108" fmla="*/ 391 w 397"/>
              <a:gd name="T109" fmla="*/ 10 h 404"/>
              <a:gd name="T110" fmla="*/ 395 w 397"/>
              <a:gd name="T111" fmla="*/ 16 h 404"/>
              <a:gd name="T112" fmla="*/ 397 w 397"/>
              <a:gd name="T113" fmla="*/ 32 h 404"/>
              <a:gd name="T114" fmla="*/ 394 w 397"/>
              <a:gd name="T115" fmla="*/ 69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97" h="404">
                <a:moveTo>
                  <a:pt x="394" y="72"/>
                </a:moveTo>
                <a:lnTo>
                  <a:pt x="393" y="128"/>
                </a:lnTo>
                <a:lnTo>
                  <a:pt x="393" y="152"/>
                </a:lnTo>
                <a:lnTo>
                  <a:pt x="390" y="199"/>
                </a:lnTo>
                <a:lnTo>
                  <a:pt x="387" y="296"/>
                </a:lnTo>
                <a:lnTo>
                  <a:pt x="387" y="320"/>
                </a:lnTo>
                <a:lnTo>
                  <a:pt x="387" y="356"/>
                </a:lnTo>
                <a:lnTo>
                  <a:pt x="387" y="365"/>
                </a:lnTo>
                <a:lnTo>
                  <a:pt x="385" y="375"/>
                </a:lnTo>
                <a:lnTo>
                  <a:pt x="385" y="382"/>
                </a:lnTo>
                <a:lnTo>
                  <a:pt x="385" y="385"/>
                </a:lnTo>
                <a:lnTo>
                  <a:pt x="385" y="389"/>
                </a:lnTo>
                <a:lnTo>
                  <a:pt x="384" y="392"/>
                </a:lnTo>
                <a:lnTo>
                  <a:pt x="384" y="394"/>
                </a:lnTo>
                <a:lnTo>
                  <a:pt x="382" y="397"/>
                </a:lnTo>
                <a:lnTo>
                  <a:pt x="381" y="398"/>
                </a:lnTo>
                <a:lnTo>
                  <a:pt x="379" y="400"/>
                </a:lnTo>
                <a:lnTo>
                  <a:pt x="378" y="401"/>
                </a:lnTo>
                <a:lnTo>
                  <a:pt x="377" y="401"/>
                </a:lnTo>
                <a:lnTo>
                  <a:pt x="374" y="403"/>
                </a:lnTo>
                <a:lnTo>
                  <a:pt x="372" y="403"/>
                </a:lnTo>
                <a:lnTo>
                  <a:pt x="369" y="403"/>
                </a:lnTo>
                <a:lnTo>
                  <a:pt x="363" y="404"/>
                </a:lnTo>
                <a:lnTo>
                  <a:pt x="359" y="404"/>
                </a:lnTo>
                <a:lnTo>
                  <a:pt x="352" y="404"/>
                </a:lnTo>
                <a:lnTo>
                  <a:pt x="304" y="401"/>
                </a:lnTo>
                <a:lnTo>
                  <a:pt x="211" y="398"/>
                </a:lnTo>
                <a:lnTo>
                  <a:pt x="158" y="397"/>
                </a:lnTo>
                <a:lnTo>
                  <a:pt x="141" y="395"/>
                </a:lnTo>
                <a:lnTo>
                  <a:pt x="125" y="395"/>
                </a:lnTo>
                <a:lnTo>
                  <a:pt x="90" y="395"/>
                </a:lnTo>
                <a:lnTo>
                  <a:pt x="83" y="394"/>
                </a:lnTo>
                <a:lnTo>
                  <a:pt x="75" y="394"/>
                </a:lnTo>
                <a:lnTo>
                  <a:pt x="71" y="394"/>
                </a:lnTo>
                <a:lnTo>
                  <a:pt x="70" y="392"/>
                </a:lnTo>
                <a:lnTo>
                  <a:pt x="68" y="392"/>
                </a:lnTo>
                <a:lnTo>
                  <a:pt x="67" y="391"/>
                </a:lnTo>
                <a:lnTo>
                  <a:pt x="65" y="391"/>
                </a:lnTo>
                <a:lnTo>
                  <a:pt x="64" y="389"/>
                </a:lnTo>
                <a:lnTo>
                  <a:pt x="62" y="388"/>
                </a:lnTo>
                <a:lnTo>
                  <a:pt x="62" y="387"/>
                </a:lnTo>
                <a:lnTo>
                  <a:pt x="61" y="385"/>
                </a:lnTo>
                <a:lnTo>
                  <a:pt x="61" y="384"/>
                </a:lnTo>
                <a:lnTo>
                  <a:pt x="59" y="381"/>
                </a:lnTo>
                <a:lnTo>
                  <a:pt x="59" y="376"/>
                </a:lnTo>
                <a:lnTo>
                  <a:pt x="59" y="373"/>
                </a:lnTo>
                <a:lnTo>
                  <a:pt x="59" y="371"/>
                </a:lnTo>
                <a:lnTo>
                  <a:pt x="59" y="366"/>
                </a:lnTo>
                <a:lnTo>
                  <a:pt x="59" y="362"/>
                </a:lnTo>
                <a:lnTo>
                  <a:pt x="59" y="353"/>
                </a:lnTo>
                <a:lnTo>
                  <a:pt x="61" y="344"/>
                </a:lnTo>
                <a:lnTo>
                  <a:pt x="61" y="343"/>
                </a:lnTo>
                <a:lnTo>
                  <a:pt x="61" y="340"/>
                </a:lnTo>
                <a:lnTo>
                  <a:pt x="62" y="339"/>
                </a:lnTo>
                <a:lnTo>
                  <a:pt x="62" y="337"/>
                </a:lnTo>
                <a:lnTo>
                  <a:pt x="62" y="334"/>
                </a:lnTo>
                <a:lnTo>
                  <a:pt x="64" y="333"/>
                </a:lnTo>
                <a:lnTo>
                  <a:pt x="65" y="331"/>
                </a:lnTo>
                <a:lnTo>
                  <a:pt x="67" y="330"/>
                </a:lnTo>
                <a:lnTo>
                  <a:pt x="70" y="325"/>
                </a:lnTo>
                <a:lnTo>
                  <a:pt x="75" y="318"/>
                </a:lnTo>
                <a:lnTo>
                  <a:pt x="80" y="314"/>
                </a:lnTo>
                <a:lnTo>
                  <a:pt x="83" y="309"/>
                </a:lnTo>
                <a:lnTo>
                  <a:pt x="86" y="307"/>
                </a:lnTo>
                <a:lnTo>
                  <a:pt x="87" y="304"/>
                </a:lnTo>
                <a:lnTo>
                  <a:pt x="87" y="302"/>
                </a:lnTo>
                <a:lnTo>
                  <a:pt x="88" y="299"/>
                </a:lnTo>
                <a:lnTo>
                  <a:pt x="90" y="298"/>
                </a:lnTo>
                <a:lnTo>
                  <a:pt x="91" y="293"/>
                </a:lnTo>
                <a:lnTo>
                  <a:pt x="93" y="286"/>
                </a:lnTo>
                <a:lnTo>
                  <a:pt x="94" y="285"/>
                </a:lnTo>
                <a:lnTo>
                  <a:pt x="96" y="282"/>
                </a:lnTo>
                <a:lnTo>
                  <a:pt x="97" y="279"/>
                </a:lnTo>
                <a:lnTo>
                  <a:pt x="99" y="277"/>
                </a:lnTo>
                <a:lnTo>
                  <a:pt x="100" y="275"/>
                </a:lnTo>
                <a:lnTo>
                  <a:pt x="106" y="267"/>
                </a:lnTo>
                <a:lnTo>
                  <a:pt x="115" y="253"/>
                </a:lnTo>
                <a:lnTo>
                  <a:pt x="116" y="250"/>
                </a:lnTo>
                <a:lnTo>
                  <a:pt x="118" y="247"/>
                </a:lnTo>
                <a:lnTo>
                  <a:pt x="119" y="244"/>
                </a:lnTo>
                <a:lnTo>
                  <a:pt x="120" y="243"/>
                </a:lnTo>
                <a:lnTo>
                  <a:pt x="120" y="238"/>
                </a:lnTo>
                <a:lnTo>
                  <a:pt x="122" y="235"/>
                </a:lnTo>
                <a:lnTo>
                  <a:pt x="122" y="229"/>
                </a:lnTo>
                <a:lnTo>
                  <a:pt x="122" y="227"/>
                </a:lnTo>
                <a:lnTo>
                  <a:pt x="122" y="222"/>
                </a:lnTo>
                <a:lnTo>
                  <a:pt x="122" y="219"/>
                </a:lnTo>
                <a:lnTo>
                  <a:pt x="122" y="218"/>
                </a:lnTo>
                <a:lnTo>
                  <a:pt x="120" y="215"/>
                </a:lnTo>
                <a:lnTo>
                  <a:pt x="120" y="213"/>
                </a:lnTo>
                <a:lnTo>
                  <a:pt x="119" y="209"/>
                </a:lnTo>
                <a:lnTo>
                  <a:pt x="118" y="209"/>
                </a:lnTo>
                <a:lnTo>
                  <a:pt x="116" y="206"/>
                </a:lnTo>
                <a:lnTo>
                  <a:pt x="115" y="205"/>
                </a:lnTo>
                <a:lnTo>
                  <a:pt x="109" y="199"/>
                </a:lnTo>
                <a:lnTo>
                  <a:pt x="107" y="196"/>
                </a:lnTo>
                <a:lnTo>
                  <a:pt x="106" y="192"/>
                </a:lnTo>
                <a:lnTo>
                  <a:pt x="104" y="190"/>
                </a:lnTo>
                <a:lnTo>
                  <a:pt x="103" y="187"/>
                </a:lnTo>
                <a:lnTo>
                  <a:pt x="100" y="181"/>
                </a:lnTo>
                <a:lnTo>
                  <a:pt x="93" y="171"/>
                </a:lnTo>
                <a:lnTo>
                  <a:pt x="90" y="165"/>
                </a:lnTo>
                <a:lnTo>
                  <a:pt x="88" y="163"/>
                </a:lnTo>
                <a:lnTo>
                  <a:pt x="86" y="158"/>
                </a:lnTo>
                <a:lnTo>
                  <a:pt x="86" y="157"/>
                </a:lnTo>
                <a:lnTo>
                  <a:pt x="84" y="154"/>
                </a:lnTo>
                <a:lnTo>
                  <a:pt x="81" y="144"/>
                </a:lnTo>
                <a:lnTo>
                  <a:pt x="81" y="142"/>
                </a:lnTo>
                <a:lnTo>
                  <a:pt x="80" y="141"/>
                </a:lnTo>
                <a:lnTo>
                  <a:pt x="78" y="139"/>
                </a:lnTo>
                <a:lnTo>
                  <a:pt x="77" y="136"/>
                </a:lnTo>
                <a:lnTo>
                  <a:pt x="75" y="135"/>
                </a:lnTo>
                <a:lnTo>
                  <a:pt x="74" y="132"/>
                </a:lnTo>
                <a:lnTo>
                  <a:pt x="72" y="131"/>
                </a:lnTo>
                <a:lnTo>
                  <a:pt x="71" y="129"/>
                </a:lnTo>
                <a:lnTo>
                  <a:pt x="70" y="126"/>
                </a:lnTo>
                <a:lnTo>
                  <a:pt x="67" y="125"/>
                </a:lnTo>
                <a:lnTo>
                  <a:pt x="65" y="123"/>
                </a:lnTo>
                <a:lnTo>
                  <a:pt x="62" y="122"/>
                </a:lnTo>
                <a:lnTo>
                  <a:pt x="61" y="122"/>
                </a:lnTo>
                <a:lnTo>
                  <a:pt x="58" y="120"/>
                </a:lnTo>
                <a:lnTo>
                  <a:pt x="56" y="120"/>
                </a:lnTo>
                <a:lnTo>
                  <a:pt x="54" y="120"/>
                </a:lnTo>
                <a:lnTo>
                  <a:pt x="51" y="119"/>
                </a:lnTo>
                <a:lnTo>
                  <a:pt x="46" y="119"/>
                </a:lnTo>
                <a:lnTo>
                  <a:pt x="40" y="120"/>
                </a:lnTo>
                <a:lnTo>
                  <a:pt x="36" y="120"/>
                </a:lnTo>
                <a:lnTo>
                  <a:pt x="33" y="120"/>
                </a:lnTo>
                <a:lnTo>
                  <a:pt x="29" y="119"/>
                </a:lnTo>
                <a:lnTo>
                  <a:pt x="26" y="119"/>
                </a:lnTo>
                <a:lnTo>
                  <a:pt x="22" y="117"/>
                </a:lnTo>
                <a:lnTo>
                  <a:pt x="19" y="117"/>
                </a:lnTo>
                <a:lnTo>
                  <a:pt x="16" y="116"/>
                </a:lnTo>
                <a:lnTo>
                  <a:pt x="13" y="115"/>
                </a:lnTo>
                <a:lnTo>
                  <a:pt x="11" y="115"/>
                </a:lnTo>
                <a:lnTo>
                  <a:pt x="10" y="113"/>
                </a:lnTo>
                <a:lnTo>
                  <a:pt x="7" y="112"/>
                </a:lnTo>
                <a:lnTo>
                  <a:pt x="6" y="110"/>
                </a:lnTo>
                <a:lnTo>
                  <a:pt x="4" y="109"/>
                </a:lnTo>
                <a:lnTo>
                  <a:pt x="3" y="107"/>
                </a:lnTo>
                <a:lnTo>
                  <a:pt x="3" y="106"/>
                </a:lnTo>
                <a:lnTo>
                  <a:pt x="1" y="104"/>
                </a:lnTo>
                <a:lnTo>
                  <a:pt x="1" y="104"/>
                </a:lnTo>
                <a:lnTo>
                  <a:pt x="1" y="103"/>
                </a:lnTo>
                <a:lnTo>
                  <a:pt x="1" y="99"/>
                </a:lnTo>
                <a:lnTo>
                  <a:pt x="0" y="97"/>
                </a:lnTo>
                <a:lnTo>
                  <a:pt x="0" y="93"/>
                </a:lnTo>
                <a:lnTo>
                  <a:pt x="0" y="90"/>
                </a:lnTo>
                <a:lnTo>
                  <a:pt x="0" y="87"/>
                </a:lnTo>
                <a:lnTo>
                  <a:pt x="0" y="81"/>
                </a:lnTo>
                <a:lnTo>
                  <a:pt x="0" y="77"/>
                </a:lnTo>
                <a:lnTo>
                  <a:pt x="0" y="74"/>
                </a:lnTo>
                <a:lnTo>
                  <a:pt x="0" y="72"/>
                </a:lnTo>
                <a:lnTo>
                  <a:pt x="0" y="69"/>
                </a:lnTo>
                <a:lnTo>
                  <a:pt x="1" y="68"/>
                </a:lnTo>
                <a:lnTo>
                  <a:pt x="1" y="67"/>
                </a:lnTo>
                <a:lnTo>
                  <a:pt x="1" y="65"/>
                </a:lnTo>
                <a:lnTo>
                  <a:pt x="1" y="64"/>
                </a:lnTo>
                <a:lnTo>
                  <a:pt x="3" y="62"/>
                </a:lnTo>
                <a:lnTo>
                  <a:pt x="3" y="61"/>
                </a:lnTo>
                <a:lnTo>
                  <a:pt x="4" y="61"/>
                </a:lnTo>
                <a:lnTo>
                  <a:pt x="7" y="59"/>
                </a:lnTo>
                <a:lnTo>
                  <a:pt x="8" y="58"/>
                </a:lnTo>
                <a:lnTo>
                  <a:pt x="11" y="58"/>
                </a:lnTo>
                <a:lnTo>
                  <a:pt x="14" y="58"/>
                </a:lnTo>
                <a:lnTo>
                  <a:pt x="17" y="58"/>
                </a:lnTo>
                <a:lnTo>
                  <a:pt x="22" y="56"/>
                </a:lnTo>
                <a:lnTo>
                  <a:pt x="29" y="58"/>
                </a:lnTo>
                <a:lnTo>
                  <a:pt x="65" y="59"/>
                </a:lnTo>
                <a:lnTo>
                  <a:pt x="88" y="61"/>
                </a:lnTo>
                <a:lnTo>
                  <a:pt x="126" y="62"/>
                </a:lnTo>
                <a:lnTo>
                  <a:pt x="139" y="62"/>
                </a:lnTo>
                <a:lnTo>
                  <a:pt x="157" y="64"/>
                </a:lnTo>
                <a:lnTo>
                  <a:pt x="166" y="65"/>
                </a:lnTo>
                <a:lnTo>
                  <a:pt x="171" y="65"/>
                </a:lnTo>
                <a:lnTo>
                  <a:pt x="176" y="64"/>
                </a:lnTo>
                <a:lnTo>
                  <a:pt x="177" y="64"/>
                </a:lnTo>
                <a:lnTo>
                  <a:pt x="179" y="64"/>
                </a:lnTo>
                <a:lnTo>
                  <a:pt x="182" y="64"/>
                </a:lnTo>
                <a:lnTo>
                  <a:pt x="183" y="62"/>
                </a:lnTo>
                <a:lnTo>
                  <a:pt x="184" y="62"/>
                </a:lnTo>
                <a:lnTo>
                  <a:pt x="186" y="61"/>
                </a:lnTo>
                <a:lnTo>
                  <a:pt x="187" y="59"/>
                </a:lnTo>
                <a:lnTo>
                  <a:pt x="189" y="58"/>
                </a:lnTo>
                <a:lnTo>
                  <a:pt x="190" y="56"/>
                </a:lnTo>
                <a:lnTo>
                  <a:pt x="190" y="53"/>
                </a:lnTo>
                <a:lnTo>
                  <a:pt x="192" y="51"/>
                </a:lnTo>
                <a:lnTo>
                  <a:pt x="192" y="49"/>
                </a:lnTo>
                <a:lnTo>
                  <a:pt x="193" y="45"/>
                </a:lnTo>
                <a:lnTo>
                  <a:pt x="193" y="42"/>
                </a:lnTo>
                <a:lnTo>
                  <a:pt x="193" y="36"/>
                </a:lnTo>
                <a:lnTo>
                  <a:pt x="195" y="24"/>
                </a:lnTo>
                <a:lnTo>
                  <a:pt x="195" y="21"/>
                </a:lnTo>
                <a:lnTo>
                  <a:pt x="196" y="17"/>
                </a:lnTo>
                <a:lnTo>
                  <a:pt x="196" y="13"/>
                </a:lnTo>
                <a:lnTo>
                  <a:pt x="198" y="10"/>
                </a:lnTo>
                <a:lnTo>
                  <a:pt x="198" y="7"/>
                </a:lnTo>
                <a:lnTo>
                  <a:pt x="199" y="5"/>
                </a:lnTo>
                <a:lnTo>
                  <a:pt x="199" y="4"/>
                </a:lnTo>
                <a:lnTo>
                  <a:pt x="200" y="3"/>
                </a:lnTo>
                <a:lnTo>
                  <a:pt x="202" y="1"/>
                </a:lnTo>
                <a:lnTo>
                  <a:pt x="205" y="0"/>
                </a:lnTo>
                <a:lnTo>
                  <a:pt x="206" y="0"/>
                </a:lnTo>
                <a:lnTo>
                  <a:pt x="209" y="0"/>
                </a:lnTo>
                <a:lnTo>
                  <a:pt x="211" y="0"/>
                </a:lnTo>
                <a:lnTo>
                  <a:pt x="215" y="0"/>
                </a:lnTo>
                <a:lnTo>
                  <a:pt x="219" y="0"/>
                </a:lnTo>
                <a:lnTo>
                  <a:pt x="225" y="0"/>
                </a:lnTo>
                <a:lnTo>
                  <a:pt x="257" y="1"/>
                </a:lnTo>
                <a:lnTo>
                  <a:pt x="270" y="1"/>
                </a:lnTo>
                <a:lnTo>
                  <a:pt x="281" y="1"/>
                </a:lnTo>
                <a:lnTo>
                  <a:pt x="327" y="3"/>
                </a:lnTo>
                <a:lnTo>
                  <a:pt x="362" y="4"/>
                </a:lnTo>
                <a:lnTo>
                  <a:pt x="372" y="4"/>
                </a:lnTo>
                <a:lnTo>
                  <a:pt x="378" y="5"/>
                </a:lnTo>
                <a:lnTo>
                  <a:pt x="382" y="5"/>
                </a:lnTo>
                <a:lnTo>
                  <a:pt x="385" y="5"/>
                </a:lnTo>
                <a:lnTo>
                  <a:pt x="388" y="7"/>
                </a:lnTo>
                <a:lnTo>
                  <a:pt x="390" y="8"/>
                </a:lnTo>
                <a:lnTo>
                  <a:pt x="391" y="10"/>
                </a:lnTo>
                <a:lnTo>
                  <a:pt x="393" y="11"/>
                </a:lnTo>
                <a:lnTo>
                  <a:pt x="394" y="13"/>
                </a:lnTo>
                <a:lnTo>
                  <a:pt x="394" y="14"/>
                </a:lnTo>
                <a:lnTo>
                  <a:pt x="395" y="16"/>
                </a:lnTo>
                <a:lnTo>
                  <a:pt x="395" y="19"/>
                </a:lnTo>
                <a:lnTo>
                  <a:pt x="395" y="21"/>
                </a:lnTo>
                <a:lnTo>
                  <a:pt x="395" y="26"/>
                </a:lnTo>
                <a:lnTo>
                  <a:pt x="397" y="32"/>
                </a:lnTo>
                <a:lnTo>
                  <a:pt x="395" y="39"/>
                </a:lnTo>
                <a:lnTo>
                  <a:pt x="395" y="49"/>
                </a:lnTo>
                <a:lnTo>
                  <a:pt x="395" y="59"/>
                </a:lnTo>
                <a:lnTo>
                  <a:pt x="394" y="69"/>
                </a:lnTo>
                <a:lnTo>
                  <a:pt x="394" y="71"/>
                </a:lnTo>
                <a:lnTo>
                  <a:pt x="394" y="7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802313" y="5724525"/>
            <a:ext cx="455613" cy="222250"/>
          </a:xfrm>
          <a:custGeom>
            <a:avLst/>
            <a:gdLst>
              <a:gd name="T0" fmla="*/ 284 w 287"/>
              <a:gd name="T1" fmla="*/ 1 h 140"/>
              <a:gd name="T2" fmla="*/ 281 w 287"/>
              <a:gd name="T3" fmla="*/ 12 h 140"/>
              <a:gd name="T4" fmla="*/ 280 w 287"/>
              <a:gd name="T5" fmla="*/ 20 h 140"/>
              <a:gd name="T6" fmla="*/ 280 w 287"/>
              <a:gd name="T7" fmla="*/ 33 h 140"/>
              <a:gd name="T8" fmla="*/ 280 w 287"/>
              <a:gd name="T9" fmla="*/ 42 h 140"/>
              <a:gd name="T10" fmla="*/ 280 w 287"/>
              <a:gd name="T11" fmla="*/ 51 h 140"/>
              <a:gd name="T12" fmla="*/ 283 w 287"/>
              <a:gd name="T13" fmla="*/ 74 h 140"/>
              <a:gd name="T14" fmla="*/ 284 w 287"/>
              <a:gd name="T15" fmla="*/ 97 h 140"/>
              <a:gd name="T16" fmla="*/ 286 w 287"/>
              <a:gd name="T17" fmla="*/ 116 h 140"/>
              <a:gd name="T18" fmla="*/ 287 w 287"/>
              <a:gd name="T19" fmla="*/ 122 h 140"/>
              <a:gd name="T20" fmla="*/ 286 w 287"/>
              <a:gd name="T21" fmla="*/ 128 h 140"/>
              <a:gd name="T22" fmla="*/ 284 w 287"/>
              <a:gd name="T23" fmla="*/ 131 h 140"/>
              <a:gd name="T24" fmla="*/ 280 w 287"/>
              <a:gd name="T25" fmla="*/ 134 h 140"/>
              <a:gd name="T26" fmla="*/ 275 w 287"/>
              <a:gd name="T27" fmla="*/ 135 h 140"/>
              <a:gd name="T28" fmla="*/ 265 w 287"/>
              <a:gd name="T29" fmla="*/ 135 h 140"/>
              <a:gd name="T30" fmla="*/ 224 w 287"/>
              <a:gd name="T31" fmla="*/ 135 h 140"/>
              <a:gd name="T32" fmla="*/ 111 w 287"/>
              <a:gd name="T33" fmla="*/ 137 h 140"/>
              <a:gd name="T34" fmla="*/ 79 w 287"/>
              <a:gd name="T35" fmla="*/ 138 h 140"/>
              <a:gd name="T36" fmla="*/ 34 w 287"/>
              <a:gd name="T37" fmla="*/ 140 h 140"/>
              <a:gd name="T38" fmla="*/ 25 w 287"/>
              <a:gd name="T39" fmla="*/ 140 h 140"/>
              <a:gd name="T40" fmla="*/ 18 w 287"/>
              <a:gd name="T41" fmla="*/ 140 h 140"/>
              <a:gd name="T42" fmla="*/ 12 w 287"/>
              <a:gd name="T43" fmla="*/ 138 h 140"/>
              <a:gd name="T44" fmla="*/ 8 w 287"/>
              <a:gd name="T45" fmla="*/ 134 h 140"/>
              <a:gd name="T46" fmla="*/ 6 w 287"/>
              <a:gd name="T47" fmla="*/ 132 h 140"/>
              <a:gd name="T48" fmla="*/ 5 w 287"/>
              <a:gd name="T49" fmla="*/ 129 h 140"/>
              <a:gd name="T50" fmla="*/ 3 w 287"/>
              <a:gd name="T51" fmla="*/ 122 h 140"/>
              <a:gd name="T52" fmla="*/ 2 w 287"/>
              <a:gd name="T53" fmla="*/ 115 h 140"/>
              <a:gd name="T54" fmla="*/ 2 w 287"/>
              <a:gd name="T55" fmla="*/ 102 h 140"/>
              <a:gd name="T56" fmla="*/ 0 w 287"/>
              <a:gd name="T57" fmla="*/ 87 h 140"/>
              <a:gd name="T58" fmla="*/ 0 w 287"/>
              <a:gd name="T59" fmla="*/ 77 h 140"/>
              <a:gd name="T60" fmla="*/ 2 w 287"/>
              <a:gd name="T61" fmla="*/ 68 h 140"/>
              <a:gd name="T62" fmla="*/ 3 w 287"/>
              <a:gd name="T63" fmla="*/ 61 h 140"/>
              <a:gd name="T64" fmla="*/ 5 w 287"/>
              <a:gd name="T65" fmla="*/ 58 h 140"/>
              <a:gd name="T66" fmla="*/ 6 w 287"/>
              <a:gd name="T67" fmla="*/ 55 h 140"/>
              <a:gd name="T68" fmla="*/ 11 w 287"/>
              <a:gd name="T69" fmla="*/ 52 h 140"/>
              <a:gd name="T70" fmla="*/ 16 w 287"/>
              <a:gd name="T71" fmla="*/ 51 h 140"/>
              <a:gd name="T72" fmla="*/ 24 w 287"/>
              <a:gd name="T73" fmla="*/ 49 h 140"/>
              <a:gd name="T74" fmla="*/ 41 w 287"/>
              <a:gd name="T75" fmla="*/ 48 h 140"/>
              <a:gd name="T76" fmla="*/ 48 w 287"/>
              <a:gd name="T77" fmla="*/ 48 h 140"/>
              <a:gd name="T78" fmla="*/ 56 w 287"/>
              <a:gd name="T79" fmla="*/ 46 h 140"/>
              <a:gd name="T80" fmla="*/ 61 w 287"/>
              <a:gd name="T81" fmla="*/ 45 h 140"/>
              <a:gd name="T82" fmla="*/ 64 w 287"/>
              <a:gd name="T83" fmla="*/ 41 h 140"/>
              <a:gd name="T84" fmla="*/ 66 w 287"/>
              <a:gd name="T85" fmla="*/ 35 h 140"/>
              <a:gd name="T86" fmla="*/ 69 w 287"/>
              <a:gd name="T87" fmla="*/ 19 h 140"/>
              <a:gd name="T88" fmla="*/ 70 w 287"/>
              <a:gd name="T89" fmla="*/ 13 h 140"/>
              <a:gd name="T90" fmla="*/ 72 w 287"/>
              <a:gd name="T91" fmla="*/ 10 h 140"/>
              <a:gd name="T92" fmla="*/ 76 w 287"/>
              <a:gd name="T93" fmla="*/ 7 h 140"/>
              <a:gd name="T94" fmla="*/ 82 w 287"/>
              <a:gd name="T95" fmla="*/ 6 h 140"/>
              <a:gd name="T96" fmla="*/ 89 w 287"/>
              <a:gd name="T97" fmla="*/ 4 h 140"/>
              <a:gd name="T98" fmla="*/ 96 w 287"/>
              <a:gd name="T99" fmla="*/ 3 h 140"/>
              <a:gd name="T100" fmla="*/ 121 w 287"/>
              <a:gd name="T101" fmla="*/ 3 h 140"/>
              <a:gd name="T102" fmla="*/ 205 w 287"/>
              <a:gd name="T103" fmla="*/ 1 h 140"/>
              <a:gd name="T104" fmla="*/ 270 w 287"/>
              <a:gd name="T105" fmla="*/ 0 h 140"/>
              <a:gd name="T106" fmla="*/ 284 w 287"/>
              <a:gd name="T107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7" h="140">
                <a:moveTo>
                  <a:pt x="284" y="0"/>
                </a:moveTo>
                <a:lnTo>
                  <a:pt x="284" y="1"/>
                </a:lnTo>
                <a:lnTo>
                  <a:pt x="283" y="6"/>
                </a:lnTo>
                <a:lnTo>
                  <a:pt x="281" y="12"/>
                </a:lnTo>
                <a:lnTo>
                  <a:pt x="281" y="16"/>
                </a:lnTo>
                <a:lnTo>
                  <a:pt x="280" y="20"/>
                </a:lnTo>
                <a:lnTo>
                  <a:pt x="280" y="28"/>
                </a:lnTo>
                <a:lnTo>
                  <a:pt x="280" y="33"/>
                </a:lnTo>
                <a:lnTo>
                  <a:pt x="280" y="38"/>
                </a:lnTo>
                <a:lnTo>
                  <a:pt x="280" y="42"/>
                </a:lnTo>
                <a:lnTo>
                  <a:pt x="280" y="46"/>
                </a:lnTo>
                <a:lnTo>
                  <a:pt x="280" y="51"/>
                </a:lnTo>
                <a:lnTo>
                  <a:pt x="281" y="64"/>
                </a:lnTo>
                <a:lnTo>
                  <a:pt x="283" y="74"/>
                </a:lnTo>
                <a:lnTo>
                  <a:pt x="283" y="81"/>
                </a:lnTo>
                <a:lnTo>
                  <a:pt x="284" y="97"/>
                </a:lnTo>
                <a:lnTo>
                  <a:pt x="286" y="108"/>
                </a:lnTo>
                <a:lnTo>
                  <a:pt x="286" y="116"/>
                </a:lnTo>
                <a:lnTo>
                  <a:pt x="286" y="119"/>
                </a:lnTo>
                <a:lnTo>
                  <a:pt x="287" y="122"/>
                </a:lnTo>
                <a:lnTo>
                  <a:pt x="286" y="126"/>
                </a:lnTo>
                <a:lnTo>
                  <a:pt x="286" y="128"/>
                </a:lnTo>
                <a:lnTo>
                  <a:pt x="286" y="129"/>
                </a:lnTo>
                <a:lnTo>
                  <a:pt x="284" y="131"/>
                </a:lnTo>
                <a:lnTo>
                  <a:pt x="283" y="132"/>
                </a:lnTo>
                <a:lnTo>
                  <a:pt x="280" y="134"/>
                </a:lnTo>
                <a:lnTo>
                  <a:pt x="277" y="135"/>
                </a:lnTo>
                <a:lnTo>
                  <a:pt x="275" y="135"/>
                </a:lnTo>
                <a:lnTo>
                  <a:pt x="270" y="135"/>
                </a:lnTo>
                <a:lnTo>
                  <a:pt x="265" y="135"/>
                </a:lnTo>
                <a:lnTo>
                  <a:pt x="255" y="135"/>
                </a:lnTo>
                <a:lnTo>
                  <a:pt x="224" y="135"/>
                </a:lnTo>
                <a:lnTo>
                  <a:pt x="204" y="135"/>
                </a:lnTo>
                <a:lnTo>
                  <a:pt x="111" y="137"/>
                </a:lnTo>
                <a:lnTo>
                  <a:pt x="96" y="137"/>
                </a:lnTo>
                <a:lnTo>
                  <a:pt x="79" y="138"/>
                </a:lnTo>
                <a:lnTo>
                  <a:pt x="61" y="138"/>
                </a:lnTo>
                <a:lnTo>
                  <a:pt x="34" y="140"/>
                </a:lnTo>
                <a:lnTo>
                  <a:pt x="29" y="140"/>
                </a:lnTo>
                <a:lnTo>
                  <a:pt x="25" y="140"/>
                </a:lnTo>
                <a:lnTo>
                  <a:pt x="19" y="140"/>
                </a:lnTo>
                <a:lnTo>
                  <a:pt x="18" y="140"/>
                </a:lnTo>
                <a:lnTo>
                  <a:pt x="15" y="138"/>
                </a:lnTo>
                <a:lnTo>
                  <a:pt x="12" y="138"/>
                </a:lnTo>
                <a:lnTo>
                  <a:pt x="9" y="135"/>
                </a:lnTo>
                <a:lnTo>
                  <a:pt x="8" y="134"/>
                </a:lnTo>
                <a:lnTo>
                  <a:pt x="6" y="134"/>
                </a:lnTo>
                <a:lnTo>
                  <a:pt x="6" y="132"/>
                </a:lnTo>
                <a:lnTo>
                  <a:pt x="6" y="131"/>
                </a:lnTo>
                <a:lnTo>
                  <a:pt x="5" y="129"/>
                </a:lnTo>
                <a:lnTo>
                  <a:pt x="3" y="126"/>
                </a:lnTo>
                <a:lnTo>
                  <a:pt x="3" y="122"/>
                </a:lnTo>
                <a:lnTo>
                  <a:pt x="2" y="119"/>
                </a:lnTo>
                <a:lnTo>
                  <a:pt x="2" y="115"/>
                </a:lnTo>
                <a:lnTo>
                  <a:pt x="2" y="109"/>
                </a:lnTo>
                <a:lnTo>
                  <a:pt x="2" y="102"/>
                </a:lnTo>
                <a:lnTo>
                  <a:pt x="0" y="94"/>
                </a:lnTo>
                <a:lnTo>
                  <a:pt x="0" y="87"/>
                </a:lnTo>
                <a:lnTo>
                  <a:pt x="0" y="81"/>
                </a:lnTo>
                <a:lnTo>
                  <a:pt x="0" y="77"/>
                </a:lnTo>
                <a:lnTo>
                  <a:pt x="2" y="73"/>
                </a:lnTo>
                <a:lnTo>
                  <a:pt x="2" y="68"/>
                </a:lnTo>
                <a:lnTo>
                  <a:pt x="2" y="65"/>
                </a:lnTo>
                <a:lnTo>
                  <a:pt x="3" y="61"/>
                </a:lnTo>
                <a:lnTo>
                  <a:pt x="3" y="60"/>
                </a:lnTo>
                <a:lnTo>
                  <a:pt x="5" y="58"/>
                </a:lnTo>
                <a:lnTo>
                  <a:pt x="5" y="57"/>
                </a:lnTo>
                <a:lnTo>
                  <a:pt x="6" y="55"/>
                </a:lnTo>
                <a:lnTo>
                  <a:pt x="9" y="52"/>
                </a:lnTo>
                <a:lnTo>
                  <a:pt x="11" y="52"/>
                </a:lnTo>
                <a:lnTo>
                  <a:pt x="12" y="51"/>
                </a:lnTo>
                <a:lnTo>
                  <a:pt x="16" y="51"/>
                </a:lnTo>
                <a:lnTo>
                  <a:pt x="18" y="49"/>
                </a:lnTo>
                <a:lnTo>
                  <a:pt x="24" y="49"/>
                </a:lnTo>
                <a:lnTo>
                  <a:pt x="28" y="49"/>
                </a:lnTo>
                <a:lnTo>
                  <a:pt x="41" y="48"/>
                </a:lnTo>
                <a:lnTo>
                  <a:pt x="45" y="48"/>
                </a:lnTo>
                <a:lnTo>
                  <a:pt x="48" y="48"/>
                </a:lnTo>
                <a:lnTo>
                  <a:pt x="53" y="46"/>
                </a:lnTo>
                <a:lnTo>
                  <a:pt x="56" y="46"/>
                </a:lnTo>
                <a:lnTo>
                  <a:pt x="59" y="46"/>
                </a:lnTo>
                <a:lnTo>
                  <a:pt x="61" y="45"/>
                </a:lnTo>
                <a:lnTo>
                  <a:pt x="64" y="42"/>
                </a:lnTo>
                <a:lnTo>
                  <a:pt x="64" y="41"/>
                </a:lnTo>
                <a:lnTo>
                  <a:pt x="66" y="38"/>
                </a:lnTo>
                <a:lnTo>
                  <a:pt x="66" y="35"/>
                </a:lnTo>
                <a:lnTo>
                  <a:pt x="66" y="33"/>
                </a:lnTo>
                <a:lnTo>
                  <a:pt x="69" y="19"/>
                </a:lnTo>
                <a:lnTo>
                  <a:pt x="69" y="16"/>
                </a:lnTo>
                <a:lnTo>
                  <a:pt x="70" y="13"/>
                </a:lnTo>
                <a:lnTo>
                  <a:pt x="72" y="12"/>
                </a:lnTo>
                <a:lnTo>
                  <a:pt x="72" y="10"/>
                </a:lnTo>
                <a:lnTo>
                  <a:pt x="73" y="9"/>
                </a:lnTo>
                <a:lnTo>
                  <a:pt x="76" y="7"/>
                </a:lnTo>
                <a:lnTo>
                  <a:pt x="79" y="6"/>
                </a:lnTo>
                <a:lnTo>
                  <a:pt x="82" y="6"/>
                </a:lnTo>
                <a:lnTo>
                  <a:pt x="85" y="4"/>
                </a:lnTo>
                <a:lnTo>
                  <a:pt x="89" y="4"/>
                </a:lnTo>
                <a:lnTo>
                  <a:pt x="92" y="3"/>
                </a:lnTo>
                <a:lnTo>
                  <a:pt x="96" y="3"/>
                </a:lnTo>
                <a:lnTo>
                  <a:pt x="102" y="3"/>
                </a:lnTo>
                <a:lnTo>
                  <a:pt x="121" y="3"/>
                </a:lnTo>
                <a:lnTo>
                  <a:pt x="166" y="1"/>
                </a:lnTo>
                <a:lnTo>
                  <a:pt x="205" y="1"/>
                </a:lnTo>
                <a:lnTo>
                  <a:pt x="230" y="1"/>
                </a:lnTo>
                <a:lnTo>
                  <a:pt x="270" y="0"/>
                </a:lnTo>
                <a:lnTo>
                  <a:pt x="278" y="0"/>
                </a:lnTo>
                <a:lnTo>
                  <a:pt x="284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1835150" y="3028950"/>
            <a:ext cx="581025" cy="409575"/>
          </a:xfrm>
          <a:custGeom>
            <a:avLst/>
            <a:gdLst>
              <a:gd name="T0" fmla="*/ 365 w 366"/>
              <a:gd name="T1" fmla="*/ 111 h 258"/>
              <a:gd name="T2" fmla="*/ 363 w 366"/>
              <a:gd name="T3" fmla="*/ 222 h 258"/>
              <a:gd name="T4" fmla="*/ 362 w 366"/>
              <a:gd name="T5" fmla="*/ 240 h 258"/>
              <a:gd name="T6" fmla="*/ 360 w 366"/>
              <a:gd name="T7" fmla="*/ 248 h 258"/>
              <a:gd name="T8" fmla="*/ 357 w 366"/>
              <a:gd name="T9" fmla="*/ 252 h 258"/>
              <a:gd name="T10" fmla="*/ 353 w 366"/>
              <a:gd name="T11" fmla="*/ 255 h 258"/>
              <a:gd name="T12" fmla="*/ 347 w 366"/>
              <a:gd name="T13" fmla="*/ 258 h 258"/>
              <a:gd name="T14" fmla="*/ 333 w 366"/>
              <a:gd name="T15" fmla="*/ 258 h 258"/>
              <a:gd name="T16" fmla="*/ 292 w 366"/>
              <a:gd name="T17" fmla="*/ 256 h 258"/>
              <a:gd name="T18" fmla="*/ 272 w 366"/>
              <a:gd name="T19" fmla="*/ 254 h 258"/>
              <a:gd name="T20" fmla="*/ 260 w 366"/>
              <a:gd name="T21" fmla="*/ 251 h 258"/>
              <a:gd name="T22" fmla="*/ 244 w 366"/>
              <a:gd name="T23" fmla="*/ 245 h 258"/>
              <a:gd name="T24" fmla="*/ 232 w 366"/>
              <a:gd name="T25" fmla="*/ 242 h 258"/>
              <a:gd name="T26" fmla="*/ 215 w 366"/>
              <a:gd name="T27" fmla="*/ 239 h 258"/>
              <a:gd name="T28" fmla="*/ 189 w 366"/>
              <a:gd name="T29" fmla="*/ 235 h 258"/>
              <a:gd name="T30" fmla="*/ 164 w 366"/>
              <a:gd name="T31" fmla="*/ 232 h 258"/>
              <a:gd name="T32" fmla="*/ 142 w 366"/>
              <a:gd name="T33" fmla="*/ 227 h 258"/>
              <a:gd name="T34" fmla="*/ 138 w 366"/>
              <a:gd name="T35" fmla="*/ 224 h 258"/>
              <a:gd name="T36" fmla="*/ 135 w 366"/>
              <a:gd name="T37" fmla="*/ 222 h 258"/>
              <a:gd name="T38" fmla="*/ 126 w 366"/>
              <a:gd name="T39" fmla="*/ 211 h 258"/>
              <a:gd name="T40" fmla="*/ 120 w 366"/>
              <a:gd name="T41" fmla="*/ 207 h 258"/>
              <a:gd name="T42" fmla="*/ 114 w 366"/>
              <a:gd name="T43" fmla="*/ 203 h 258"/>
              <a:gd name="T44" fmla="*/ 103 w 366"/>
              <a:gd name="T45" fmla="*/ 192 h 258"/>
              <a:gd name="T46" fmla="*/ 98 w 366"/>
              <a:gd name="T47" fmla="*/ 188 h 258"/>
              <a:gd name="T48" fmla="*/ 93 w 366"/>
              <a:gd name="T49" fmla="*/ 176 h 258"/>
              <a:gd name="T50" fmla="*/ 88 w 366"/>
              <a:gd name="T51" fmla="*/ 169 h 258"/>
              <a:gd name="T52" fmla="*/ 75 w 366"/>
              <a:gd name="T53" fmla="*/ 155 h 258"/>
              <a:gd name="T54" fmla="*/ 59 w 366"/>
              <a:gd name="T55" fmla="*/ 139 h 258"/>
              <a:gd name="T56" fmla="*/ 43 w 366"/>
              <a:gd name="T57" fmla="*/ 121 h 258"/>
              <a:gd name="T58" fmla="*/ 33 w 366"/>
              <a:gd name="T59" fmla="*/ 112 h 258"/>
              <a:gd name="T60" fmla="*/ 14 w 366"/>
              <a:gd name="T61" fmla="*/ 99 h 258"/>
              <a:gd name="T62" fmla="*/ 7 w 366"/>
              <a:gd name="T63" fmla="*/ 92 h 258"/>
              <a:gd name="T64" fmla="*/ 2 w 366"/>
              <a:gd name="T65" fmla="*/ 86 h 258"/>
              <a:gd name="T66" fmla="*/ 1 w 366"/>
              <a:gd name="T67" fmla="*/ 80 h 258"/>
              <a:gd name="T68" fmla="*/ 0 w 366"/>
              <a:gd name="T69" fmla="*/ 76 h 258"/>
              <a:gd name="T70" fmla="*/ 1 w 366"/>
              <a:gd name="T71" fmla="*/ 70 h 258"/>
              <a:gd name="T72" fmla="*/ 4 w 366"/>
              <a:gd name="T73" fmla="*/ 62 h 258"/>
              <a:gd name="T74" fmla="*/ 16 w 366"/>
              <a:gd name="T75" fmla="*/ 30 h 258"/>
              <a:gd name="T76" fmla="*/ 21 w 366"/>
              <a:gd name="T77" fmla="*/ 9 h 258"/>
              <a:gd name="T78" fmla="*/ 26 w 366"/>
              <a:gd name="T79" fmla="*/ 3 h 258"/>
              <a:gd name="T80" fmla="*/ 30 w 366"/>
              <a:gd name="T81" fmla="*/ 2 h 258"/>
              <a:gd name="T82" fmla="*/ 36 w 366"/>
              <a:gd name="T83" fmla="*/ 0 h 258"/>
              <a:gd name="T84" fmla="*/ 48 w 366"/>
              <a:gd name="T85" fmla="*/ 0 h 258"/>
              <a:gd name="T86" fmla="*/ 224 w 366"/>
              <a:gd name="T87" fmla="*/ 5 h 258"/>
              <a:gd name="T88" fmla="*/ 283 w 366"/>
              <a:gd name="T89" fmla="*/ 9 h 258"/>
              <a:gd name="T90" fmla="*/ 366 w 366"/>
              <a:gd name="T91" fmla="*/ 14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66" h="258">
                <a:moveTo>
                  <a:pt x="366" y="14"/>
                </a:moveTo>
                <a:lnTo>
                  <a:pt x="365" y="70"/>
                </a:lnTo>
                <a:lnTo>
                  <a:pt x="365" y="111"/>
                </a:lnTo>
                <a:lnTo>
                  <a:pt x="363" y="162"/>
                </a:lnTo>
                <a:lnTo>
                  <a:pt x="363" y="211"/>
                </a:lnTo>
                <a:lnTo>
                  <a:pt x="363" y="222"/>
                </a:lnTo>
                <a:lnTo>
                  <a:pt x="363" y="232"/>
                </a:lnTo>
                <a:lnTo>
                  <a:pt x="362" y="238"/>
                </a:lnTo>
                <a:lnTo>
                  <a:pt x="362" y="240"/>
                </a:lnTo>
                <a:lnTo>
                  <a:pt x="362" y="243"/>
                </a:lnTo>
                <a:lnTo>
                  <a:pt x="360" y="246"/>
                </a:lnTo>
                <a:lnTo>
                  <a:pt x="360" y="248"/>
                </a:lnTo>
                <a:lnTo>
                  <a:pt x="359" y="249"/>
                </a:lnTo>
                <a:lnTo>
                  <a:pt x="359" y="252"/>
                </a:lnTo>
                <a:lnTo>
                  <a:pt x="357" y="252"/>
                </a:lnTo>
                <a:lnTo>
                  <a:pt x="356" y="254"/>
                </a:lnTo>
                <a:lnTo>
                  <a:pt x="356" y="255"/>
                </a:lnTo>
                <a:lnTo>
                  <a:pt x="353" y="255"/>
                </a:lnTo>
                <a:lnTo>
                  <a:pt x="352" y="256"/>
                </a:lnTo>
                <a:lnTo>
                  <a:pt x="349" y="258"/>
                </a:lnTo>
                <a:lnTo>
                  <a:pt x="347" y="258"/>
                </a:lnTo>
                <a:lnTo>
                  <a:pt x="344" y="258"/>
                </a:lnTo>
                <a:lnTo>
                  <a:pt x="339" y="258"/>
                </a:lnTo>
                <a:lnTo>
                  <a:pt x="333" y="258"/>
                </a:lnTo>
                <a:lnTo>
                  <a:pt x="328" y="258"/>
                </a:lnTo>
                <a:lnTo>
                  <a:pt x="299" y="256"/>
                </a:lnTo>
                <a:lnTo>
                  <a:pt x="292" y="256"/>
                </a:lnTo>
                <a:lnTo>
                  <a:pt x="282" y="255"/>
                </a:lnTo>
                <a:lnTo>
                  <a:pt x="275" y="255"/>
                </a:lnTo>
                <a:lnTo>
                  <a:pt x="272" y="254"/>
                </a:lnTo>
                <a:lnTo>
                  <a:pt x="269" y="254"/>
                </a:lnTo>
                <a:lnTo>
                  <a:pt x="264" y="252"/>
                </a:lnTo>
                <a:lnTo>
                  <a:pt x="260" y="251"/>
                </a:lnTo>
                <a:lnTo>
                  <a:pt x="253" y="246"/>
                </a:lnTo>
                <a:lnTo>
                  <a:pt x="248" y="246"/>
                </a:lnTo>
                <a:lnTo>
                  <a:pt x="244" y="245"/>
                </a:lnTo>
                <a:lnTo>
                  <a:pt x="238" y="242"/>
                </a:lnTo>
                <a:lnTo>
                  <a:pt x="237" y="242"/>
                </a:lnTo>
                <a:lnTo>
                  <a:pt x="232" y="242"/>
                </a:lnTo>
                <a:lnTo>
                  <a:pt x="228" y="240"/>
                </a:lnTo>
                <a:lnTo>
                  <a:pt x="221" y="240"/>
                </a:lnTo>
                <a:lnTo>
                  <a:pt x="215" y="239"/>
                </a:lnTo>
                <a:lnTo>
                  <a:pt x="199" y="236"/>
                </a:lnTo>
                <a:lnTo>
                  <a:pt x="196" y="236"/>
                </a:lnTo>
                <a:lnTo>
                  <a:pt x="189" y="235"/>
                </a:lnTo>
                <a:lnTo>
                  <a:pt x="183" y="235"/>
                </a:lnTo>
                <a:lnTo>
                  <a:pt x="171" y="233"/>
                </a:lnTo>
                <a:lnTo>
                  <a:pt x="164" y="232"/>
                </a:lnTo>
                <a:lnTo>
                  <a:pt x="160" y="230"/>
                </a:lnTo>
                <a:lnTo>
                  <a:pt x="151" y="229"/>
                </a:lnTo>
                <a:lnTo>
                  <a:pt x="142" y="227"/>
                </a:lnTo>
                <a:lnTo>
                  <a:pt x="141" y="226"/>
                </a:lnTo>
                <a:lnTo>
                  <a:pt x="139" y="226"/>
                </a:lnTo>
                <a:lnTo>
                  <a:pt x="138" y="224"/>
                </a:lnTo>
                <a:lnTo>
                  <a:pt x="136" y="224"/>
                </a:lnTo>
                <a:lnTo>
                  <a:pt x="136" y="223"/>
                </a:lnTo>
                <a:lnTo>
                  <a:pt x="135" y="222"/>
                </a:lnTo>
                <a:lnTo>
                  <a:pt x="133" y="220"/>
                </a:lnTo>
                <a:lnTo>
                  <a:pt x="129" y="214"/>
                </a:lnTo>
                <a:lnTo>
                  <a:pt x="126" y="211"/>
                </a:lnTo>
                <a:lnTo>
                  <a:pt x="125" y="210"/>
                </a:lnTo>
                <a:lnTo>
                  <a:pt x="122" y="208"/>
                </a:lnTo>
                <a:lnTo>
                  <a:pt x="120" y="207"/>
                </a:lnTo>
                <a:lnTo>
                  <a:pt x="119" y="206"/>
                </a:lnTo>
                <a:lnTo>
                  <a:pt x="119" y="206"/>
                </a:lnTo>
                <a:lnTo>
                  <a:pt x="114" y="203"/>
                </a:lnTo>
                <a:lnTo>
                  <a:pt x="112" y="200"/>
                </a:lnTo>
                <a:lnTo>
                  <a:pt x="104" y="194"/>
                </a:lnTo>
                <a:lnTo>
                  <a:pt x="103" y="192"/>
                </a:lnTo>
                <a:lnTo>
                  <a:pt x="101" y="191"/>
                </a:lnTo>
                <a:lnTo>
                  <a:pt x="100" y="190"/>
                </a:lnTo>
                <a:lnTo>
                  <a:pt x="98" y="188"/>
                </a:lnTo>
                <a:lnTo>
                  <a:pt x="97" y="185"/>
                </a:lnTo>
                <a:lnTo>
                  <a:pt x="94" y="178"/>
                </a:lnTo>
                <a:lnTo>
                  <a:pt x="93" y="176"/>
                </a:lnTo>
                <a:lnTo>
                  <a:pt x="91" y="174"/>
                </a:lnTo>
                <a:lnTo>
                  <a:pt x="90" y="172"/>
                </a:lnTo>
                <a:lnTo>
                  <a:pt x="88" y="169"/>
                </a:lnTo>
                <a:lnTo>
                  <a:pt x="87" y="168"/>
                </a:lnTo>
                <a:lnTo>
                  <a:pt x="84" y="163"/>
                </a:lnTo>
                <a:lnTo>
                  <a:pt x="75" y="155"/>
                </a:lnTo>
                <a:lnTo>
                  <a:pt x="72" y="152"/>
                </a:lnTo>
                <a:lnTo>
                  <a:pt x="68" y="147"/>
                </a:lnTo>
                <a:lnTo>
                  <a:pt x="59" y="139"/>
                </a:lnTo>
                <a:lnTo>
                  <a:pt x="53" y="133"/>
                </a:lnTo>
                <a:lnTo>
                  <a:pt x="49" y="128"/>
                </a:lnTo>
                <a:lnTo>
                  <a:pt x="43" y="121"/>
                </a:lnTo>
                <a:lnTo>
                  <a:pt x="40" y="118"/>
                </a:lnTo>
                <a:lnTo>
                  <a:pt x="36" y="115"/>
                </a:lnTo>
                <a:lnTo>
                  <a:pt x="33" y="112"/>
                </a:lnTo>
                <a:lnTo>
                  <a:pt x="30" y="111"/>
                </a:lnTo>
                <a:lnTo>
                  <a:pt x="21" y="105"/>
                </a:lnTo>
                <a:lnTo>
                  <a:pt x="14" y="99"/>
                </a:lnTo>
                <a:lnTo>
                  <a:pt x="11" y="96"/>
                </a:lnTo>
                <a:lnTo>
                  <a:pt x="8" y="95"/>
                </a:lnTo>
                <a:lnTo>
                  <a:pt x="7" y="92"/>
                </a:lnTo>
                <a:lnTo>
                  <a:pt x="5" y="91"/>
                </a:lnTo>
                <a:lnTo>
                  <a:pt x="4" y="89"/>
                </a:lnTo>
                <a:lnTo>
                  <a:pt x="2" y="86"/>
                </a:lnTo>
                <a:lnTo>
                  <a:pt x="1" y="85"/>
                </a:lnTo>
                <a:lnTo>
                  <a:pt x="1" y="82"/>
                </a:lnTo>
                <a:lnTo>
                  <a:pt x="1" y="80"/>
                </a:lnTo>
                <a:lnTo>
                  <a:pt x="0" y="79"/>
                </a:lnTo>
                <a:lnTo>
                  <a:pt x="0" y="78"/>
                </a:lnTo>
                <a:lnTo>
                  <a:pt x="0" y="76"/>
                </a:lnTo>
                <a:lnTo>
                  <a:pt x="1" y="75"/>
                </a:lnTo>
                <a:lnTo>
                  <a:pt x="1" y="72"/>
                </a:lnTo>
                <a:lnTo>
                  <a:pt x="1" y="70"/>
                </a:lnTo>
                <a:lnTo>
                  <a:pt x="2" y="67"/>
                </a:lnTo>
                <a:lnTo>
                  <a:pt x="2" y="64"/>
                </a:lnTo>
                <a:lnTo>
                  <a:pt x="4" y="62"/>
                </a:lnTo>
                <a:lnTo>
                  <a:pt x="8" y="51"/>
                </a:lnTo>
                <a:lnTo>
                  <a:pt x="10" y="46"/>
                </a:lnTo>
                <a:lnTo>
                  <a:pt x="16" y="30"/>
                </a:lnTo>
                <a:lnTo>
                  <a:pt x="18" y="19"/>
                </a:lnTo>
                <a:lnTo>
                  <a:pt x="21" y="12"/>
                </a:lnTo>
                <a:lnTo>
                  <a:pt x="21" y="9"/>
                </a:lnTo>
                <a:lnTo>
                  <a:pt x="23" y="8"/>
                </a:lnTo>
                <a:lnTo>
                  <a:pt x="24" y="5"/>
                </a:lnTo>
                <a:lnTo>
                  <a:pt x="26" y="3"/>
                </a:lnTo>
                <a:lnTo>
                  <a:pt x="27" y="3"/>
                </a:lnTo>
                <a:lnTo>
                  <a:pt x="29" y="2"/>
                </a:lnTo>
                <a:lnTo>
                  <a:pt x="30" y="2"/>
                </a:lnTo>
                <a:lnTo>
                  <a:pt x="32" y="2"/>
                </a:lnTo>
                <a:lnTo>
                  <a:pt x="33" y="2"/>
                </a:lnTo>
                <a:lnTo>
                  <a:pt x="36" y="0"/>
                </a:lnTo>
                <a:lnTo>
                  <a:pt x="39" y="0"/>
                </a:lnTo>
                <a:lnTo>
                  <a:pt x="42" y="0"/>
                </a:lnTo>
                <a:lnTo>
                  <a:pt x="48" y="0"/>
                </a:lnTo>
                <a:lnTo>
                  <a:pt x="52" y="0"/>
                </a:lnTo>
                <a:lnTo>
                  <a:pt x="123" y="2"/>
                </a:lnTo>
                <a:lnTo>
                  <a:pt x="224" y="5"/>
                </a:lnTo>
                <a:lnTo>
                  <a:pt x="234" y="6"/>
                </a:lnTo>
                <a:lnTo>
                  <a:pt x="241" y="6"/>
                </a:lnTo>
                <a:lnTo>
                  <a:pt x="283" y="9"/>
                </a:lnTo>
                <a:lnTo>
                  <a:pt x="302" y="11"/>
                </a:lnTo>
                <a:lnTo>
                  <a:pt x="318" y="12"/>
                </a:lnTo>
                <a:lnTo>
                  <a:pt x="366" y="1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5400675" y="1646238"/>
            <a:ext cx="536575" cy="363538"/>
          </a:xfrm>
          <a:custGeom>
            <a:avLst/>
            <a:gdLst>
              <a:gd name="T0" fmla="*/ 338 w 338"/>
              <a:gd name="T1" fmla="*/ 195 h 229"/>
              <a:gd name="T2" fmla="*/ 336 w 338"/>
              <a:gd name="T3" fmla="*/ 217 h 229"/>
              <a:gd name="T4" fmla="*/ 332 w 338"/>
              <a:gd name="T5" fmla="*/ 226 h 229"/>
              <a:gd name="T6" fmla="*/ 322 w 338"/>
              <a:gd name="T7" fmla="*/ 229 h 229"/>
              <a:gd name="T8" fmla="*/ 274 w 338"/>
              <a:gd name="T9" fmla="*/ 227 h 229"/>
              <a:gd name="T10" fmla="*/ 179 w 338"/>
              <a:gd name="T11" fmla="*/ 226 h 229"/>
              <a:gd name="T12" fmla="*/ 39 w 338"/>
              <a:gd name="T13" fmla="*/ 229 h 229"/>
              <a:gd name="T14" fmla="*/ 18 w 338"/>
              <a:gd name="T15" fmla="*/ 227 h 229"/>
              <a:gd name="T16" fmla="*/ 10 w 338"/>
              <a:gd name="T17" fmla="*/ 224 h 229"/>
              <a:gd name="T18" fmla="*/ 6 w 338"/>
              <a:gd name="T19" fmla="*/ 217 h 229"/>
              <a:gd name="T20" fmla="*/ 5 w 338"/>
              <a:gd name="T21" fmla="*/ 208 h 229"/>
              <a:gd name="T22" fmla="*/ 5 w 338"/>
              <a:gd name="T23" fmla="*/ 83 h 229"/>
              <a:gd name="T24" fmla="*/ 3 w 338"/>
              <a:gd name="T25" fmla="*/ 47 h 229"/>
              <a:gd name="T26" fmla="*/ 2 w 338"/>
              <a:gd name="T27" fmla="*/ 31 h 229"/>
              <a:gd name="T28" fmla="*/ 0 w 338"/>
              <a:gd name="T29" fmla="*/ 18 h 229"/>
              <a:gd name="T30" fmla="*/ 0 w 338"/>
              <a:gd name="T31" fmla="*/ 12 h 229"/>
              <a:gd name="T32" fmla="*/ 6 w 338"/>
              <a:gd name="T33" fmla="*/ 18 h 229"/>
              <a:gd name="T34" fmla="*/ 10 w 338"/>
              <a:gd name="T35" fmla="*/ 22 h 229"/>
              <a:gd name="T36" fmla="*/ 19 w 338"/>
              <a:gd name="T37" fmla="*/ 23 h 229"/>
              <a:gd name="T38" fmla="*/ 28 w 338"/>
              <a:gd name="T39" fmla="*/ 22 h 229"/>
              <a:gd name="T40" fmla="*/ 34 w 338"/>
              <a:gd name="T41" fmla="*/ 18 h 229"/>
              <a:gd name="T42" fmla="*/ 39 w 338"/>
              <a:gd name="T43" fmla="*/ 7 h 229"/>
              <a:gd name="T44" fmla="*/ 45 w 338"/>
              <a:gd name="T45" fmla="*/ 6 h 229"/>
              <a:gd name="T46" fmla="*/ 58 w 338"/>
              <a:gd name="T47" fmla="*/ 3 h 229"/>
              <a:gd name="T48" fmla="*/ 80 w 338"/>
              <a:gd name="T49" fmla="*/ 2 h 229"/>
              <a:gd name="T50" fmla="*/ 87 w 338"/>
              <a:gd name="T51" fmla="*/ 2 h 229"/>
              <a:gd name="T52" fmla="*/ 96 w 338"/>
              <a:gd name="T53" fmla="*/ 9 h 229"/>
              <a:gd name="T54" fmla="*/ 103 w 338"/>
              <a:gd name="T55" fmla="*/ 15 h 229"/>
              <a:gd name="T56" fmla="*/ 112 w 338"/>
              <a:gd name="T57" fmla="*/ 16 h 229"/>
              <a:gd name="T58" fmla="*/ 135 w 338"/>
              <a:gd name="T59" fmla="*/ 23 h 229"/>
              <a:gd name="T60" fmla="*/ 143 w 338"/>
              <a:gd name="T61" fmla="*/ 26 h 229"/>
              <a:gd name="T62" fmla="*/ 157 w 338"/>
              <a:gd name="T63" fmla="*/ 25 h 229"/>
              <a:gd name="T64" fmla="*/ 163 w 338"/>
              <a:gd name="T65" fmla="*/ 25 h 229"/>
              <a:gd name="T66" fmla="*/ 170 w 338"/>
              <a:gd name="T67" fmla="*/ 26 h 229"/>
              <a:gd name="T68" fmla="*/ 183 w 338"/>
              <a:gd name="T69" fmla="*/ 37 h 229"/>
              <a:gd name="T70" fmla="*/ 204 w 338"/>
              <a:gd name="T71" fmla="*/ 44 h 229"/>
              <a:gd name="T72" fmla="*/ 214 w 338"/>
              <a:gd name="T73" fmla="*/ 44 h 229"/>
              <a:gd name="T74" fmla="*/ 230 w 338"/>
              <a:gd name="T75" fmla="*/ 42 h 229"/>
              <a:gd name="T76" fmla="*/ 242 w 338"/>
              <a:gd name="T77" fmla="*/ 48 h 229"/>
              <a:gd name="T78" fmla="*/ 253 w 338"/>
              <a:gd name="T79" fmla="*/ 50 h 229"/>
              <a:gd name="T80" fmla="*/ 265 w 338"/>
              <a:gd name="T81" fmla="*/ 50 h 229"/>
              <a:gd name="T82" fmla="*/ 281 w 338"/>
              <a:gd name="T83" fmla="*/ 57 h 229"/>
              <a:gd name="T84" fmla="*/ 296 w 338"/>
              <a:gd name="T85" fmla="*/ 64 h 229"/>
              <a:gd name="T86" fmla="*/ 307 w 338"/>
              <a:gd name="T87" fmla="*/ 71 h 229"/>
              <a:gd name="T88" fmla="*/ 312 w 338"/>
              <a:gd name="T89" fmla="*/ 76 h 229"/>
              <a:gd name="T90" fmla="*/ 314 w 338"/>
              <a:gd name="T91" fmla="*/ 90 h 229"/>
              <a:gd name="T92" fmla="*/ 319 w 338"/>
              <a:gd name="T93" fmla="*/ 99 h 229"/>
              <a:gd name="T94" fmla="*/ 323 w 338"/>
              <a:gd name="T95" fmla="*/ 106 h 229"/>
              <a:gd name="T96" fmla="*/ 322 w 338"/>
              <a:gd name="T97" fmla="*/ 111 h 229"/>
              <a:gd name="T98" fmla="*/ 317 w 338"/>
              <a:gd name="T99" fmla="*/ 121 h 229"/>
              <a:gd name="T100" fmla="*/ 301 w 338"/>
              <a:gd name="T101" fmla="*/ 141 h 229"/>
              <a:gd name="T102" fmla="*/ 300 w 338"/>
              <a:gd name="T103" fmla="*/ 147 h 229"/>
              <a:gd name="T104" fmla="*/ 301 w 338"/>
              <a:gd name="T105" fmla="*/ 154 h 229"/>
              <a:gd name="T106" fmla="*/ 307 w 338"/>
              <a:gd name="T107" fmla="*/ 160 h 229"/>
              <a:gd name="T108" fmla="*/ 317 w 338"/>
              <a:gd name="T109" fmla="*/ 170 h 229"/>
              <a:gd name="T110" fmla="*/ 326 w 338"/>
              <a:gd name="T111" fmla="*/ 175 h 229"/>
              <a:gd name="T112" fmla="*/ 338 w 338"/>
              <a:gd name="T113" fmla="*/ 17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8" h="229">
                <a:moveTo>
                  <a:pt x="338" y="176"/>
                </a:moveTo>
                <a:lnTo>
                  <a:pt x="338" y="178"/>
                </a:lnTo>
                <a:lnTo>
                  <a:pt x="338" y="188"/>
                </a:lnTo>
                <a:lnTo>
                  <a:pt x="338" y="195"/>
                </a:lnTo>
                <a:lnTo>
                  <a:pt x="338" y="201"/>
                </a:lnTo>
                <a:lnTo>
                  <a:pt x="338" y="208"/>
                </a:lnTo>
                <a:lnTo>
                  <a:pt x="338" y="213"/>
                </a:lnTo>
                <a:lnTo>
                  <a:pt x="336" y="217"/>
                </a:lnTo>
                <a:lnTo>
                  <a:pt x="335" y="221"/>
                </a:lnTo>
                <a:lnTo>
                  <a:pt x="335" y="223"/>
                </a:lnTo>
                <a:lnTo>
                  <a:pt x="333" y="224"/>
                </a:lnTo>
                <a:lnTo>
                  <a:pt x="332" y="226"/>
                </a:lnTo>
                <a:lnTo>
                  <a:pt x="329" y="227"/>
                </a:lnTo>
                <a:lnTo>
                  <a:pt x="326" y="227"/>
                </a:lnTo>
                <a:lnTo>
                  <a:pt x="325" y="227"/>
                </a:lnTo>
                <a:lnTo>
                  <a:pt x="322" y="229"/>
                </a:lnTo>
                <a:lnTo>
                  <a:pt x="319" y="229"/>
                </a:lnTo>
                <a:lnTo>
                  <a:pt x="312" y="229"/>
                </a:lnTo>
                <a:lnTo>
                  <a:pt x="298" y="229"/>
                </a:lnTo>
                <a:lnTo>
                  <a:pt x="274" y="227"/>
                </a:lnTo>
                <a:lnTo>
                  <a:pt x="261" y="227"/>
                </a:lnTo>
                <a:lnTo>
                  <a:pt x="246" y="226"/>
                </a:lnTo>
                <a:lnTo>
                  <a:pt x="207" y="226"/>
                </a:lnTo>
                <a:lnTo>
                  <a:pt x="179" y="226"/>
                </a:lnTo>
                <a:lnTo>
                  <a:pt x="131" y="226"/>
                </a:lnTo>
                <a:lnTo>
                  <a:pt x="114" y="226"/>
                </a:lnTo>
                <a:lnTo>
                  <a:pt x="79" y="227"/>
                </a:lnTo>
                <a:lnTo>
                  <a:pt x="39" y="229"/>
                </a:lnTo>
                <a:lnTo>
                  <a:pt x="29" y="229"/>
                </a:lnTo>
                <a:lnTo>
                  <a:pt x="23" y="229"/>
                </a:lnTo>
                <a:lnTo>
                  <a:pt x="21" y="229"/>
                </a:lnTo>
                <a:lnTo>
                  <a:pt x="18" y="227"/>
                </a:lnTo>
                <a:lnTo>
                  <a:pt x="16" y="227"/>
                </a:lnTo>
                <a:lnTo>
                  <a:pt x="13" y="226"/>
                </a:lnTo>
                <a:lnTo>
                  <a:pt x="12" y="226"/>
                </a:lnTo>
                <a:lnTo>
                  <a:pt x="10" y="224"/>
                </a:lnTo>
                <a:lnTo>
                  <a:pt x="9" y="223"/>
                </a:lnTo>
                <a:lnTo>
                  <a:pt x="7" y="221"/>
                </a:lnTo>
                <a:lnTo>
                  <a:pt x="6" y="218"/>
                </a:lnTo>
                <a:lnTo>
                  <a:pt x="6" y="217"/>
                </a:lnTo>
                <a:lnTo>
                  <a:pt x="6" y="214"/>
                </a:lnTo>
                <a:lnTo>
                  <a:pt x="5" y="213"/>
                </a:lnTo>
                <a:lnTo>
                  <a:pt x="5" y="210"/>
                </a:lnTo>
                <a:lnTo>
                  <a:pt x="5" y="208"/>
                </a:lnTo>
                <a:lnTo>
                  <a:pt x="5" y="204"/>
                </a:lnTo>
                <a:lnTo>
                  <a:pt x="5" y="195"/>
                </a:lnTo>
                <a:lnTo>
                  <a:pt x="5" y="185"/>
                </a:lnTo>
                <a:lnTo>
                  <a:pt x="5" y="83"/>
                </a:lnTo>
                <a:lnTo>
                  <a:pt x="3" y="71"/>
                </a:lnTo>
                <a:lnTo>
                  <a:pt x="3" y="61"/>
                </a:lnTo>
                <a:lnTo>
                  <a:pt x="3" y="54"/>
                </a:lnTo>
                <a:lnTo>
                  <a:pt x="3" y="47"/>
                </a:lnTo>
                <a:lnTo>
                  <a:pt x="3" y="42"/>
                </a:lnTo>
                <a:lnTo>
                  <a:pt x="2" y="38"/>
                </a:lnTo>
                <a:lnTo>
                  <a:pt x="2" y="34"/>
                </a:lnTo>
                <a:lnTo>
                  <a:pt x="2" y="31"/>
                </a:lnTo>
                <a:lnTo>
                  <a:pt x="0" y="26"/>
                </a:lnTo>
                <a:lnTo>
                  <a:pt x="0" y="22"/>
                </a:lnTo>
                <a:lnTo>
                  <a:pt x="0" y="21"/>
                </a:lnTo>
                <a:lnTo>
                  <a:pt x="0" y="18"/>
                </a:lnTo>
                <a:lnTo>
                  <a:pt x="0" y="16"/>
                </a:lnTo>
                <a:lnTo>
                  <a:pt x="0" y="15"/>
                </a:lnTo>
                <a:lnTo>
                  <a:pt x="0" y="13"/>
                </a:lnTo>
                <a:lnTo>
                  <a:pt x="0" y="12"/>
                </a:lnTo>
                <a:lnTo>
                  <a:pt x="2" y="12"/>
                </a:lnTo>
                <a:lnTo>
                  <a:pt x="3" y="12"/>
                </a:lnTo>
                <a:lnTo>
                  <a:pt x="3" y="13"/>
                </a:lnTo>
                <a:lnTo>
                  <a:pt x="6" y="18"/>
                </a:lnTo>
                <a:lnTo>
                  <a:pt x="7" y="19"/>
                </a:lnTo>
                <a:lnTo>
                  <a:pt x="7" y="21"/>
                </a:lnTo>
                <a:lnTo>
                  <a:pt x="9" y="21"/>
                </a:lnTo>
                <a:lnTo>
                  <a:pt x="10" y="22"/>
                </a:lnTo>
                <a:lnTo>
                  <a:pt x="12" y="22"/>
                </a:lnTo>
                <a:lnTo>
                  <a:pt x="13" y="22"/>
                </a:lnTo>
                <a:lnTo>
                  <a:pt x="16" y="23"/>
                </a:lnTo>
                <a:lnTo>
                  <a:pt x="19" y="23"/>
                </a:lnTo>
                <a:lnTo>
                  <a:pt x="21" y="23"/>
                </a:lnTo>
                <a:lnTo>
                  <a:pt x="22" y="23"/>
                </a:lnTo>
                <a:lnTo>
                  <a:pt x="25" y="22"/>
                </a:lnTo>
                <a:lnTo>
                  <a:pt x="28" y="22"/>
                </a:lnTo>
                <a:lnTo>
                  <a:pt x="29" y="21"/>
                </a:lnTo>
                <a:lnTo>
                  <a:pt x="31" y="19"/>
                </a:lnTo>
                <a:lnTo>
                  <a:pt x="32" y="18"/>
                </a:lnTo>
                <a:lnTo>
                  <a:pt x="34" y="18"/>
                </a:lnTo>
                <a:lnTo>
                  <a:pt x="35" y="15"/>
                </a:lnTo>
                <a:lnTo>
                  <a:pt x="38" y="12"/>
                </a:lnTo>
                <a:lnTo>
                  <a:pt x="39" y="9"/>
                </a:lnTo>
                <a:lnTo>
                  <a:pt x="39" y="7"/>
                </a:lnTo>
                <a:lnTo>
                  <a:pt x="41" y="7"/>
                </a:lnTo>
                <a:lnTo>
                  <a:pt x="42" y="6"/>
                </a:lnTo>
                <a:lnTo>
                  <a:pt x="44" y="6"/>
                </a:lnTo>
                <a:lnTo>
                  <a:pt x="45" y="6"/>
                </a:lnTo>
                <a:lnTo>
                  <a:pt x="50" y="5"/>
                </a:lnTo>
                <a:lnTo>
                  <a:pt x="51" y="5"/>
                </a:lnTo>
                <a:lnTo>
                  <a:pt x="54" y="5"/>
                </a:lnTo>
                <a:lnTo>
                  <a:pt x="58" y="3"/>
                </a:lnTo>
                <a:lnTo>
                  <a:pt x="61" y="2"/>
                </a:lnTo>
                <a:lnTo>
                  <a:pt x="76" y="2"/>
                </a:lnTo>
                <a:lnTo>
                  <a:pt x="79" y="0"/>
                </a:lnTo>
                <a:lnTo>
                  <a:pt x="80" y="2"/>
                </a:lnTo>
                <a:lnTo>
                  <a:pt x="82" y="2"/>
                </a:lnTo>
                <a:lnTo>
                  <a:pt x="85" y="2"/>
                </a:lnTo>
                <a:lnTo>
                  <a:pt x="86" y="2"/>
                </a:lnTo>
                <a:lnTo>
                  <a:pt x="87" y="2"/>
                </a:lnTo>
                <a:lnTo>
                  <a:pt x="89" y="3"/>
                </a:lnTo>
                <a:lnTo>
                  <a:pt x="90" y="3"/>
                </a:lnTo>
                <a:lnTo>
                  <a:pt x="92" y="5"/>
                </a:lnTo>
                <a:lnTo>
                  <a:pt x="96" y="9"/>
                </a:lnTo>
                <a:lnTo>
                  <a:pt x="99" y="12"/>
                </a:lnTo>
                <a:lnTo>
                  <a:pt x="101" y="12"/>
                </a:lnTo>
                <a:lnTo>
                  <a:pt x="101" y="13"/>
                </a:lnTo>
                <a:lnTo>
                  <a:pt x="103" y="15"/>
                </a:lnTo>
                <a:lnTo>
                  <a:pt x="105" y="15"/>
                </a:lnTo>
                <a:lnTo>
                  <a:pt x="106" y="15"/>
                </a:lnTo>
                <a:lnTo>
                  <a:pt x="109" y="16"/>
                </a:lnTo>
                <a:lnTo>
                  <a:pt x="112" y="16"/>
                </a:lnTo>
                <a:lnTo>
                  <a:pt x="115" y="16"/>
                </a:lnTo>
                <a:lnTo>
                  <a:pt x="117" y="16"/>
                </a:lnTo>
                <a:lnTo>
                  <a:pt x="119" y="18"/>
                </a:lnTo>
                <a:lnTo>
                  <a:pt x="135" y="23"/>
                </a:lnTo>
                <a:lnTo>
                  <a:pt x="137" y="25"/>
                </a:lnTo>
                <a:lnTo>
                  <a:pt x="140" y="26"/>
                </a:lnTo>
                <a:lnTo>
                  <a:pt x="141" y="26"/>
                </a:lnTo>
                <a:lnTo>
                  <a:pt x="143" y="26"/>
                </a:lnTo>
                <a:lnTo>
                  <a:pt x="144" y="26"/>
                </a:lnTo>
                <a:lnTo>
                  <a:pt x="146" y="26"/>
                </a:lnTo>
                <a:lnTo>
                  <a:pt x="150" y="26"/>
                </a:lnTo>
                <a:lnTo>
                  <a:pt x="157" y="25"/>
                </a:lnTo>
                <a:lnTo>
                  <a:pt x="159" y="23"/>
                </a:lnTo>
                <a:lnTo>
                  <a:pt x="160" y="23"/>
                </a:lnTo>
                <a:lnTo>
                  <a:pt x="162" y="23"/>
                </a:lnTo>
                <a:lnTo>
                  <a:pt x="163" y="25"/>
                </a:lnTo>
                <a:lnTo>
                  <a:pt x="165" y="25"/>
                </a:lnTo>
                <a:lnTo>
                  <a:pt x="167" y="25"/>
                </a:lnTo>
                <a:lnTo>
                  <a:pt x="169" y="26"/>
                </a:lnTo>
                <a:lnTo>
                  <a:pt x="170" y="26"/>
                </a:lnTo>
                <a:lnTo>
                  <a:pt x="175" y="29"/>
                </a:lnTo>
                <a:lnTo>
                  <a:pt x="178" y="31"/>
                </a:lnTo>
                <a:lnTo>
                  <a:pt x="179" y="34"/>
                </a:lnTo>
                <a:lnTo>
                  <a:pt x="183" y="37"/>
                </a:lnTo>
                <a:lnTo>
                  <a:pt x="189" y="39"/>
                </a:lnTo>
                <a:lnTo>
                  <a:pt x="191" y="41"/>
                </a:lnTo>
                <a:lnTo>
                  <a:pt x="192" y="41"/>
                </a:lnTo>
                <a:lnTo>
                  <a:pt x="204" y="44"/>
                </a:lnTo>
                <a:lnTo>
                  <a:pt x="207" y="44"/>
                </a:lnTo>
                <a:lnTo>
                  <a:pt x="208" y="44"/>
                </a:lnTo>
                <a:lnTo>
                  <a:pt x="211" y="44"/>
                </a:lnTo>
                <a:lnTo>
                  <a:pt x="214" y="44"/>
                </a:lnTo>
                <a:lnTo>
                  <a:pt x="221" y="42"/>
                </a:lnTo>
                <a:lnTo>
                  <a:pt x="224" y="42"/>
                </a:lnTo>
                <a:lnTo>
                  <a:pt x="227" y="42"/>
                </a:lnTo>
                <a:lnTo>
                  <a:pt x="230" y="42"/>
                </a:lnTo>
                <a:lnTo>
                  <a:pt x="231" y="44"/>
                </a:lnTo>
                <a:lnTo>
                  <a:pt x="237" y="45"/>
                </a:lnTo>
                <a:lnTo>
                  <a:pt x="239" y="47"/>
                </a:lnTo>
                <a:lnTo>
                  <a:pt x="242" y="48"/>
                </a:lnTo>
                <a:lnTo>
                  <a:pt x="245" y="48"/>
                </a:lnTo>
                <a:lnTo>
                  <a:pt x="249" y="48"/>
                </a:lnTo>
                <a:lnTo>
                  <a:pt x="250" y="50"/>
                </a:lnTo>
                <a:lnTo>
                  <a:pt x="253" y="50"/>
                </a:lnTo>
                <a:lnTo>
                  <a:pt x="258" y="50"/>
                </a:lnTo>
                <a:lnTo>
                  <a:pt x="261" y="50"/>
                </a:lnTo>
                <a:lnTo>
                  <a:pt x="262" y="50"/>
                </a:lnTo>
                <a:lnTo>
                  <a:pt x="265" y="50"/>
                </a:lnTo>
                <a:lnTo>
                  <a:pt x="268" y="51"/>
                </a:lnTo>
                <a:lnTo>
                  <a:pt x="271" y="51"/>
                </a:lnTo>
                <a:lnTo>
                  <a:pt x="275" y="54"/>
                </a:lnTo>
                <a:lnTo>
                  <a:pt x="281" y="57"/>
                </a:lnTo>
                <a:lnTo>
                  <a:pt x="284" y="58"/>
                </a:lnTo>
                <a:lnTo>
                  <a:pt x="285" y="60"/>
                </a:lnTo>
                <a:lnTo>
                  <a:pt x="288" y="61"/>
                </a:lnTo>
                <a:lnTo>
                  <a:pt x="296" y="64"/>
                </a:lnTo>
                <a:lnTo>
                  <a:pt x="300" y="67"/>
                </a:lnTo>
                <a:lnTo>
                  <a:pt x="304" y="70"/>
                </a:lnTo>
                <a:lnTo>
                  <a:pt x="307" y="71"/>
                </a:lnTo>
                <a:lnTo>
                  <a:pt x="307" y="71"/>
                </a:lnTo>
                <a:lnTo>
                  <a:pt x="309" y="71"/>
                </a:lnTo>
                <a:lnTo>
                  <a:pt x="310" y="73"/>
                </a:lnTo>
                <a:lnTo>
                  <a:pt x="310" y="74"/>
                </a:lnTo>
                <a:lnTo>
                  <a:pt x="312" y="76"/>
                </a:lnTo>
                <a:lnTo>
                  <a:pt x="312" y="79"/>
                </a:lnTo>
                <a:lnTo>
                  <a:pt x="313" y="85"/>
                </a:lnTo>
                <a:lnTo>
                  <a:pt x="313" y="86"/>
                </a:lnTo>
                <a:lnTo>
                  <a:pt x="314" y="90"/>
                </a:lnTo>
                <a:lnTo>
                  <a:pt x="316" y="93"/>
                </a:lnTo>
                <a:lnTo>
                  <a:pt x="317" y="95"/>
                </a:lnTo>
                <a:lnTo>
                  <a:pt x="317" y="96"/>
                </a:lnTo>
                <a:lnTo>
                  <a:pt x="319" y="99"/>
                </a:lnTo>
                <a:lnTo>
                  <a:pt x="320" y="102"/>
                </a:lnTo>
                <a:lnTo>
                  <a:pt x="322" y="103"/>
                </a:lnTo>
                <a:lnTo>
                  <a:pt x="322" y="105"/>
                </a:lnTo>
                <a:lnTo>
                  <a:pt x="323" y="106"/>
                </a:lnTo>
                <a:lnTo>
                  <a:pt x="323" y="106"/>
                </a:lnTo>
                <a:lnTo>
                  <a:pt x="323" y="108"/>
                </a:lnTo>
                <a:lnTo>
                  <a:pt x="323" y="109"/>
                </a:lnTo>
                <a:lnTo>
                  <a:pt x="322" y="111"/>
                </a:lnTo>
                <a:lnTo>
                  <a:pt x="322" y="112"/>
                </a:lnTo>
                <a:lnTo>
                  <a:pt x="320" y="115"/>
                </a:lnTo>
                <a:lnTo>
                  <a:pt x="319" y="118"/>
                </a:lnTo>
                <a:lnTo>
                  <a:pt x="317" y="121"/>
                </a:lnTo>
                <a:lnTo>
                  <a:pt x="306" y="135"/>
                </a:lnTo>
                <a:lnTo>
                  <a:pt x="304" y="138"/>
                </a:lnTo>
                <a:lnTo>
                  <a:pt x="303" y="141"/>
                </a:lnTo>
                <a:lnTo>
                  <a:pt x="301" y="141"/>
                </a:lnTo>
                <a:lnTo>
                  <a:pt x="301" y="143"/>
                </a:lnTo>
                <a:lnTo>
                  <a:pt x="301" y="144"/>
                </a:lnTo>
                <a:lnTo>
                  <a:pt x="300" y="146"/>
                </a:lnTo>
                <a:lnTo>
                  <a:pt x="300" y="147"/>
                </a:lnTo>
                <a:lnTo>
                  <a:pt x="300" y="149"/>
                </a:lnTo>
                <a:lnTo>
                  <a:pt x="300" y="150"/>
                </a:lnTo>
                <a:lnTo>
                  <a:pt x="301" y="151"/>
                </a:lnTo>
                <a:lnTo>
                  <a:pt x="301" y="154"/>
                </a:lnTo>
                <a:lnTo>
                  <a:pt x="303" y="156"/>
                </a:lnTo>
                <a:lnTo>
                  <a:pt x="304" y="157"/>
                </a:lnTo>
                <a:lnTo>
                  <a:pt x="306" y="159"/>
                </a:lnTo>
                <a:lnTo>
                  <a:pt x="307" y="160"/>
                </a:lnTo>
                <a:lnTo>
                  <a:pt x="310" y="163"/>
                </a:lnTo>
                <a:lnTo>
                  <a:pt x="313" y="166"/>
                </a:lnTo>
                <a:lnTo>
                  <a:pt x="316" y="169"/>
                </a:lnTo>
                <a:lnTo>
                  <a:pt x="317" y="170"/>
                </a:lnTo>
                <a:lnTo>
                  <a:pt x="319" y="172"/>
                </a:lnTo>
                <a:lnTo>
                  <a:pt x="322" y="173"/>
                </a:lnTo>
                <a:lnTo>
                  <a:pt x="325" y="175"/>
                </a:lnTo>
                <a:lnTo>
                  <a:pt x="326" y="175"/>
                </a:lnTo>
                <a:lnTo>
                  <a:pt x="330" y="175"/>
                </a:lnTo>
                <a:lnTo>
                  <a:pt x="333" y="176"/>
                </a:lnTo>
                <a:lnTo>
                  <a:pt x="336" y="176"/>
                </a:lnTo>
                <a:lnTo>
                  <a:pt x="338" y="176"/>
                </a:lnTo>
                <a:lnTo>
                  <a:pt x="338" y="17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3197225" y="4819650"/>
            <a:ext cx="485775" cy="525463"/>
          </a:xfrm>
          <a:custGeom>
            <a:avLst/>
            <a:gdLst>
              <a:gd name="T0" fmla="*/ 304 w 306"/>
              <a:gd name="T1" fmla="*/ 24 h 331"/>
              <a:gd name="T2" fmla="*/ 306 w 306"/>
              <a:gd name="T3" fmla="*/ 83 h 331"/>
              <a:gd name="T4" fmla="*/ 304 w 306"/>
              <a:gd name="T5" fmla="*/ 176 h 331"/>
              <a:gd name="T6" fmla="*/ 301 w 306"/>
              <a:gd name="T7" fmla="*/ 190 h 331"/>
              <a:gd name="T8" fmla="*/ 295 w 306"/>
              <a:gd name="T9" fmla="*/ 196 h 331"/>
              <a:gd name="T10" fmla="*/ 274 w 306"/>
              <a:gd name="T11" fmla="*/ 215 h 331"/>
              <a:gd name="T12" fmla="*/ 260 w 306"/>
              <a:gd name="T13" fmla="*/ 231 h 331"/>
              <a:gd name="T14" fmla="*/ 247 w 306"/>
              <a:gd name="T15" fmla="*/ 238 h 331"/>
              <a:gd name="T16" fmla="*/ 230 w 306"/>
              <a:gd name="T17" fmla="*/ 247 h 331"/>
              <a:gd name="T18" fmla="*/ 212 w 306"/>
              <a:gd name="T19" fmla="*/ 260 h 331"/>
              <a:gd name="T20" fmla="*/ 195 w 306"/>
              <a:gd name="T21" fmla="*/ 267 h 331"/>
              <a:gd name="T22" fmla="*/ 175 w 306"/>
              <a:gd name="T23" fmla="*/ 273 h 331"/>
              <a:gd name="T24" fmla="*/ 153 w 306"/>
              <a:gd name="T25" fmla="*/ 282 h 331"/>
              <a:gd name="T26" fmla="*/ 140 w 306"/>
              <a:gd name="T27" fmla="*/ 294 h 331"/>
              <a:gd name="T28" fmla="*/ 124 w 306"/>
              <a:gd name="T29" fmla="*/ 305 h 331"/>
              <a:gd name="T30" fmla="*/ 99 w 306"/>
              <a:gd name="T31" fmla="*/ 320 h 331"/>
              <a:gd name="T32" fmla="*/ 77 w 306"/>
              <a:gd name="T33" fmla="*/ 330 h 331"/>
              <a:gd name="T34" fmla="*/ 65 w 306"/>
              <a:gd name="T35" fmla="*/ 331 h 331"/>
              <a:gd name="T36" fmla="*/ 44 w 306"/>
              <a:gd name="T37" fmla="*/ 330 h 331"/>
              <a:gd name="T38" fmla="*/ 29 w 306"/>
              <a:gd name="T39" fmla="*/ 328 h 331"/>
              <a:gd name="T40" fmla="*/ 26 w 306"/>
              <a:gd name="T41" fmla="*/ 326 h 331"/>
              <a:gd name="T42" fmla="*/ 20 w 306"/>
              <a:gd name="T43" fmla="*/ 315 h 331"/>
              <a:gd name="T44" fmla="*/ 16 w 306"/>
              <a:gd name="T45" fmla="*/ 296 h 331"/>
              <a:gd name="T46" fmla="*/ 15 w 306"/>
              <a:gd name="T47" fmla="*/ 270 h 331"/>
              <a:gd name="T48" fmla="*/ 16 w 306"/>
              <a:gd name="T49" fmla="*/ 243 h 331"/>
              <a:gd name="T50" fmla="*/ 17 w 306"/>
              <a:gd name="T51" fmla="*/ 232 h 331"/>
              <a:gd name="T52" fmla="*/ 22 w 306"/>
              <a:gd name="T53" fmla="*/ 222 h 331"/>
              <a:gd name="T54" fmla="*/ 32 w 306"/>
              <a:gd name="T55" fmla="*/ 203 h 331"/>
              <a:gd name="T56" fmla="*/ 49 w 306"/>
              <a:gd name="T57" fmla="*/ 176 h 331"/>
              <a:gd name="T58" fmla="*/ 64 w 306"/>
              <a:gd name="T59" fmla="*/ 158 h 331"/>
              <a:gd name="T60" fmla="*/ 74 w 306"/>
              <a:gd name="T61" fmla="*/ 145 h 331"/>
              <a:gd name="T62" fmla="*/ 79 w 306"/>
              <a:gd name="T63" fmla="*/ 135 h 331"/>
              <a:gd name="T64" fmla="*/ 79 w 306"/>
              <a:gd name="T65" fmla="*/ 129 h 331"/>
              <a:gd name="T66" fmla="*/ 74 w 306"/>
              <a:gd name="T67" fmla="*/ 115 h 331"/>
              <a:gd name="T68" fmla="*/ 68 w 306"/>
              <a:gd name="T69" fmla="*/ 104 h 331"/>
              <a:gd name="T70" fmla="*/ 61 w 306"/>
              <a:gd name="T71" fmla="*/ 93 h 331"/>
              <a:gd name="T72" fmla="*/ 49 w 306"/>
              <a:gd name="T73" fmla="*/ 81 h 331"/>
              <a:gd name="T74" fmla="*/ 35 w 306"/>
              <a:gd name="T75" fmla="*/ 71 h 331"/>
              <a:gd name="T76" fmla="*/ 9 w 306"/>
              <a:gd name="T77" fmla="*/ 56 h 331"/>
              <a:gd name="T78" fmla="*/ 3 w 306"/>
              <a:gd name="T79" fmla="*/ 49 h 331"/>
              <a:gd name="T80" fmla="*/ 0 w 306"/>
              <a:gd name="T81" fmla="*/ 40 h 331"/>
              <a:gd name="T82" fmla="*/ 3 w 306"/>
              <a:gd name="T83" fmla="*/ 24 h 331"/>
              <a:gd name="T84" fmla="*/ 6 w 306"/>
              <a:gd name="T85" fmla="*/ 7 h 331"/>
              <a:gd name="T86" fmla="*/ 13 w 306"/>
              <a:gd name="T87" fmla="*/ 1 h 331"/>
              <a:gd name="T88" fmla="*/ 23 w 306"/>
              <a:gd name="T89" fmla="*/ 0 h 331"/>
              <a:gd name="T90" fmla="*/ 140 w 306"/>
              <a:gd name="T91" fmla="*/ 1 h 331"/>
              <a:gd name="T92" fmla="*/ 265 w 306"/>
              <a:gd name="T93" fmla="*/ 3 h 331"/>
              <a:gd name="T94" fmla="*/ 304 w 306"/>
              <a:gd name="T95" fmla="*/ 4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06" h="331">
                <a:moveTo>
                  <a:pt x="304" y="4"/>
                </a:moveTo>
                <a:lnTo>
                  <a:pt x="304" y="8"/>
                </a:lnTo>
                <a:lnTo>
                  <a:pt x="304" y="17"/>
                </a:lnTo>
                <a:lnTo>
                  <a:pt x="304" y="24"/>
                </a:lnTo>
                <a:lnTo>
                  <a:pt x="306" y="45"/>
                </a:lnTo>
                <a:lnTo>
                  <a:pt x="306" y="55"/>
                </a:lnTo>
                <a:lnTo>
                  <a:pt x="306" y="64"/>
                </a:lnTo>
                <a:lnTo>
                  <a:pt x="306" y="83"/>
                </a:lnTo>
                <a:lnTo>
                  <a:pt x="304" y="152"/>
                </a:lnTo>
                <a:lnTo>
                  <a:pt x="304" y="164"/>
                </a:lnTo>
                <a:lnTo>
                  <a:pt x="304" y="170"/>
                </a:lnTo>
                <a:lnTo>
                  <a:pt x="304" y="176"/>
                </a:lnTo>
                <a:lnTo>
                  <a:pt x="303" y="180"/>
                </a:lnTo>
                <a:lnTo>
                  <a:pt x="303" y="183"/>
                </a:lnTo>
                <a:lnTo>
                  <a:pt x="301" y="187"/>
                </a:lnTo>
                <a:lnTo>
                  <a:pt x="301" y="190"/>
                </a:lnTo>
                <a:lnTo>
                  <a:pt x="300" y="192"/>
                </a:lnTo>
                <a:lnTo>
                  <a:pt x="300" y="193"/>
                </a:lnTo>
                <a:lnTo>
                  <a:pt x="298" y="195"/>
                </a:lnTo>
                <a:lnTo>
                  <a:pt x="295" y="196"/>
                </a:lnTo>
                <a:lnTo>
                  <a:pt x="291" y="199"/>
                </a:lnTo>
                <a:lnTo>
                  <a:pt x="288" y="202"/>
                </a:lnTo>
                <a:lnTo>
                  <a:pt x="282" y="208"/>
                </a:lnTo>
                <a:lnTo>
                  <a:pt x="274" y="215"/>
                </a:lnTo>
                <a:lnTo>
                  <a:pt x="271" y="219"/>
                </a:lnTo>
                <a:lnTo>
                  <a:pt x="265" y="227"/>
                </a:lnTo>
                <a:lnTo>
                  <a:pt x="262" y="230"/>
                </a:lnTo>
                <a:lnTo>
                  <a:pt x="260" y="231"/>
                </a:lnTo>
                <a:lnTo>
                  <a:pt x="258" y="232"/>
                </a:lnTo>
                <a:lnTo>
                  <a:pt x="253" y="234"/>
                </a:lnTo>
                <a:lnTo>
                  <a:pt x="249" y="237"/>
                </a:lnTo>
                <a:lnTo>
                  <a:pt x="247" y="238"/>
                </a:lnTo>
                <a:lnTo>
                  <a:pt x="237" y="243"/>
                </a:lnTo>
                <a:lnTo>
                  <a:pt x="234" y="244"/>
                </a:lnTo>
                <a:lnTo>
                  <a:pt x="231" y="246"/>
                </a:lnTo>
                <a:lnTo>
                  <a:pt x="230" y="247"/>
                </a:lnTo>
                <a:lnTo>
                  <a:pt x="227" y="250"/>
                </a:lnTo>
                <a:lnTo>
                  <a:pt x="218" y="256"/>
                </a:lnTo>
                <a:lnTo>
                  <a:pt x="215" y="259"/>
                </a:lnTo>
                <a:lnTo>
                  <a:pt x="212" y="260"/>
                </a:lnTo>
                <a:lnTo>
                  <a:pt x="208" y="263"/>
                </a:lnTo>
                <a:lnTo>
                  <a:pt x="204" y="266"/>
                </a:lnTo>
                <a:lnTo>
                  <a:pt x="201" y="267"/>
                </a:lnTo>
                <a:lnTo>
                  <a:pt x="195" y="267"/>
                </a:lnTo>
                <a:lnTo>
                  <a:pt x="191" y="270"/>
                </a:lnTo>
                <a:lnTo>
                  <a:pt x="188" y="270"/>
                </a:lnTo>
                <a:lnTo>
                  <a:pt x="180" y="272"/>
                </a:lnTo>
                <a:lnTo>
                  <a:pt x="175" y="273"/>
                </a:lnTo>
                <a:lnTo>
                  <a:pt x="166" y="278"/>
                </a:lnTo>
                <a:lnTo>
                  <a:pt x="159" y="279"/>
                </a:lnTo>
                <a:lnTo>
                  <a:pt x="154" y="280"/>
                </a:lnTo>
                <a:lnTo>
                  <a:pt x="153" y="282"/>
                </a:lnTo>
                <a:lnTo>
                  <a:pt x="150" y="283"/>
                </a:lnTo>
                <a:lnTo>
                  <a:pt x="147" y="285"/>
                </a:lnTo>
                <a:lnTo>
                  <a:pt x="146" y="286"/>
                </a:lnTo>
                <a:lnTo>
                  <a:pt x="140" y="294"/>
                </a:lnTo>
                <a:lnTo>
                  <a:pt x="137" y="296"/>
                </a:lnTo>
                <a:lnTo>
                  <a:pt x="132" y="299"/>
                </a:lnTo>
                <a:lnTo>
                  <a:pt x="130" y="302"/>
                </a:lnTo>
                <a:lnTo>
                  <a:pt x="124" y="305"/>
                </a:lnTo>
                <a:lnTo>
                  <a:pt x="114" y="311"/>
                </a:lnTo>
                <a:lnTo>
                  <a:pt x="106" y="315"/>
                </a:lnTo>
                <a:lnTo>
                  <a:pt x="103" y="318"/>
                </a:lnTo>
                <a:lnTo>
                  <a:pt x="99" y="320"/>
                </a:lnTo>
                <a:lnTo>
                  <a:pt x="96" y="323"/>
                </a:lnTo>
                <a:lnTo>
                  <a:pt x="83" y="328"/>
                </a:lnTo>
                <a:lnTo>
                  <a:pt x="80" y="330"/>
                </a:lnTo>
                <a:lnTo>
                  <a:pt x="77" y="330"/>
                </a:lnTo>
                <a:lnTo>
                  <a:pt x="74" y="331"/>
                </a:lnTo>
                <a:lnTo>
                  <a:pt x="71" y="331"/>
                </a:lnTo>
                <a:lnTo>
                  <a:pt x="68" y="331"/>
                </a:lnTo>
                <a:lnTo>
                  <a:pt x="65" y="331"/>
                </a:lnTo>
                <a:lnTo>
                  <a:pt x="64" y="331"/>
                </a:lnTo>
                <a:lnTo>
                  <a:pt x="55" y="330"/>
                </a:lnTo>
                <a:lnTo>
                  <a:pt x="51" y="330"/>
                </a:lnTo>
                <a:lnTo>
                  <a:pt x="44" y="330"/>
                </a:lnTo>
                <a:lnTo>
                  <a:pt x="33" y="330"/>
                </a:lnTo>
                <a:lnTo>
                  <a:pt x="32" y="330"/>
                </a:lnTo>
                <a:lnTo>
                  <a:pt x="31" y="330"/>
                </a:lnTo>
                <a:lnTo>
                  <a:pt x="29" y="328"/>
                </a:lnTo>
                <a:lnTo>
                  <a:pt x="29" y="328"/>
                </a:lnTo>
                <a:lnTo>
                  <a:pt x="28" y="328"/>
                </a:lnTo>
                <a:lnTo>
                  <a:pt x="26" y="327"/>
                </a:lnTo>
                <a:lnTo>
                  <a:pt x="26" y="326"/>
                </a:lnTo>
                <a:lnTo>
                  <a:pt x="25" y="324"/>
                </a:lnTo>
                <a:lnTo>
                  <a:pt x="23" y="323"/>
                </a:lnTo>
                <a:lnTo>
                  <a:pt x="22" y="320"/>
                </a:lnTo>
                <a:lnTo>
                  <a:pt x="20" y="315"/>
                </a:lnTo>
                <a:lnTo>
                  <a:pt x="19" y="311"/>
                </a:lnTo>
                <a:lnTo>
                  <a:pt x="17" y="305"/>
                </a:lnTo>
                <a:lnTo>
                  <a:pt x="17" y="301"/>
                </a:lnTo>
                <a:lnTo>
                  <a:pt x="16" y="296"/>
                </a:lnTo>
                <a:lnTo>
                  <a:pt x="15" y="291"/>
                </a:lnTo>
                <a:lnTo>
                  <a:pt x="15" y="283"/>
                </a:lnTo>
                <a:lnTo>
                  <a:pt x="15" y="276"/>
                </a:lnTo>
                <a:lnTo>
                  <a:pt x="15" y="270"/>
                </a:lnTo>
                <a:lnTo>
                  <a:pt x="15" y="266"/>
                </a:lnTo>
                <a:lnTo>
                  <a:pt x="15" y="260"/>
                </a:lnTo>
                <a:lnTo>
                  <a:pt x="15" y="251"/>
                </a:lnTo>
                <a:lnTo>
                  <a:pt x="16" y="243"/>
                </a:lnTo>
                <a:lnTo>
                  <a:pt x="16" y="237"/>
                </a:lnTo>
                <a:lnTo>
                  <a:pt x="16" y="235"/>
                </a:lnTo>
                <a:lnTo>
                  <a:pt x="17" y="232"/>
                </a:lnTo>
                <a:lnTo>
                  <a:pt x="17" y="232"/>
                </a:lnTo>
                <a:lnTo>
                  <a:pt x="17" y="230"/>
                </a:lnTo>
                <a:lnTo>
                  <a:pt x="19" y="228"/>
                </a:lnTo>
                <a:lnTo>
                  <a:pt x="19" y="225"/>
                </a:lnTo>
                <a:lnTo>
                  <a:pt x="22" y="222"/>
                </a:lnTo>
                <a:lnTo>
                  <a:pt x="23" y="219"/>
                </a:lnTo>
                <a:lnTo>
                  <a:pt x="29" y="211"/>
                </a:lnTo>
                <a:lnTo>
                  <a:pt x="31" y="206"/>
                </a:lnTo>
                <a:lnTo>
                  <a:pt x="32" y="203"/>
                </a:lnTo>
                <a:lnTo>
                  <a:pt x="39" y="193"/>
                </a:lnTo>
                <a:lnTo>
                  <a:pt x="44" y="186"/>
                </a:lnTo>
                <a:lnTo>
                  <a:pt x="47" y="179"/>
                </a:lnTo>
                <a:lnTo>
                  <a:pt x="49" y="176"/>
                </a:lnTo>
                <a:lnTo>
                  <a:pt x="51" y="174"/>
                </a:lnTo>
                <a:lnTo>
                  <a:pt x="55" y="168"/>
                </a:lnTo>
                <a:lnTo>
                  <a:pt x="57" y="166"/>
                </a:lnTo>
                <a:lnTo>
                  <a:pt x="64" y="158"/>
                </a:lnTo>
                <a:lnTo>
                  <a:pt x="68" y="154"/>
                </a:lnTo>
                <a:lnTo>
                  <a:pt x="71" y="151"/>
                </a:lnTo>
                <a:lnTo>
                  <a:pt x="73" y="147"/>
                </a:lnTo>
                <a:lnTo>
                  <a:pt x="74" y="145"/>
                </a:lnTo>
                <a:lnTo>
                  <a:pt x="77" y="141"/>
                </a:lnTo>
                <a:lnTo>
                  <a:pt x="77" y="139"/>
                </a:lnTo>
                <a:lnTo>
                  <a:pt x="79" y="138"/>
                </a:lnTo>
                <a:lnTo>
                  <a:pt x="79" y="135"/>
                </a:lnTo>
                <a:lnTo>
                  <a:pt x="79" y="134"/>
                </a:lnTo>
                <a:lnTo>
                  <a:pt x="79" y="132"/>
                </a:lnTo>
                <a:lnTo>
                  <a:pt x="79" y="129"/>
                </a:lnTo>
                <a:lnTo>
                  <a:pt x="79" y="129"/>
                </a:lnTo>
                <a:lnTo>
                  <a:pt x="79" y="128"/>
                </a:lnTo>
                <a:lnTo>
                  <a:pt x="77" y="123"/>
                </a:lnTo>
                <a:lnTo>
                  <a:pt x="76" y="118"/>
                </a:lnTo>
                <a:lnTo>
                  <a:pt x="74" y="115"/>
                </a:lnTo>
                <a:lnTo>
                  <a:pt x="73" y="113"/>
                </a:lnTo>
                <a:lnTo>
                  <a:pt x="73" y="110"/>
                </a:lnTo>
                <a:lnTo>
                  <a:pt x="71" y="107"/>
                </a:lnTo>
                <a:lnTo>
                  <a:pt x="68" y="104"/>
                </a:lnTo>
                <a:lnTo>
                  <a:pt x="67" y="102"/>
                </a:lnTo>
                <a:lnTo>
                  <a:pt x="64" y="97"/>
                </a:lnTo>
                <a:lnTo>
                  <a:pt x="64" y="94"/>
                </a:lnTo>
                <a:lnTo>
                  <a:pt x="61" y="93"/>
                </a:lnTo>
                <a:lnTo>
                  <a:pt x="60" y="90"/>
                </a:lnTo>
                <a:lnTo>
                  <a:pt x="57" y="87"/>
                </a:lnTo>
                <a:lnTo>
                  <a:pt x="54" y="84"/>
                </a:lnTo>
                <a:lnTo>
                  <a:pt x="49" y="81"/>
                </a:lnTo>
                <a:lnTo>
                  <a:pt x="47" y="78"/>
                </a:lnTo>
                <a:lnTo>
                  <a:pt x="42" y="75"/>
                </a:lnTo>
                <a:lnTo>
                  <a:pt x="39" y="74"/>
                </a:lnTo>
                <a:lnTo>
                  <a:pt x="35" y="71"/>
                </a:lnTo>
                <a:lnTo>
                  <a:pt x="20" y="62"/>
                </a:lnTo>
                <a:lnTo>
                  <a:pt x="16" y="59"/>
                </a:lnTo>
                <a:lnTo>
                  <a:pt x="12" y="59"/>
                </a:lnTo>
                <a:lnTo>
                  <a:pt x="9" y="56"/>
                </a:lnTo>
                <a:lnTo>
                  <a:pt x="6" y="54"/>
                </a:lnTo>
                <a:lnTo>
                  <a:pt x="4" y="52"/>
                </a:lnTo>
                <a:lnTo>
                  <a:pt x="3" y="51"/>
                </a:lnTo>
                <a:lnTo>
                  <a:pt x="3" y="49"/>
                </a:lnTo>
                <a:lnTo>
                  <a:pt x="1" y="48"/>
                </a:lnTo>
                <a:lnTo>
                  <a:pt x="0" y="45"/>
                </a:lnTo>
                <a:lnTo>
                  <a:pt x="0" y="42"/>
                </a:lnTo>
                <a:lnTo>
                  <a:pt x="0" y="40"/>
                </a:lnTo>
                <a:lnTo>
                  <a:pt x="0" y="39"/>
                </a:lnTo>
                <a:lnTo>
                  <a:pt x="0" y="38"/>
                </a:lnTo>
                <a:lnTo>
                  <a:pt x="1" y="32"/>
                </a:lnTo>
                <a:lnTo>
                  <a:pt x="3" y="24"/>
                </a:lnTo>
                <a:lnTo>
                  <a:pt x="4" y="13"/>
                </a:lnTo>
                <a:lnTo>
                  <a:pt x="6" y="10"/>
                </a:lnTo>
                <a:lnTo>
                  <a:pt x="6" y="8"/>
                </a:lnTo>
                <a:lnTo>
                  <a:pt x="6" y="7"/>
                </a:lnTo>
                <a:lnTo>
                  <a:pt x="7" y="6"/>
                </a:lnTo>
                <a:lnTo>
                  <a:pt x="9" y="4"/>
                </a:lnTo>
                <a:lnTo>
                  <a:pt x="10" y="3"/>
                </a:lnTo>
                <a:lnTo>
                  <a:pt x="13" y="1"/>
                </a:lnTo>
                <a:lnTo>
                  <a:pt x="16" y="1"/>
                </a:lnTo>
                <a:lnTo>
                  <a:pt x="17" y="1"/>
                </a:lnTo>
                <a:lnTo>
                  <a:pt x="20" y="0"/>
                </a:lnTo>
                <a:lnTo>
                  <a:pt x="23" y="0"/>
                </a:lnTo>
                <a:lnTo>
                  <a:pt x="28" y="0"/>
                </a:lnTo>
                <a:lnTo>
                  <a:pt x="31" y="0"/>
                </a:lnTo>
                <a:lnTo>
                  <a:pt x="99" y="1"/>
                </a:lnTo>
                <a:lnTo>
                  <a:pt x="140" y="1"/>
                </a:lnTo>
                <a:lnTo>
                  <a:pt x="166" y="1"/>
                </a:lnTo>
                <a:lnTo>
                  <a:pt x="214" y="3"/>
                </a:lnTo>
                <a:lnTo>
                  <a:pt x="242" y="3"/>
                </a:lnTo>
                <a:lnTo>
                  <a:pt x="265" y="3"/>
                </a:lnTo>
                <a:lnTo>
                  <a:pt x="274" y="3"/>
                </a:lnTo>
                <a:lnTo>
                  <a:pt x="297" y="4"/>
                </a:lnTo>
                <a:lnTo>
                  <a:pt x="301" y="4"/>
                </a:lnTo>
                <a:lnTo>
                  <a:pt x="304" y="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4252913" y="3816350"/>
            <a:ext cx="376238" cy="744538"/>
          </a:xfrm>
          <a:custGeom>
            <a:avLst/>
            <a:gdLst>
              <a:gd name="T0" fmla="*/ 204 w 237"/>
              <a:gd name="T1" fmla="*/ 2 h 469"/>
              <a:gd name="T2" fmla="*/ 221 w 237"/>
              <a:gd name="T3" fmla="*/ 2 h 469"/>
              <a:gd name="T4" fmla="*/ 233 w 237"/>
              <a:gd name="T5" fmla="*/ 8 h 469"/>
              <a:gd name="T6" fmla="*/ 236 w 237"/>
              <a:gd name="T7" fmla="*/ 15 h 469"/>
              <a:gd name="T8" fmla="*/ 237 w 237"/>
              <a:gd name="T9" fmla="*/ 30 h 469"/>
              <a:gd name="T10" fmla="*/ 237 w 237"/>
              <a:gd name="T11" fmla="*/ 98 h 469"/>
              <a:gd name="T12" fmla="*/ 237 w 237"/>
              <a:gd name="T13" fmla="*/ 284 h 469"/>
              <a:gd name="T14" fmla="*/ 237 w 237"/>
              <a:gd name="T15" fmla="*/ 422 h 469"/>
              <a:gd name="T16" fmla="*/ 237 w 237"/>
              <a:gd name="T17" fmla="*/ 448 h 469"/>
              <a:gd name="T18" fmla="*/ 237 w 237"/>
              <a:gd name="T19" fmla="*/ 457 h 469"/>
              <a:gd name="T20" fmla="*/ 228 w 237"/>
              <a:gd name="T21" fmla="*/ 466 h 469"/>
              <a:gd name="T22" fmla="*/ 217 w 237"/>
              <a:gd name="T23" fmla="*/ 469 h 469"/>
              <a:gd name="T24" fmla="*/ 157 w 237"/>
              <a:gd name="T25" fmla="*/ 469 h 469"/>
              <a:gd name="T26" fmla="*/ 144 w 237"/>
              <a:gd name="T27" fmla="*/ 467 h 469"/>
              <a:gd name="T28" fmla="*/ 137 w 237"/>
              <a:gd name="T29" fmla="*/ 464 h 469"/>
              <a:gd name="T30" fmla="*/ 131 w 237"/>
              <a:gd name="T31" fmla="*/ 453 h 469"/>
              <a:gd name="T32" fmla="*/ 119 w 237"/>
              <a:gd name="T33" fmla="*/ 437 h 469"/>
              <a:gd name="T34" fmla="*/ 111 w 237"/>
              <a:gd name="T35" fmla="*/ 416 h 469"/>
              <a:gd name="T36" fmla="*/ 100 w 237"/>
              <a:gd name="T37" fmla="*/ 386 h 469"/>
              <a:gd name="T38" fmla="*/ 96 w 237"/>
              <a:gd name="T39" fmla="*/ 373 h 469"/>
              <a:gd name="T40" fmla="*/ 87 w 237"/>
              <a:gd name="T41" fmla="*/ 361 h 469"/>
              <a:gd name="T42" fmla="*/ 64 w 237"/>
              <a:gd name="T43" fmla="*/ 334 h 469"/>
              <a:gd name="T44" fmla="*/ 54 w 237"/>
              <a:gd name="T45" fmla="*/ 318 h 469"/>
              <a:gd name="T46" fmla="*/ 39 w 237"/>
              <a:gd name="T47" fmla="*/ 300 h 469"/>
              <a:gd name="T48" fmla="*/ 35 w 237"/>
              <a:gd name="T49" fmla="*/ 290 h 469"/>
              <a:gd name="T50" fmla="*/ 29 w 237"/>
              <a:gd name="T51" fmla="*/ 272 h 469"/>
              <a:gd name="T52" fmla="*/ 29 w 237"/>
              <a:gd name="T53" fmla="*/ 264 h 469"/>
              <a:gd name="T54" fmla="*/ 33 w 237"/>
              <a:gd name="T55" fmla="*/ 254 h 469"/>
              <a:gd name="T56" fmla="*/ 38 w 237"/>
              <a:gd name="T57" fmla="*/ 243 h 469"/>
              <a:gd name="T58" fmla="*/ 38 w 237"/>
              <a:gd name="T59" fmla="*/ 230 h 469"/>
              <a:gd name="T60" fmla="*/ 35 w 237"/>
              <a:gd name="T61" fmla="*/ 217 h 469"/>
              <a:gd name="T62" fmla="*/ 32 w 237"/>
              <a:gd name="T63" fmla="*/ 207 h 469"/>
              <a:gd name="T64" fmla="*/ 28 w 237"/>
              <a:gd name="T65" fmla="*/ 201 h 469"/>
              <a:gd name="T66" fmla="*/ 17 w 237"/>
              <a:gd name="T67" fmla="*/ 188 h 469"/>
              <a:gd name="T68" fmla="*/ 13 w 237"/>
              <a:gd name="T69" fmla="*/ 181 h 469"/>
              <a:gd name="T70" fmla="*/ 6 w 237"/>
              <a:gd name="T71" fmla="*/ 160 h 469"/>
              <a:gd name="T72" fmla="*/ 1 w 237"/>
              <a:gd name="T73" fmla="*/ 142 h 469"/>
              <a:gd name="T74" fmla="*/ 0 w 237"/>
              <a:gd name="T75" fmla="*/ 130 h 469"/>
              <a:gd name="T76" fmla="*/ 3 w 237"/>
              <a:gd name="T77" fmla="*/ 120 h 469"/>
              <a:gd name="T78" fmla="*/ 10 w 237"/>
              <a:gd name="T79" fmla="*/ 104 h 469"/>
              <a:gd name="T80" fmla="*/ 17 w 237"/>
              <a:gd name="T81" fmla="*/ 98 h 469"/>
              <a:gd name="T82" fmla="*/ 23 w 237"/>
              <a:gd name="T83" fmla="*/ 95 h 469"/>
              <a:gd name="T84" fmla="*/ 29 w 237"/>
              <a:gd name="T85" fmla="*/ 79 h 469"/>
              <a:gd name="T86" fmla="*/ 33 w 237"/>
              <a:gd name="T87" fmla="*/ 70 h 469"/>
              <a:gd name="T88" fmla="*/ 39 w 237"/>
              <a:gd name="T89" fmla="*/ 69 h 469"/>
              <a:gd name="T90" fmla="*/ 49 w 237"/>
              <a:gd name="T91" fmla="*/ 69 h 469"/>
              <a:gd name="T92" fmla="*/ 55 w 237"/>
              <a:gd name="T93" fmla="*/ 64 h 469"/>
              <a:gd name="T94" fmla="*/ 63 w 237"/>
              <a:gd name="T95" fmla="*/ 57 h 469"/>
              <a:gd name="T96" fmla="*/ 63 w 237"/>
              <a:gd name="T97" fmla="*/ 50 h 469"/>
              <a:gd name="T98" fmla="*/ 61 w 237"/>
              <a:gd name="T99" fmla="*/ 43 h 469"/>
              <a:gd name="T100" fmla="*/ 63 w 237"/>
              <a:gd name="T101" fmla="*/ 34 h 469"/>
              <a:gd name="T102" fmla="*/ 61 w 237"/>
              <a:gd name="T103" fmla="*/ 28 h 469"/>
              <a:gd name="T104" fmla="*/ 65 w 237"/>
              <a:gd name="T105" fmla="*/ 16 h 469"/>
              <a:gd name="T106" fmla="*/ 70 w 237"/>
              <a:gd name="T107" fmla="*/ 8 h 469"/>
              <a:gd name="T108" fmla="*/ 76 w 237"/>
              <a:gd name="T109" fmla="*/ 3 h 469"/>
              <a:gd name="T110" fmla="*/ 86 w 237"/>
              <a:gd name="T111" fmla="*/ 0 h 469"/>
              <a:gd name="T112" fmla="*/ 111 w 237"/>
              <a:gd name="T113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7" h="469">
                <a:moveTo>
                  <a:pt x="167" y="2"/>
                </a:moveTo>
                <a:lnTo>
                  <a:pt x="169" y="2"/>
                </a:lnTo>
                <a:lnTo>
                  <a:pt x="198" y="2"/>
                </a:lnTo>
                <a:lnTo>
                  <a:pt x="204" y="2"/>
                </a:lnTo>
                <a:lnTo>
                  <a:pt x="208" y="2"/>
                </a:lnTo>
                <a:lnTo>
                  <a:pt x="215" y="2"/>
                </a:lnTo>
                <a:lnTo>
                  <a:pt x="218" y="2"/>
                </a:lnTo>
                <a:lnTo>
                  <a:pt x="221" y="2"/>
                </a:lnTo>
                <a:lnTo>
                  <a:pt x="226" y="3"/>
                </a:lnTo>
                <a:lnTo>
                  <a:pt x="228" y="5"/>
                </a:lnTo>
                <a:lnTo>
                  <a:pt x="230" y="6"/>
                </a:lnTo>
                <a:lnTo>
                  <a:pt x="233" y="8"/>
                </a:lnTo>
                <a:lnTo>
                  <a:pt x="233" y="9"/>
                </a:lnTo>
                <a:lnTo>
                  <a:pt x="234" y="11"/>
                </a:lnTo>
                <a:lnTo>
                  <a:pt x="236" y="12"/>
                </a:lnTo>
                <a:lnTo>
                  <a:pt x="236" y="15"/>
                </a:lnTo>
                <a:lnTo>
                  <a:pt x="237" y="18"/>
                </a:lnTo>
                <a:lnTo>
                  <a:pt x="237" y="22"/>
                </a:lnTo>
                <a:lnTo>
                  <a:pt x="237" y="28"/>
                </a:lnTo>
                <a:lnTo>
                  <a:pt x="237" y="30"/>
                </a:lnTo>
                <a:lnTo>
                  <a:pt x="237" y="35"/>
                </a:lnTo>
                <a:lnTo>
                  <a:pt x="237" y="44"/>
                </a:lnTo>
                <a:lnTo>
                  <a:pt x="237" y="56"/>
                </a:lnTo>
                <a:lnTo>
                  <a:pt x="237" y="98"/>
                </a:lnTo>
                <a:lnTo>
                  <a:pt x="237" y="126"/>
                </a:lnTo>
                <a:lnTo>
                  <a:pt x="237" y="190"/>
                </a:lnTo>
                <a:lnTo>
                  <a:pt x="237" y="262"/>
                </a:lnTo>
                <a:lnTo>
                  <a:pt x="237" y="284"/>
                </a:lnTo>
                <a:lnTo>
                  <a:pt x="237" y="299"/>
                </a:lnTo>
                <a:lnTo>
                  <a:pt x="237" y="368"/>
                </a:lnTo>
                <a:lnTo>
                  <a:pt x="237" y="380"/>
                </a:lnTo>
                <a:lnTo>
                  <a:pt x="237" y="422"/>
                </a:lnTo>
                <a:lnTo>
                  <a:pt x="237" y="432"/>
                </a:lnTo>
                <a:lnTo>
                  <a:pt x="237" y="437"/>
                </a:lnTo>
                <a:lnTo>
                  <a:pt x="237" y="446"/>
                </a:lnTo>
                <a:lnTo>
                  <a:pt x="237" y="448"/>
                </a:lnTo>
                <a:lnTo>
                  <a:pt x="237" y="450"/>
                </a:lnTo>
                <a:lnTo>
                  <a:pt x="237" y="453"/>
                </a:lnTo>
                <a:lnTo>
                  <a:pt x="237" y="454"/>
                </a:lnTo>
                <a:lnTo>
                  <a:pt x="237" y="457"/>
                </a:lnTo>
                <a:lnTo>
                  <a:pt x="236" y="460"/>
                </a:lnTo>
                <a:lnTo>
                  <a:pt x="234" y="462"/>
                </a:lnTo>
                <a:lnTo>
                  <a:pt x="231" y="464"/>
                </a:lnTo>
                <a:lnTo>
                  <a:pt x="228" y="466"/>
                </a:lnTo>
                <a:lnTo>
                  <a:pt x="226" y="467"/>
                </a:lnTo>
                <a:lnTo>
                  <a:pt x="224" y="467"/>
                </a:lnTo>
                <a:lnTo>
                  <a:pt x="220" y="467"/>
                </a:lnTo>
                <a:lnTo>
                  <a:pt x="217" y="469"/>
                </a:lnTo>
                <a:lnTo>
                  <a:pt x="210" y="469"/>
                </a:lnTo>
                <a:lnTo>
                  <a:pt x="183" y="469"/>
                </a:lnTo>
                <a:lnTo>
                  <a:pt x="175" y="469"/>
                </a:lnTo>
                <a:lnTo>
                  <a:pt x="157" y="469"/>
                </a:lnTo>
                <a:lnTo>
                  <a:pt x="154" y="469"/>
                </a:lnTo>
                <a:lnTo>
                  <a:pt x="150" y="469"/>
                </a:lnTo>
                <a:lnTo>
                  <a:pt x="147" y="469"/>
                </a:lnTo>
                <a:lnTo>
                  <a:pt x="144" y="467"/>
                </a:lnTo>
                <a:lnTo>
                  <a:pt x="141" y="467"/>
                </a:lnTo>
                <a:lnTo>
                  <a:pt x="140" y="467"/>
                </a:lnTo>
                <a:lnTo>
                  <a:pt x="137" y="466"/>
                </a:lnTo>
                <a:lnTo>
                  <a:pt x="137" y="464"/>
                </a:lnTo>
                <a:lnTo>
                  <a:pt x="135" y="463"/>
                </a:lnTo>
                <a:lnTo>
                  <a:pt x="134" y="462"/>
                </a:lnTo>
                <a:lnTo>
                  <a:pt x="132" y="460"/>
                </a:lnTo>
                <a:lnTo>
                  <a:pt x="131" y="453"/>
                </a:lnTo>
                <a:lnTo>
                  <a:pt x="129" y="450"/>
                </a:lnTo>
                <a:lnTo>
                  <a:pt x="127" y="447"/>
                </a:lnTo>
                <a:lnTo>
                  <a:pt x="122" y="441"/>
                </a:lnTo>
                <a:lnTo>
                  <a:pt x="119" y="437"/>
                </a:lnTo>
                <a:lnTo>
                  <a:pt x="116" y="431"/>
                </a:lnTo>
                <a:lnTo>
                  <a:pt x="113" y="427"/>
                </a:lnTo>
                <a:lnTo>
                  <a:pt x="112" y="422"/>
                </a:lnTo>
                <a:lnTo>
                  <a:pt x="111" y="416"/>
                </a:lnTo>
                <a:lnTo>
                  <a:pt x="109" y="412"/>
                </a:lnTo>
                <a:lnTo>
                  <a:pt x="106" y="408"/>
                </a:lnTo>
                <a:lnTo>
                  <a:pt x="105" y="400"/>
                </a:lnTo>
                <a:lnTo>
                  <a:pt x="100" y="386"/>
                </a:lnTo>
                <a:lnTo>
                  <a:pt x="99" y="382"/>
                </a:lnTo>
                <a:lnTo>
                  <a:pt x="97" y="379"/>
                </a:lnTo>
                <a:lnTo>
                  <a:pt x="97" y="376"/>
                </a:lnTo>
                <a:lnTo>
                  <a:pt x="96" y="373"/>
                </a:lnTo>
                <a:lnTo>
                  <a:pt x="93" y="370"/>
                </a:lnTo>
                <a:lnTo>
                  <a:pt x="92" y="366"/>
                </a:lnTo>
                <a:lnTo>
                  <a:pt x="90" y="363"/>
                </a:lnTo>
                <a:lnTo>
                  <a:pt x="87" y="361"/>
                </a:lnTo>
                <a:lnTo>
                  <a:pt x="84" y="357"/>
                </a:lnTo>
                <a:lnTo>
                  <a:pt x="77" y="348"/>
                </a:lnTo>
                <a:lnTo>
                  <a:pt x="73" y="342"/>
                </a:lnTo>
                <a:lnTo>
                  <a:pt x="64" y="334"/>
                </a:lnTo>
                <a:lnTo>
                  <a:pt x="63" y="332"/>
                </a:lnTo>
                <a:lnTo>
                  <a:pt x="63" y="329"/>
                </a:lnTo>
                <a:lnTo>
                  <a:pt x="58" y="322"/>
                </a:lnTo>
                <a:lnTo>
                  <a:pt x="54" y="318"/>
                </a:lnTo>
                <a:lnTo>
                  <a:pt x="52" y="313"/>
                </a:lnTo>
                <a:lnTo>
                  <a:pt x="44" y="306"/>
                </a:lnTo>
                <a:lnTo>
                  <a:pt x="42" y="303"/>
                </a:lnTo>
                <a:lnTo>
                  <a:pt x="39" y="300"/>
                </a:lnTo>
                <a:lnTo>
                  <a:pt x="38" y="297"/>
                </a:lnTo>
                <a:lnTo>
                  <a:pt x="36" y="296"/>
                </a:lnTo>
                <a:lnTo>
                  <a:pt x="36" y="293"/>
                </a:lnTo>
                <a:lnTo>
                  <a:pt x="35" y="290"/>
                </a:lnTo>
                <a:lnTo>
                  <a:pt x="32" y="283"/>
                </a:lnTo>
                <a:lnTo>
                  <a:pt x="31" y="280"/>
                </a:lnTo>
                <a:lnTo>
                  <a:pt x="31" y="275"/>
                </a:lnTo>
                <a:lnTo>
                  <a:pt x="29" y="272"/>
                </a:lnTo>
                <a:lnTo>
                  <a:pt x="29" y="272"/>
                </a:lnTo>
                <a:lnTo>
                  <a:pt x="29" y="270"/>
                </a:lnTo>
                <a:lnTo>
                  <a:pt x="29" y="267"/>
                </a:lnTo>
                <a:lnTo>
                  <a:pt x="29" y="264"/>
                </a:lnTo>
                <a:lnTo>
                  <a:pt x="29" y="262"/>
                </a:lnTo>
                <a:lnTo>
                  <a:pt x="29" y="261"/>
                </a:lnTo>
                <a:lnTo>
                  <a:pt x="31" y="258"/>
                </a:lnTo>
                <a:lnTo>
                  <a:pt x="33" y="254"/>
                </a:lnTo>
                <a:lnTo>
                  <a:pt x="35" y="252"/>
                </a:lnTo>
                <a:lnTo>
                  <a:pt x="36" y="249"/>
                </a:lnTo>
                <a:lnTo>
                  <a:pt x="36" y="246"/>
                </a:lnTo>
                <a:lnTo>
                  <a:pt x="38" y="243"/>
                </a:lnTo>
                <a:lnTo>
                  <a:pt x="38" y="238"/>
                </a:lnTo>
                <a:lnTo>
                  <a:pt x="38" y="236"/>
                </a:lnTo>
                <a:lnTo>
                  <a:pt x="38" y="233"/>
                </a:lnTo>
                <a:lnTo>
                  <a:pt x="38" y="230"/>
                </a:lnTo>
                <a:lnTo>
                  <a:pt x="38" y="227"/>
                </a:lnTo>
                <a:lnTo>
                  <a:pt x="36" y="224"/>
                </a:lnTo>
                <a:lnTo>
                  <a:pt x="36" y="222"/>
                </a:lnTo>
                <a:lnTo>
                  <a:pt x="35" y="217"/>
                </a:lnTo>
                <a:lnTo>
                  <a:pt x="35" y="214"/>
                </a:lnTo>
                <a:lnTo>
                  <a:pt x="33" y="213"/>
                </a:lnTo>
                <a:lnTo>
                  <a:pt x="33" y="208"/>
                </a:lnTo>
                <a:lnTo>
                  <a:pt x="32" y="207"/>
                </a:lnTo>
                <a:lnTo>
                  <a:pt x="32" y="206"/>
                </a:lnTo>
                <a:lnTo>
                  <a:pt x="31" y="203"/>
                </a:lnTo>
                <a:lnTo>
                  <a:pt x="29" y="203"/>
                </a:lnTo>
                <a:lnTo>
                  <a:pt x="28" y="201"/>
                </a:lnTo>
                <a:lnTo>
                  <a:pt x="28" y="198"/>
                </a:lnTo>
                <a:lnTo>
                  <a:pt x="26" y="197"/>
                </a:lnTo>
                <a:lnTo>
                  <a:pt x="20" y="191"/>
                </a:lnTo>
                <a:lnTo>
                  <a:pt x="17" y="188"/>
                </a:lnTo>
                <a:lnTo>
                  <a:pt x="16" y="185"/>
                </a:lnTo>
                <a:lnTo>
                  <a:pt x="16" y="184"/>
                </a:lnTo>
                <a:lnTo>
                  <a:pt x="15" y="182"/>
                </a:lnTo>
                <a:lnTo>
                  <a:pt x="13" y="181"/>
                </a:lnTo>
                <a:lnTo>
                  <a:pt x="12" y="175"/>
                </a:lnTo>
                <a:lnTo>
                  <a:pt x="10" y="171"/>
                </a:lnTo>
                <a:lnTo>
                  <a:pt x="9" y="168"/>
                </a:lnTo>
                <a:lnTo>
                  <a:pt x="6" y="160"/>
                </a:lnTo>
                <a:lnTo>
                  <a:pt x="4" y="156"/>
                </a:lnTo>
                <a:lnTo>
                  <a:pt x="3" y="152"/>
                </a:lnTo>
                <a:lnTo>
                  <a:pt x="3" y="147"/>
                </a:lnTo>
                <a:lnTo>
                  <a:pt x="1" y="142"/>
                </a:lnTo>
                <a:lnTo>
                  <a:pt x="1" y="139"/>
                </a:lnTo>
                <a:lnTo>
                  <a:pt x="0" y="136"/>
                </a:lnTo>
                <a:lnTo>
                  <a:pt x="0" y="133"/>
                </a:lnTo>
                <a:lnTo>
                  <a:pt x="0" y="130"/>
                </a:lnTo>
                <a:lnTo>
                  <a:pt x="0" y="127"/>
                </a:lnTo>
                <a:lnTo>
                  <a:pt x="1" y="124"/>
                </a:lnTo>
                <a:lnTo>
                  <a:pt x="1" y="123"/>
                </a:lnTo>
                <a:lnTo>
                  <a:pt x="3" y="120"/>
                </a:lnTo>
                <a:lnTo>
                  <a:pt x="3" y="117"/>
                </a:lnTo>
                <a:lnTo>
                  <a:pt x="6" y="111"/>
                </a:lnTo>
                <a:lnTo>
                  <a:pt x="9" y="105"/>
                </a:lnTo>
                <a:lnTo>
                  <a:pt x="10" y="104"/>
                </a:lnTo>
                <a:lnTo>
                  <a:pt x="12" y="102"/>
                </a:lnTo>
                <a:lnTo>
                  <a:pt x="13" y="101"/>
                </a:lnTo>
                <a:lnTo>
                  <a:pt x="15" y="99"/>
                </a:lnTo>
                <a:lnTo>
                  <a:pt x="17" y="98"/>
                </a:lnTo>
                <a:lnTo>
                  <a:pt x="20" y="98"/>
                </a:lnTo>
                <a:lnTo>
                  <a:pt x="20" y="96"/>
                </a:lnTo>
                <a:lnTo>
                  <a:pt x="22" y="96"/>
                </a:lnTo>
                <a:lnTo>
                  <a:pt x="23" y="95"/>
                </a:lnTo>
                <a:lnTo>
                  <a:pt x="23" y="94"/>
                </a:lnTo>
                <a:lnTo>
                  <a:pt x="25" y="89"/>
                </a:lnTo>
                <a:lnTo>
                  <a:pt x="28" y="85"/>
                </a:lnTo>
                <a:lnTo>
                  <a:pt x="29" y="79"/>
                </a:lnTo>
                <a:lnTo>
                  <a:pt x="31" y="76"/>
                </a:lnTo>
                <a:lnTo>
                  <a:pt x="32" y="73"/>
                </a:lnTo>
                <a:lnTo>
                  <a:pt x="32" y="72"/>
                </a:lnTo>
                <a:lnTo>
                  <a:pt x="33" y="70"/>
                </a:lnTo>
                <a:lnTo>
                  <a:pt x="35" y="70"/>
                </a:lnTo>
                <a:lnTo>
                  <a:pt x="36" y="69"/>
                </a:lnTo>
                <a:lnTo>
                  <a:pt x="38" y="69"/>
                </a:lnTo>
                <a:lnTo>
                  <a:pt x="39" y="69"/>
                </a:lnTo>
                <a:lnTo>
                  <a:pt x="42" y="67"/>
                </a:lnTo>
                <a:lnTo>
                  <a:pt x="45" y="69"/>
                </a:lnTo>
                <a:lnTo>
                  <a:pt x="48" y="69"/>
                </a:lnTo>
                <a:lnTo>
                  <a:pt x="49" y="69"/>
                </a:lnTo>
                <a:lnTo>
                  <a:pt x="51" y="69"/>
                </a:lnTo>
                <a:lnTo>
                  <a:pt x="52" y="67"/>
                </a:lnTo>
                <a:lnTo>
                  <a:pt x="54" y="66"/>
                </a:lnTo>
                <a:lnTo>
                  <a:pt x="55" y="64"/>
                </a:lnTo>
                <a:lnTo>
                  <a:pt x="57" y="63"/>
                </a:lnTo>
                <a:lnTo>
                  <a:pt x="60" y="62"/>
                </a:lnTo>
                <a:lnTo>
                  <a:pt x="60" y="60"/>
                </a:lnTo>
                <a:lnTo>
                  <a:pt x="63" y="57"/>
                </a:lnTo>
                <a:lnTo>
                  <a:pt x="63" y="54"/>
                </a:lnTo>
                <a:lnTo>
                  <a:pt x="63" y="53"/>
                </a:lnTo>
                <a:lnTo>
                  <a:pt x="63" y="51"/>
                </a:lnTo>
                <a:lnTo>
                  <a:pt x="63" y="50"/>
                </a:lnTo>
                <a:lnTo>
                  <a:pt x="63" y="48"/>
                </a:lnTo>
                <a:lnTo>
                  <a:pt x="63" y="47"/>
                </a:lnTo>
                <a:lnTo>
                  <a:pt x="61" y="44"/>
                </a:lnTo>
                <a:lnTo>
                  <a:pt x="61" y="43"/>
                </a:lnTo>
                <a:lnTo>
                  <a:pt x="61" y="41"/>
                </a:lnTo>
                <a:lnTo>
                  <a:pt x="63" y="38"/>
                </a:lnTo>
                <a:lnTo>
                  <a:pt x="63" y="37"/>
                </a:lnTo>
                <a:lnTo>
                  <a:pt x="63" y="34"/>
                </a:lnTo>
                <a:lnTo>
                  <a:pt x="61" y="31"/>
                </a:lnTo>
                <a:lnTo>
                  <a:pt x="61" y="30"/>
                </a:lnTo>
                <a:lnTo>
                  <a:pt x="61" y="28"/>
                </a:lnTo>
                <a:lnTo>
                  <a:pt x="61" y="28"/>
                </a:lnTo>
                <a:lnTo>
                  <a:pt x="61" y="27"/>
                </a:lnTo>
                <a:lnTo>
                  <a:pt x="63" y="25"/>
                </a:lnTo>
                <a:lnTo>
                  <a:pt x="64" y="19"/>
                </a:lnTo>
                <a:lnTo>
                  <a:pt x="65" y="16"/>
                </a:lnTo>
                <a:lnTo>
                  <a:pt x="67" y="15"/>
                </a:lnTo>
                <a:lnTo>
                  <a:pt x="68" y="14"/>
                </a:lnTo>
                <a:lnTo>
                  <a:pt x="68" y="9"/>
                </a:lnTo>
                <a:lnTo>
                  <a:pt x="70" y="8"/>
                </a:lnTo>
                <a:lnTo>
                  <a:pt x="71" y="6"/>
                </a:lnTo>
                <a:lnTo>
                  <a:pt x="73" y="5"/>
                </a:lnTo>
                <a:lnTo>
                  <a:pt x="74" y="3"/>
                </a:lnTo>
                <a:lnTo>
                  <a:pt x="76" y="3"/>
                </a:lnTo>
                <a:lnTo>
                  <a:pt x="77" y="2"/>
                </a:lnTo>
                <a:lnTo>
                  <a:pt x="79" y="2"/>
                </a:lnTo>
                <a:lnTo>
                  <a:pt x="81" y="2"/>
                </a:lnTo>
                <a:lnTo>
                  <a:pt x="86" y="0"/>
                </a:lnTo>
                <a:lnTo>
                  <a:pt x="90" y="0"/>
                </a:lnTo>
                <a:lnTo>
                  <a:pt x="93" y="0"/>
                </a:lnTo>
                <a:lnTo>
                  <a:pt x="99" y="0"/>
                </a:lnTo>
                <a:lnTo>
                  <a:pt x="111" y="0"/>
                </a:lnTo>
                <a:lnTo>
                  <a:pt x="167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2862263" y="3381375"/>
            <a:ext cx="400050" cy="752475"/>
          </a:xfrm>
          <a:custGeom>
            <a:avLst/>
            <a:gdLst>
              <a:gd name="T0" fmla="*/ 247 w 252"/>
              <a:gd name="T1" fmla="*/ 129 h 474"/>
              <a:gd name="T2" fmla="*/ 244 w 252"/>
              <a:gd name="T3" fmla="*/ 232 h 474"/>
              <a:gd name="T4" fmla="*/ 246 w 252"/>
              <a:gd name="T5" fmla="*/ 258 h 474"/>
              <a:gd name="T6" fmla="*/ 249 w 252"/>
              <a:gd name="T7" fmla="*/ 274 h 474"/>
              <a:gd name="T8" fmla="*/ 250 w 252"/>
              <a:gd name="T9" fmla="*/ 292 h 474"/>
              <a:gd name="T10" fmla="*/ 252 w 252"/>
              <a:gd name="T11" fmla="*/ 318 h 474"/>
              <a:gd name="T12" fmla="*/ 250 w 252"/>
              <a:gd name="T13" fmla="*/ 378 h 474"/>
              <a:gd name="T14" fmla="*/ 249 w 252"/>
              <a:gd name="T15" fmla="*/ 389 h 474"/>
              <a:gd name="T16" fmla="*/ 244 w 252"/>
              <a:gd name="T17" fmla="*/ 397 h 474"/>
              <a:gd name="T18" fmla="*/ 230 w 252"/>
              <a:gd name="T19" fmla="*/ 400 h 474"/>
              <a:gd name="T20" fmla="*/ 218 w 252"/>
              <a:gd name="T21" fmla="*/ 408 h 474"/>
              <a:gd name="T22" fmla="*/ 211 w 252"/>
              <a:gd name="T23" fmla="*/ 414 h 474"/>
              <a:gd name="T24" fmla="*/ 205 w 252"/>
              <a:gd name="T25" fmla="*/ 416 h 474"/>
              <a:gd name="T26" fmla="*/ 192 w 252"/>
              <a:gd name="T27" fmla="*/ 411 h 474"/>
              <a:gd name="T28" fmla="*/ 182 w 252"/>
              <a:gd name="T29" fmla="*/ 411 h 474"/>
              <a:gd name="T30" fmla="*/ 167 w 252"/>
              <a:gd name="T31" fmla="*/ 414 h 474"/>
              <a:gd name="T32" fmla="*/ 160 w 252"/>
              <a:gd name="T33" fmla="*/ 418 h 474"/>
              <a:gd name="T34" fmla="*/ 153 w 252"/>
              <a:gd name="T35" fmla="*/ 427 h 474"/>
              <a:gd name="T36" fmla="*/ 148 w 252"/>
              <a:gd name="T37" fmla="*/ 439 h 474"/>
              <a:gd name="T38" fmla="*/ 147 w 252"/>
              <a:gd name="T39" fmla="*/ 448 h 474"/>
              <a:gd name="T40" fmla="*/ 148 w 252"/>
              <a:gd name="T41" fmla="*/ 461 h 474"/>
              <a:gd name="T42" fmla="*/ 150 w 252"/>
              <a:gd name="T43" fmla="*/ 468 h 474"/>
              <a:gd name="T44" fmla="*/ 146 w 252"/>
              <a:gd name="T45" fmla="*/ 472 h 474"/>
              <a:gd name="T46" fmla="*/ 135 w 252"/>
              <a:gd name="T47" fmla="*/ 474 h 474"/>
              <a:gd name="T48" fmla="*/ 112 w 252"/>
              <a:gd name="T49" fmla="*/ 472 h 474"/>
              <a:gd name="T50" fmla="*/ 100 w 252"/>
              <a:gd name="T51" fmla="*/ 469 h 474"/>
              <a:gd name="T52" fmla="*/ 84 w 252"/>
              <a:gd name="T53" fmla="*/ 459 h 474"/>
              <a:gd name="T54" fmla="*/ 52 w 252"/>
              <a:gd name="T55" fmla="*/ 446 h 474"/>
              <a:gd name="T56" fmla="*/ 31 w 252"/>
              <a:gd name="T57" fmla="*/ 440 h 474"/>
              <a:gd name="T58" fmla="*/ 28 w 252"/>
              <a:gd name="T59" fmla="*/ 437 h 474"/>
              <a:gd name="T60" fmla="*/ 23 w 252"/>
              <a:gd name="T61" fmla="*/ 430 h 474"/>
              <a:gd name="T62" fmla="*/ 22 w 252"/>
              <a:gd name="T63" fmla="*/ 424 h 474"/>
              <a:gd name="T64" fmla="*/ 25 w 252"/>
              <a:gd name="T65" fmla="*/ 414 h 474"/>
              <a:gd name="T66" fmla="*/ 32 w 252"/>
              <a:gd name="T67" fmla="*/ 395 h 474"/>
              <a:gd name="T68" fmla="*/ 35 w 252"/>
              <a:gd name="T69" fmla="*/ 386 h 474"/>
              <a:gd name="T70" fmla="*/ 33 w 252"/>
              <a:gd name="T71" fmla="*/ 379 h 474"/>
              <a:gd name="T72" fmla="*/ 29 w 252"/>
              <a:gd name="T73" fmla="*/ 359 h 474"/>
              <a:gd name="T74" fmla="*/ 23 w 252"/>
              <a:gd name="T75" fmla="*/ 350 h 474"/>
              <a:gd name="T76" fmla="*/ 17 w 252"/>
              <a:gd name="T77" fmla="*/ 343 h 474"/>
              <a:gd name="T78" fmla="*/ 6 w 252"/>
              <a:gd name="T79" fmla="*/ 336 h 474"/>
              <a:gd name="T80" fmla="*/ 0 w 252"/>
              <a:gd name="T81" fmla="*/ 328 h 474"/>
              <a:gd name="T82" fmla="*/ 0 w 252"/>
              <a:gd name="T83" fmla="*/ 321 h 474"/>
              <a:gd name="T84" fmla="*/ 1 w 252"/>
              <a:gd name="T85" fmla="*/ 306 h 474"/>
              <a:gd name="T86" fmla="*/ 4 w 252"/>
              <a:gd name="T87" fmla="*/ 301 h 474"/>
              <a:gd name="T88" fmla="*/ 10 w 252"/>
              <a:gd name="T89" fmla="*/ 293 h 474"/>
              <a:gd name="T90" fmla="*/ 22 w 252"/>
              <a:gd name="T91" fmla="*/ 288 h 474"/>
              <a:gd name="T92" fmla="*/ 29 w 252"/>
              <a:gd name="T93" fmla="*/ 283 h 474"/>
              <a:gd name="T94" fmla="*/ 36 w 252"/>
              <a:gd name="T95" fmla="*/ 274 h 474"/>
              <a:gd name="T96" fmla="*/ 41 w 252"/>
              <a:gd name="T97" fmla="*/ 267 h 474"/>
              <a:gd name="T98" fmla="*/ 44 w 252"/>
              <a:gd name="T99" fmla="*/ 254 h 474"/>
              <a:gd name="T100" fmla="*/ 45 w 252"/>
              <a:gd name="T101" fmla="*/ 187 h 474"/>
              <a:gd name="T102" fmla="*/ 48 w 252"/>
              <a:gd name="T103" fmla="*/ 34 h 474"/>
              <a:gd name="T104" fmla="*/ 49 w 252"/>
              <a:gd name="T105" fmla="*/ 16 h 474"/>
              <a:gd name="T106" fmla="*/ 52 w 252"/>
              <a:gd name="T107" fmla="*/ 5 h 474"/>
              <a:gd name="T108" fmla="*/ 58 w 252"/>
              <a:gd name="T109" fmla="*/ 2 h 474"/>
              <a:gd name="T110" fmla="*/ 70 w 252"/>
              <a:gd name="T111" fmla="*/ 0 h 474"/>
              <a:gd name="T112" fmla="*/ 138 w 252"/>
              <a:gd name="T113" fmla="*/ 2 h 474"/>
              <a:gd name="T114" fmla="*/ 249 w 252"/>
              <a:gd name="T115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52" h="474">
                <a:moveTo>
                  <a:pt x="249" y="2"/>
                </a:moveTo>
                <a:lnTo>
                  <a:pt x="247" y="61"/>
                </a:lnTo>
                <a:lnTo>
                  <a:pt x="247" y="107"/>
                </a:lnTo>
                <a:lnTo>
                  <a:pt x="247" y="129"/>
                </a:lnTo>
                <a:lnTo>
                  <a:pt x="246" y="146"/>
                </a:lnTo>
                <a:lnTo>
                  <a:pt x="244" y="199"/>
                </a:lnTo>
                <a:lnTo>
                  <a:pt x="244" y="221"/>
                </a:lnTo>
                <a:lnTo>
                  <a:pt x="244" y="232"/>
                </a:lnTo>
                <a:lnTo>
                  <a:pt x="244" y="240"/>
                </a:lnTo>
                <a:lnTo>
                  <a:pt x="244" y="248"/>
                </a:lnTo>
                <a:lnTo>
                  <a:pt x="244" y="254"/>
                </a:lnTo>
                <a:lnTo>
                  <a:pt x="246" y="258"/>
                </a:lnTo>
                <a:lnTo>
                  <a:pt x="246" y="264"/>
                </a:lnTo>
                <a:lnTo>
                  <a:pt x="246" y="267"/>
                </a:lnTo>
                <a:lnTo>
                  <a:pt x="247" y="269"/>
                </a:lnTo>
                <a:lnTo>
                  <a:pt x="249" y="274"/>
                </a:lnTo>
                <a:lnTo>
                  <a:pt x="249" y="277"/>
                </a:lnTo>
                <a:lnTo>
                  <a:pt x="250" y="283"/>
                </a:lnTo>
                <a:lnTo>
                  <a:pt x="250" y="288"/>
                </a:lnTo>
                <a:lnTo>
                  <a:pt x="250" y="292"/>
                </a:lnTo>
                <a:lnTo>
                  <a:pt x="252" y="298"/>
                </a:lnTo>
                <a:lnTo>
                  <a:pt x="252" y="304"/>
                </a:lnTo>
                <a:lnTo>
                  <a:pt x="252" y="309"/>
                </a:lnTo>
                <a:lnTo>
                  <a:pt x="252" y="318"/>
                </a:lnTo>
                <a:lnTo>
                  <a:pt x="252" y="352"/>
                </a:lnTo>
                <a:lnTo>
                  <a:pt x="252" y="362"/>
                </a:lnTo>
                <a:lnTo>
                  <a:pt x="250" y="372"/>
                </a:lnTo>
                <a:lnTo>
                  <a:pt x="250" y="378"/>
                </a:lnTo>
                <a:lnTo>
                  <a:pt x="250" y="381"/>
                </a:lnTo>
                <a:lnTo>
                  <a:pt x="250" y="384"/>
                </a:lnTo>
                <a:lnTo>
                  <a:pt x="249" y="388"/>
                </a:lnTo>
                <a:lnTo>
                  <a:pt x="249" y="389"/>
                </a:lnTo>
                <a:lnTo>
                  <a:pt x="247" y="392"/>
                </a:lnTo>
                <a:lnTo>
                  <a:pt x="247" y="394"/>
                </a:lnTo>
                <a:lnTo>
                  <a:pt x="246" y="395"/>
                </a:lnTo>
                <a:lnTo>
                  <a:pt x="244" y="397"/>
                </a:lnTo>
                <a:lnTo>
                  <a:pt x="243" y="397"/>
                </a:lnTo>
                <a:lnTo>
                  <a:pt x="242" y="397"/>
                </a:lnTo>
                <a:lnTo>
                  <a:pt x="231" y="398"/>
                </a:lnTo>
                <a:lnTo>
                  <a:pt x="230" y="400"/>
                </a:lnTo>
                <a:lnTo>
                  <a:pt x="228" y="400"/>
                </a:lnTo>
                <a:lnTo>
                  <a:pt x="227" y="401"/>
                </a:lnTo>
                <a:lnTo>
                  <a:pt x="226" y="402"/>
                </a:lnTo>
                <a:lnTo>
                  <a:pt x="218" y="408"/>
                </a:lnTo>
                <a:lnTo>
                  <a:pt x="214" y="411"/>
                </a:lnTo>
                <a:lnTo>
                  <a:pt x="212" y="413"/>
                </a:lnTo>
                <a:lnTo>
                  <a:pt x="212" y="414"/>
                </a:lnTo>
                <a:lnTo>
                  <a:pt x="211" y="414"/>
                </a:lnTo>
                <a:lnTo>
                  <a:pt x="210" y="414"/>
                </a:lnTo>
                <a:lnTo>
                  <a:pt x="208" y="416"/>
                </a:lnTo>
                <a:lnTo>
                  <a:pt x="205" y="416"/>
                </a:lnTo>
                <a:lnTo>
                  <a:pt x="205" y="416"/>
                </a:lnTo>
                <a:lnTo>
                  <a:pt x="202" y="416"/>
                </a:lnTo>
                <a:lnTo>
                  <a:pt x="199" y="414"/>
                </a:lnTo>
                <a:lnTo>
                  <a:pt x="198" y="414"/>
                </a:lnTo>
                <a:lnTo>
                  <a:pt x="192" y="411"/>
                </a:lnTo>
                <a:lnTo>
                  <a:pt x="189" y="411"/>
                </a:lnTo>
                <a:lnTo>
                  <a:pt x="186" y="411"/>
                </a:lnTo>
                <a:lnTo>
                  <a:pt x="185" y="411"/>
                </a:lnTo>
                <a:lnTo>
                  <a:pt x="182" y="411"/>
                </a:lnTo>
                <a:lnTo>
                  <a:pt x="180" y="411"/>
                </a:lnTo>
                <a:lnTo>
                  <a:pt x="172" y="413"/>
                </a:lnTo>
                <a:lnTo>
                  <a:pt x="169" y="414"/>
                </a:lnTo>
                <a:lnTo>
                  <a:pt x="167" y="414"/>
                </a:lnTo>
                <a:lnTo>
                  <a:pt x="166" y="416"/>
                </a:lnTo>
                <a:lnTo>
                  <a:pt x="164" y="416"/>
                </a:lnTo>
                <a:lnTo>
                  <a:pt x="163" y="417"/>
                </a:lnTo>
                <a:lnTo>
                  <a:pt x="160" y="418"/>
                </a:lnTo>
                <a:lnTo>
                  <a:pt x="159" y="421"/>
                </a:lnTo>
                <a:lnTo>
                  <a:pt x="156" y="424"/>
                </a:lnTo>
                <a:lnTo>
                  <a:pt x="154" y="426"/>
                </a:lnTo>
                <a:lnTo>
                  <a:pt x="153" y="427"/>
                </a:lnTo>
                <a:lnTo>
                  <a:pt x="151" y="430"/>
                </a:lnTo>
                <a:lnTo>
                  <a:pt x="150" y="434"/>
                </a:lnTo>
                <a:lnTo>
                  <a:pt x="148" y="436"/>
                </a:lnTo>
                <a:lnTo>
                  <a:pt x="148" y="439"/>
                </a:lnTo>
                <a:lnTo>
                  <a:pt x="147" y="440"/>
                </a:lnTo>
                <a:lnTo>
                  <a:pt x="147" y="442"/>
                </a:lnTo>
                <a:lnTo>
                  <a:pt x="147" y="445"/>
                </a:lnTo>
                <a:lnTo>
                  <a:pt x="147" y="448"/>
                </a:lnTo>
                <a:lnTo>
                  <a:pt x="147" y="449"/>
                </a:lnTo>
                <a:lnTo>
                  <a:pt x="147" y="452"/>
                </a:lnTo>
                <a:lnTo>
                  <a:pt x="148" y="455"/>
                </a:lnTo>
                <a:lnTo>
                  <a:pt x="148" y="461"/>
                </a:lnTo>
                <a:lnTo>
                  <a:pt x="150" y="462"/>
                </a:lnTo>
                <a:lnTo>
                  <a:pt x="150" y="465"/>
                </a:lnTo>
                <a:lnTo>
                  <a:pt x="150" y="466"/>
                </a:lnTo>
                <a:lnTo>
                  <a:pt x="150" y="468"/>
                </a:lnTo>
                <a:lnTo>
                  <a:pt x="148" y="469"/>
                </a:lnTo>
                <a:lnTo>
                  <a:pt x="148" y="471"/>
                </a:lnTo>
                <a:lnTo>
                  <a:pt x="147" y="471"/>
                </a:lnTo>
                <a:lnTo>
                  <a:pt x="146" y="472"/>
                </a:lnTo>
                <a:lnTo>
                  <a:pt x="143" y="474"/>
                </a:lnTo>
                <a:lnTo>
                  <a:pt x="140" y="474"/>
                </a:lnTo>
                <a:lnTo>
                  <a:pt x="137" y="474"/>
                </a:lnTo>
                <a:lnTo>
                  <a:pt x="135" y="474"/>
                </a:lnTo>
                <a:lnTo>
                  <a:pt x="130" y="474"/>
                </a:lnTo>
                <a:lnTo>
                  <a:pt x="122" y="474"/>
                </a:lnTo>
                <a:lnTo>
                  <a:pt x="118" y="474"/>
                </a:lnTo>
                <a:lnTo>
                  <a:pt x="112" y="472"/>
                </a:lnTo>
                <a:lnTo>
                  <a:pt x="108" y="472"/>
                </a:lnTo>
                <a:lnTo>
                  <a:pt x="105" y="471"/>
                </a:lnTo>
                <a:lnTo>
                  <a:pt x="102" y="471"/>
                </a:lnTo>
                <a:lnTo>
                  <a:pt x="100" y="469"/>
                </a:lnTo>
                <a:lnTo>
                  <a:pt x="98" y="468"/>
                </a:lnTo>
                <a:lnTo>
                  <a:pt x="92" y="464"/>
                </a:lnTo>
                <a:lnTo>
                  <a:pt x="89" y="461"/>
                </a:lnTo>
                <a:lnTo>
                  <a:pt x="84" y="459"/>
                </a:lnTo>
                <a:lnTo>
                  <a:pt x="80" y="456"/>
                </a:lnTo>
                <a:lnTo>
                  <a:pt x="74" y="455"/>
                </a:lnTo>
                <a:lnTo>
                  <a:pt x="64" y="450"/>
                </a:lnTo>
                <a:lnTo>
                  <a:pt x="52" y="446"/>
                </a:lnTo>
                <a:lnTo>
                  <a:pt x="47" y="445"/>
                </a:lnTo>
                <a:lnTo>
                  <a:pt x="38" y="442"/>
                </a:lnTo>
                <a:lnTo>
                  <a:pt x="33" y="442"/>
                </a:lnTo>
                <a:lnTo>
                  <a:pt x="31" y="440"/>
                </a:lnTo>
                <a:lnTo>
                  <a:pt x="31" y="440"/>
                </a:lnTo>
                <a:lnTo>
                  <a:pt x="31" y="439"/>
                </a:lnTo>
                <a:lnTo>
                  <a:pt x="29" y="439"/>
                </a:lnTo>
                <a:lnTo>
                  <a:pt x="28" y="437"/>
                </a:lnTo>
                <a:lnTo>
                  <a:pt x="26" y="436"/>
                </a:lnTo>
                <a:lnTo>
                  <a:pt x="25" y="434"/>
                </a:lnTo>
                <a:lnTo>
                  <a:pt x="23" y="433"/>
                </a:lnTo>
                <a:lnTo>
                  <a:pt x="23" y="430"/>
                </a:lnTo>
                <a:lnTo>
                  <a:pt x="23" y="429"/>
                </a:lnTo>
                <a:lnTo>
                  <a:pt x="22" y="427"/>
                </a:lnTo>
                <a:lnTo>
                  <a:pt x="22" y="426"/>
                </a:lnTo>
                <a:lnTo>
                  <a:pt x="22" y="424"/>
                </a:lnTo>
                <a:lnTo>
                  <a:pt x="23" y="421"/>
                </a:lnTo>
                <a:lnTo>
                  <a:pt x="23" y="420"/>
                </a:lnTo>
                <a:lnTo>
                  <a:pt x="25" y="417"/>
                </a:lnTo>
                <a:lnTo>
                  <a:pt x="25" y="414"/>
                </a:lnTo>
                <a:lnTo>
                  <a:pt x="28" y="410"/>
                </a:lnTo>
                <a:lnTo>
                  <a:pt x="31" y="401"/>
                </a:lnTo>
                <a:lnTo>
                  <a:pt x="32" y="398"/>
                </a:lnTo>
                <a:lnTo>
                  <a:pt x="32" y="395"/>
                </a:lnTo>
                <a:lnTo>
                  <a:pt x="33" y="394"/>
                </a:lnTo>
                <a:lnTo>
                  <a:pt x="33" y="391"/>
                </a:lnTo>
                <a:lnTo>
                  <a:pt x="33" y="389"/>
                </a:lnTo>
                <a:lnTo>
                  <a:pt x="35" y="386"/>
                </a:lnTo>
                <a:lnTo>
                  <a:pt x="35" y="385"/>
                </a:lnTo>
                <a:lnTo>
                  <a:pt x="33" y="384"/>
                </a:lnTo>
                <a:lnTo>
                  <a:pt x="33" y="382"/>
                </a:lnTo>
                <a:lnTo>
                  <a:pt x="33" y="379"/>
                </a:lnTo>
                <a:lnTo>
                  <a:pt x="33" y="378"/>
                </a:lnTo>
                <a:lnTo>
                  <a:pt x="31" y="365"/>
                </a:lnTo>
                <a:lnTo>
                  <a:pt x="29" y="362"/>
                </a:lnTo>
                <a:lnTo>
                  <a:pt x="29" y="359"/>
                </a:lnTo>
                <a:lnTo>
                  <a:pt x="28" y="356"/>
                </a:lnTo>
                <a:lnTo>
                  <a:pt x="26" y="353"/>
                </a:lnTo>
                <a:lnTo>
                  <a:pt x="25" y="352"/>
                </a:lnTo>
                <a:lnTo>
                  <a:pt x="23" y="350"/>
                </a:lnTo>
                <a:lnTo>
                  <a:pt x="22" y="347"/>
                </a:lnTo>
                <a:lnTo>
                  <a:pt x="20" y="346"/>
                </a:lnTo>
                <a:lnTo>
                  <a:pt x="19" y="344"/>
                </a:lnTo>
                <a:lnTo>
                  <a:pt x="17" y="343"/>
                </a:lnTo>
                <a:lnTo>
                  <a:pt x="16" y="341"/>
                </a:lnTo>
                <a:lnTo>
                  <a:pt x="12" y="338"/>
                </a:lnTo>
                <a:lnTo>
                  <a:pt x="10" y="337"/>
                </a:lnTo>
                <a:lnTo>
                  <a:pt x="6" y="336"/>
                </a:lnTo>
                <a:lnTo>
                  <a:pt x="3" y="331"/>
                </a:lnTo>
                <a:lnTo>
                  <a:pt x="1" y="330"/>
                </a:lnTo>
                <a:lnTo>
                  <a:pt x="1" y="328"/>
                </a:lnTo>
                <a:lnTo>
                  <a:pt x="0" y="328"/>
                </a:lnTo>
                <a:lnTo>
                  <a:pt x="0" y="327"/>
                </a:lnTo>
                <a:lnTo>
                  <a:pt x="0" y="325"/>
                </a:lnTo>
                <a:lnTo>
                  <a:pt x="0" y="324"/>
                </a:lnTo>
                <a:lnTo>
                  <a:pt x="0" y="321"/>
                </a:lnTo>
                <a:lnTo>
                  <a:pt x="1" y="318"/>
                </a:lnTo>
                <a:lnTo>
                  <a:pt x="1" y="315"/>
                </a:lnTo>
                <a:lnTo>
                  <a:pt x="1" y="312"/>
                </a:lnTo>
                <a:lnTo>
                  <a:pt x="1" y="306"/>
                </a:lnTo>
                <a:lnTo>
                  <a:pt x="3" y="305"/>
                </a:lnTo>
                <a:lnTo>
                  <a:pt x="3" y="302"/>
                </a:lnTo>
                <a:lnTo>
                  <a:pt x="3" y="302"/>
                </a:lnTo>
                <a:lnTo>
                  <a:pt x="4" y="301"/>
                </a:lnTo>
                <a:lnTo>
                  <a:pt x="6" y="298"/>
                </a:lnTo>
                <a:lnTo>
                  <a:pt x="7" y="296"/>
                </a:lnTo>
                <a:lnTo>
                  <a:pt x="9" y="295"/>
                </a:lnTo>
                <a:lnTo>
                  <a:pt x="10" y="293"/>
                </a:lnTo>
                <a:lnTo>
                  <a:pt x="13" y="292"/>
                </a:lnTo>
                <a:lnTo>
                  <a:pt x="15" y="290"/>
                </a:lnTo>
                <a:lnTo>
                  <a:pt x="17" y="290"/>
                </a:lnTo>
                <a:lnTo>
                  <a:pt x="22" y="288"/>
                </a:lnTo>
                <a:lnTo>
                  <a:pt x="23" y="288"/>
                </a:lnTo>
                <a:lnTo>
                  <a:pt x="26" y="286"/>
                </a:lnTo>
                <a:lnTo>
                  <a:pt x="28" y="285"/>
                </a:lnTo>
                <a:lnTo>
                  <a:pt x="29" y="283"/>
                </a:lnTo>
                <a:lnTo>
                  <a:pt x="32" y="280"/>
                </a:lnTo>
                <a:lnTo>
                  <a:pt x="33" y="277"/>
                </a:lnTo>
                <a:lnTo>
                  <a:pt x="35" y="276"/>
                </a:lnTo>
                <a:lnTo>
                  <a:pt x="36" y="274"/>
                </a:lnTo>
                <a:lnTo>
                  <a:pt x="38" y="273"/>
                </a:lnTo>
                <a:lnTo>
                  <a:pt x="39" y="272"/>
                </a:lnTo>
                <a:lnTo>
                  <a:pt x="41" y="269"/>
                </a:lnTo>
                <a:lnTo>
                  <a:pt x="41" y="267"/>
                </a:lnTo>
                <a:lnTo>
                  <a:pt x="42" y="264"/>
                </a:lnTo>
                <a:lnTo>
                  <a:pt x="42" y="261"/>
                </a:lnTo>
                <a:lnTo>
                  <a:pt x="42" y="258"/>
                </a:lnTo>
                <a:lnTo>
                  <a:pt x="44" y="254"/>
                </a:lnTo>
                <a:lnTo>
                  <a:pt x="44" y="247"/>
                </a:lnTo>
                <a:lnTo>
                  <a:pt x="44" y="235"/>
                </a:lnTo>
                <a:lnTo>
                  <a:pt x="45" y="222"/>
                </a:lnTo>
                <a:lnTo>
                  <a:pt x="45" y="187"/>
                </a:lnTo>
                <a:lnTo>
                  <a:pt x="47" y="98"/>
                </a:lnTo>
                <a:lnTo>
                  <a:pt x="47" y="75"/>
                </a:lnTo>
                <a:lnTo>
                  <a:pt x="47" y="48"/>
                </a:lnTo>
                <a:lnTo>
                  <a:pt x="48" y="34"/>
                </a:lnTo>
                <a:lnTo>
                  <a:pt x="48" y="24"/>
                </a:lnTo>
                <a:lnTo>
                  <a:pt x="48" y="23"/>
                </a:lnTo>
                <a:lnTo>
                  <a:pt x="49" y="18"/>
                </a:lnTo>
                <a:lnTo>
                  <a:pt x="49" y="16"/>
                </a:lnTo>
                <a:lnTo>
                  <a:pt x="49" y="13"/>
                </a:lnTo>
                <a:lnTo>
                  <a:pt x="51" y="11"/>
                </a:lnTo>
                <a:lnTo>
                  <a:pt x="51" y="8"/>
                </a:lnTo>
                <a:lnTo>
                  <a:pt x="52" y="5"/>
                </a:lnTo>
                <a:lnTo>
                  <a:pt x="54" y="5"/>
                </a:lnTo>
                <a:lnTo>
                  <a:pt x="55" y="4"/>
                </a:lnTo>
                <a:lnTo>
                  <a:pt x="57" y="2"/>
                </a:lnTo>
                <a:lnTo>
                  <a:pt x="58" y="2"/>
                </a:lnTo>
                <a:lnTo>
                  <a:pt x="61" y="1"/>
                </a:lnTo>
                <a:lnTo>
                  <a:pt x="65" y="1"/>
                </a:lnTo>
                <a:lnTo>
                  <a:pt x="67" y="0"/>
                </a:lnTo>
                <a:lnTo>
                  <a:pt x="70" y="0"/>
                </a:lnTo>
                <a:lnTo>
                  <a:pt x="74" y="0"/>
                </a:lnTo>
                <a:lnTo>
                  <a:pt x="83" y="0"/>
                </a:lnTo>
                <a:lnTo>
                  <a:pt x="116" y="1"/>
                </a:lnTo>
                <a:lnTo>
                  <a:pt x="138" y="2"/>
                </a:lnTo>
                <a:lnTo>
                  <a:pt x="157" y="2"/>
                </a:lnTo>
                <a:lnTo>
                  <a:pt x="185" y="2"/>
                </a:lnTo>
                <a:lnTo>
                  <a:pt x="205" y="2"/>
                </a:lnTo>
                <a:lnTo>
                  <a:pt x="249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3146425" y="4449763"/>
            <a:ext cx="852488" cy="376238"/>
          </a:xfrm>
          <a:custGeom>
            <a:avLst/>
            <a:gdLst>
              <a:gd name="T0" fmla="*/ 537 w 537"/>
              <a:gd name="T1" fmla="*/ 90 h 237"/>
              <a:gd name="T2" fmla="*/ 537 w 537"/>
              <a:gd name="T3" fmla="*/ 113 h 237"/>
              <a:gd name="T4" fmla="*/ 535 w 537"/>
              <a:gd name="T5" fmla="*/ 127 h 237"/>
              <a:gd name="T6" fmla="*/ 531 w 537"/>
              <a:gd name="T7" fmla="*/ 134 h 237"/>
              <a:gd name="T8" fmla="*/ 522 w 537"/>
              <a:gd name="T9" fmla="*/ 137 h 237"/>
              <a:gd name="T10" fmla="*/ 467 w 537"/>
              <a:gd name="T11" fmla="*/ 137 h 237"/>
              <a:gd name="T12" fmla="*/ 359 w 537"/>
              <a:gd name="T13" fmla="*/ 137 h 237"/>
              <a:gd name="T14" fmla="*/ 345 w 537"/>
              <a:gd name="T15" fmla="*/ 138 h 237"/>
              <a:gd name="T16" fmla="*/ 340 w 537"/>
              <a:gd name="T17" fmla="*/ 143 h 237"/>
              <a:gd name="T18" fmla="*/ 336 w 537"/>
              <a:gd name="T19" fmla="*/ 156 h 237"/>
              <a:gd name="T20" fmla="*/ 336 w 537"/>
              <a:gd name="T21" fmla="*/ 193 h 237"/>
              <a:gd name="T22" fmla="*/ 336 w 537"/>
              <a:gd name="T23" fmla="*/ 217 h 237"/>
              <a:gd name="T24" fmla="*/ 335 w 537"/>
              <a:gd name="T25" fmla="*/ 225 h 237"/>
              <a:gd name="T26" fmla="*/ 329 w 537"/>
              <a:gd name="T27" fmla="*/ 233 h 237"/>
              <a:gd name="T28" fmla="*/ 324 w 537"/>
              <a:gd name="T29" fmla="*/ 236 h 237"/>
              <a:gd name="T30" fmla="*/ 311 w 537"/>
              <a:gd name="T31" fmla="*/ 237 h 237"/>
              <a:gd name="T32" fmla="*/ 183 w 537"/>
              <a:gd name="T33" fmla="*/ 234 h 237"/>
              <a:gd name="T34" fmla="*/ 61 w 537"/>
              <a:gd name="T35" fmla="*/ 234 h 237"/>
              <a:gd name="T36" fmla="*/ 41 w 537"/>
              <a:gd name="T37" fmla="*/ 231 h 237"/>
              <a:gd name="T38" fmla="*/ 33 w 537"/>
              <a:gd name="T39" fmla="*/ 227 h 237"/>
              <a:gd name="T40" fmla="*/ 26 w 537"/>
              <a:gd name="T41" fmla="*/ 220 h 237"/>
              <a:gd name="T42" fmla="*/ 25 w 537"/>
              <a:gd name="T43" fmla="*/ 212 h 237"/>
              <a:gd name="T44" fmla="*/ 25 w 537"/>
              <a:gd name="T45" fmla="*/ 204 h 237"/>
              <a:gd name="T46" fmla="*/ 26 w 537"/>
              <a:gd name="T47" fmla="*/ 188 h 237"/>
              <a:gd name="T48" fmla="*/ 26 w 537"/>
              <a:gd name="T49" fmla="*/ 173 h 237"/>
              <a:gd name="T50" fmla="*/ 25 w 537"/>
              <a:gd name="T51" fmla="*/ 161 h 237"/>
              <a:gd name="T52" fmla="*/ 19 w 537"/>
              <a:gd name="T53" fmla="*/ 143 h 237"/>
              <a:gd name="T54" fmla="*/ 19 w 537"/>
              <a:gd name="T55" fmla="*/ 124 h 237"/>
              <a:gd name="T56" fmla="*/ 17 w 537"/>
              <a:gd name="T57" fmla="*/ 113 h 237"/>
              <a:gd name="T58" fmla="*/ 13 w 537"/>
              <a:gd name="T59" fmla="*/ 102 h 237"/>
              <a:gd name="T60" fmla="*/ 4 w 537"/>
              <a:gd name="T61" fmla="*/ 83 h 237"/>
              <a:gd name="T62" fmla="*/ 1 w 537"/>
              <a:gd name="T63" fmla="*/ 63 h 237"/>
              <a:gd name="T64" fmla="*/ 0 w 537"/>
              <a:gd name="T65" fmla="*/ 45 h 237"/>
              <a:gd name="T66" fmla="*/ 1 w 537"/>
              <a:gd name="T67" fmla="*/ 25 h 237"/>
              <a:gd name="T68" fmla="*/ 4 w 537"/>
              <a:gd name="T69" fmla="*/ 13 h 237"/>
              <a:gd name="T70" fmla="*/ 9 w 537"/>
              <a:gd name="T71" fmla="*/ 9 h 237"/>
              <a:gd name="T72" fmla="*/ 16 w 537"/>
              <a:gd name="T73" fmla="*/ 3 h 237"/>
              <a:gd name="T74" fmla="*/ 26 w 537"/>
              <a:gd name="T75" fmla="*/ 0 h 237"/>
              <a:gd name="T76" fmla="*/ 108 w 537"/>
              <a:gd name="T77" fmla="*/ 1 h 237"/>
              <a:gd name="T78" fmla="*/ 294 w 537"/>
              <a:gd name="T79" fmla="*/ 3 h 237"/>
              <a:gd name="T80" fmla="*/ 377 w 537"/>
              <a:gd name="T81" fmla="*/ 3 h 237"/>
              <a:gd name="T82" fmla="*/ 412 w 537"/>
              <a:gd name="T83" fmla="*/ 4 h 237"/>
              <a:gd name="T84" fmla="*/ 482 w 537"/>
              <a:gd name="T85" fmla="*/ 3 h 237"/>
              <a:gd name="T86" fmla="*/ 524 w 537"/>
              <a:gd name="T87" fmla="*/ 1 h 237"/>
              <a:gd name="T88" fmla="*/ 533 w 537"/>
              <a:gd name="T89" fmla="*/ 6 h 237"/>
              <a:gd name="T90" fmla="*/ 537 w 537"/>
              <a:gd name="T91" fmla="*/ 13 h 237"/>
              <a:gd name="T92" fmla="*/ 537 w 537"/>
              <a:gd name="T93" fmla="*/ 32 h 237"/>
              <a:gd name="T94" fmla="*/ 537 w 537"/>
              <a:gd name="T95" fmla="*/ 7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37" h="237">
                <a:moveTo>
                  <a:pt x="537" y="70"/>
                </a:moveTo>
                <a:lnTo>
                  <a:pt x="537" y="71"/>
                </a:lnTo>
                <a:lnTo>
                  <a:pt x="537" y="73"/>
                </a:lnTo>
                <a:lnTo>
                  <a:pt x="537" y="90"/>
                </a:lnTo>
                <a:lnTo>
                  <a:pt x="537" y="95"/>
                </a:lnTo>
                <a:lnTo>
                  <a:pt x="537" y="103"/>
                </a:lnTo>
                <a:lnTo>
                  <a:pt x="537" y="108"/>
                </a:lnTo>
                <a:lnTo>
                  <a:pt x="537" y="113"/>
                </a:lnTo>
                <a:lnTo>
                  <a:pt x="537" y="118"/>
                </a:lnTo>
                <a:lnTo>
                  <a:pt x="537" y="121"/>
                </a:lnTo>
                <a:lnTo>
                  <a:pt x="537" y="124"/>
                </a:lnTo>
                <a:lnTo>
                  <a:pt x="535" y="127"/>
                </a:lnTo>
                <a:lnTo>
                  <a:pt x="535" y="129"/>
                </a:lnTo>
                <a:lnTo>
                  <a:pt x="534" y="131"/>
                </a:lnTo>
                <a:lnTo>
                  <a:pt x="533" y="132"/>
                </a:lnTo>
                <a:lnTo>
                  <a:pt x="531" y="134"/>
                </a:lnTo>
                <a:lnTo>
                  <a:pt x="530" y="134"/>
                </a:lnTo>
                <a:lnTo>
                  <a:pt x="528" y="135"/>
                </a:lnTo>
                <a:lnTo>
                  <a:pt x="525" y="137"/>
                </a:lnTo>
                <a:lnTo>
                  <a:pt x="522" y="137"/>
                </a:lnTo>
                <a:lnTo>
                  <a:pt x="519" y="137"/>
                </a:lnTo>
                <a:lnTo>
                  <a:pt x="515" y="137"/>
                </a:lnTo>
                <a:lnTo>
                  <a:pt x="509" y="138"/>
                </a:lnTo>
                <a:lnTo>
                  <a:pt x="467" y="137"/>
                </a:lnTo>
                <a:lnTo>
                  <a:pt x="413" y="137"/>
                </a:lnTo>
                <a:lnTo>
                  <a:pt x="396" y="137"/>
                </a:lnTo>
                <a:lnTo>
                  <a:pt x="371" y="137"/>
                </a:lnTo>
                <a:lnTo>
                  <a:pt x="359" y="137"/>
                </a:lnTo>
                <a:lnTo>
                  <a:pt x="356" y="137"/>
                </a:lnTo>
                <a:lnTo>
                  <a:pt x="351" y="137"/>
                </a:lnTo>
                <a:lnTo>
                  <a:pt x="348" y="138"/>
                </a:lnTo>
                <a:lnTo>
                  <a:pt x="345" y="138"/>
                </a:lnTo>
                <a:lnTo>
                  <a:pt x="343" y="138"/>
                </a:lnTo>
                <a:lnTo>
                  <a:pt x="342" y="140"/>
                </a:lnTo>
                <a:lnTo>
                  <a:pt x="340" y="141"/>
                </a:lnTo>
                <a:lnTo>
                  <a:pt x="340" y="143"/>
                </a:lnTo>
                <a:lnTo>
                  <a:pt x="339" y="144"/>
                </a:lnTo>
                <a:lnTo>
                  <a:pt x="338" y="148"/>
                </a:lnTo>
                <a:lnTo>
                  <a:pt x="336" y="153"/>
                </a:lnTo>
                <a:lnTo>
                  <a:pt x="336" y="156"/>
                </a:lnTo>
                <a:lnTo>
                  <a:pt x="336" y="161"/>
                </a:lnTo>
                <a:lnTo>
                  <a:pt x="336" y="170"/>
                </a:lnTo>
                <a:lnTo>
                  <a:pt x="336" y="177"/>
                </a:lnTo>
                <a:lnTo>
                  <a:pt x="336" y="193"/>
                </a:lnTo>
                <a:lnTo>
                  <a:pt x="336" y="205"/>
                </a:lnTo>
                <a:lnTo>
                  <a:pt x="336" y="209"/>
                </a:lnTo>
                <a:lnTo>
                  <a:pt x="336" y="212"/>
                </a:lnTo>
                <a:lnTo>
                  <a:pt x="336" y="217"/>
                </a:lnTo>
                <a:lnTo>
                  <a:pt x="336" y="220"/>
                </a:lnTo>
                <a:lnTo>
                  <a:pt x="336" y="221"/>
                </a:lnTo>
                <a:lnTo>
                  <a:pt x="335" y="223"/>
                </a:lnTo>
                <a:lnTo>
                  <a:pt x="335" y="225"/>
                </a:lnTo>
                <a:lnTo>
                  <a:pt x="333" y="230"/>
                </a:lnTo>
                <a:lnTo>
                  <a:pt x="332" y="230"/>
                </a:lnTo>
                <a:lnTo>
                  <a:pt x="330" y="233"/>
                </a:lnTo>
                <a:lnTo>
                  <a:pt x="329" y="233"/>
                </a:lnTo>
                <a:lnTo>
                  <a:pt x="329" y="234"/>
                </a:lnTo>
                <a:lnTo>
                  <a:pt x="326" y="234"/>
                </a:lnTo>
                <a:lnTo>
                  <a:pt x="326" y="236"/>
                </a:lnTo>
                <a:lnTo>
                  <a:pt x="324" y="236"/>
                </a:lnTo>
                <a:lnTo>
                  <a:pt x="322" y="236"/>
                </a:lnTo>
                <a:lnTo>
                  <a:pt x="320" y="236"/>
                </a:lnTo>
                <a:lnTo>
                  <a:pt x="316" y="237"/>
                </a:lnTo>
                <a:lnTo>
                  <a:pt x="311" y="237"/>
                </a:lnTo>
                <a:lnTo>
                  <a:pt x="292" y="236"/>
                </a:lnTo>
                <a:lnTo>
                  <a:pt x="274" y="236"/>
                </a:lnTo>
                <a:lnTo>
                  <a:pt x="246" y="236"/>
                </a:lnTo>
                <a:lnTo>
                  <a:pt x="183" y="234"/>
                </a:lnTo>
                <a:lnTo>
                  <a:pt x="167" y="234"/>
                </a:lnTo>
                <a:lnTo>
                  <a:pt x="108" y="234"/>
                </a:lnTo>
                <a:lnTo>
                  <a:pt x="67" y="234"/>
                </a:lnTo>
                <a:lnTo>
                  <a:pt x="61" y="234"/>
                </a:lnTo>
                <a:lnTo>
                  <a:pt x="55" y="234"/>
                </a:lnTo>
                <a:lnTo>
                  <a:pt x="49" y="233"/>
                </a:lnTo>
                <a:lnTo>
                  <a:pt x="44" y="233"/>
                </a:lnTo>
                <a:lnTo>
                  <a:pt x="41" y="231"/>
                </a:lnTo>
                <a:lnTo>
                  <a:pt x="39" y="231"/>
                </a:lnTo>
                <a:lnTo>
                  <a:pt x="36" y="230"/>
                </a:lnTo>
                <a:lnTo>
                  <a:pt x="35" y="228"/>
                </a:lnTo>
                <a:lnTo>
                  <a:pt x="33" y="227"/>
                </a:lnTo>
                <a:lnTo>
                  <a:pt x="31" y="225"/>
                </a:lnTo>
                <a:lnTo>
                  <a:pt x="28" y="223"/>
                </a:lnTo>
                <a:lnTo>
                  <a:pt x="28" y="223"/>
                </a:lnTo>
                <a:lnTo>
                  <a:pt x="26" y="220"/>
                </a:lnTo>
                <a:lnTo>
                  <a:pt x="26" y="218"/>
                </a:lnTo>
                <a:lnTo>
                  <a:pt x="26" y="215"/>
                </a:lnTo>
                <a:lnTo>
                  <a:pt x="25" y="214"/>
                </a:lnTo>
                <a:lnTo>
                  <a:pt x="25" y="212"/>
                </a:lnTo>
                <a:lnTo>
                  <a:pt x="25" y="209"/>
                </a:lnTo>
                <a:lnTo>
                  <a:pt x="25" y="208"/>
                </a:lnTo>
                <a:lnTo>
                  <a:pt x="25" y="205"/>
                </a:lnTo>
                <a:lnTo>
                  <a:pt x="25" y="204"/>
                </a:lnTo>
                <a:lnTo>
                  <a:pt x="25" y="201"/>
                </a:lnTo>
                <a:lnTo>
                  <a:pt x="26" y="192"/>
                </a:lnTo>
                <a:lnTo>
                  <a:pt x="26" y="189"/>
                </a:lnTo>
                <a:lnTo>
                  <a:pt x="26" y="188"/>
                </a:lnTo>
                <a:lnTo>
                  <a:pt x="26" y="185"/>
                </a:lnTo>
                <a:lnTo>
                  <a:pt x="26" y="180"/>
                </a:lnTo>
                <a:lnTo>
                  <a:pt x="26" y="176"/>
                </a:lnTo>
                <a:lnTo>
                  <a:pt x="26" y="173"/>
                </a:lnTo>
                <a:lnTo>
                  <a:pt x="26" y="169"/>
                </a:lnTo>
                <a:lnTo>
                  <a:pt x="26" y="167"/>
                </a:lnTo>
                <a:lnTo>
                  <a:pt x="26" y="164"/>
                </a:lnTo>
                <a:lnTo>
                  <a:pt x="25" y="161"/>
                </a:lnTo>
                <a:lnTo>
                  <a:pt x="22" y="153"/>
                </a:lnTo>
                <a:lnTo>
                  <a:pt x="20" y="148"/>
                </a:lnTo>
                <a:lnTo>
                  <a:pt x="20" y="145"/>
                </a:lnTo>
                <a:lnTo>
                  <a:pt x="19" y="143"/>
                </a:lnTo>
                <a:lnTo>
                  <a:pt x="19" y="138"/>
                </a:lnTo>
                <a:lnTo>
                  <a:pt x="19" y="135"/>
                </a:lnTo>
                <a:lnTo>
                  <a:pt x="19" y="131"/>
                </a:lnTo>
                <a:lnTo>
                  <a:pt x="19" y="124"/>
                </a:lnTo>
                <a:lnTo>
                  <a:pt x="19" y="119"/>
                </a:lnTo>
                <a:lnTo>
                  <a:pt x="19" y="116"/>
                </a:lnTo>
                <a:lnTo>
                  <a:pt x="17" y="115"/>
                </a:lnTo>
                <a:lnTo>
                  <a:pt x="17" y="113"/>
                </a:lnTo>
                <a:lnTo>
                  <a:pt x="17" y="111"/>
                </a:lnTo>
                <a:lnTo>
                  <a:pt x="16" y="108"/>
                </a:lnTo>
                <a:lnTo>
                  <a:pt x="15" y="105"/>
                </a:lnTo>
                <a:lnTo>
                  <a:pt x="13" y="102"/>
                </a:lnTo>
                <a:lnTo>
                  <a:pt x="9" y="92"/>
                </a:lnTo>
                <a:lnTo>
                  <a:pt x="7" y="90"/>
                </a:lnTo>
                <a:lnTo>
                  <a:pt x="6" y="86"/>
                </a:lnTo>
                <a:lnTo>
                  <a:pt x="4" y="83"/>
                </a:lnTo>
                <a:lnTo>
                  <a:pt x="4" y="81"/>
                </a:lnTo>
                <a:lnTo>
                  <a:pt x="3" y="79"/>
                </a:lnTo>
                <a:lnTo>
                  <a:pt x="3" y="76"/>
                </a:lnTo>
                <a:lnTo>
                  <a:pt x="1" y="63"/>
                </a:lnTo>
                <a:lnTo>
                  <a:pt x="1" y="54"/>
                </a:lnTo>
                <a:lnTo>
                  <a:pt x="0" y="49"/>
                </a:lnTo>
                <a:lnTo>
                  <a:pt x="0" y="48"/>
                </a:lnTo>
                <a:lnTo>
                  <a:pt x="0" y="45"/>
                </a:lnTo>
                <a:lnTo>
                  <a:pt x="0" y="39"/>
                </a:lnTo>
                <a:lnTo>
                  <a:pt x="0" y="35"/>
                </a:lnTo>
                <a:lnTo>
                  <a:pt x="1" y="29"/>
                </a:lnTo>
                <a:lnTo>
                  <a:pt x="1" y="25"/>
                </a:lnTo>
                <a:lnTo>
                  <a:pt x="1" y="22"/>
                </a:lnTo>
                <a:lnTo>
                  <a:pt x="3" y="19"/>
                </a:lnTo>
                <a:lnTo>
                  <a:pt x="3" y="16"/>
                </a:lnTo>
                <a:lnTo>
                  <a:pt x="4" y="13"/>
                </a:lnTo>
                <a:lnTo>
                  <a:pt x="4" y="13"/>
                </a:lnTo>
                <a:lnTo>
                  <a:pt x="6" y="12"/>
                </a:lnTo>
                <a:lnTo>
                  <a:pt x="6" y="10"/>
                </a:lnTo>
                <a:lnTo>
                  <a:pt x="9" y="9"/>
                </a:lnTo>
                <a:lnTo>
                  <a:pt x="10" y="6"/>
                </a:lnTo>
                <a:lnTo>
                  <a:pt x="12" y="4"/>
                </a:lnTo>
                <a:lnTo>
                  <a:pt x="13" y="3"/>
                </a:lnTo>
                <a:lnTo>
                  <a:pt x="16" y="3"/>
                </a:lnTo>
                <a:lnTo>
                  <a:pt x="17" y="1"/>
                </a:lnTo>
                <a:lnTo>
                  <a:pt x="20" y="1"/>
                </a:lnTo>
                <a:lnTo>
                  <a:pt x="23" y="0"/>
                </a:lnTo>
                <a:lnTo>
                  <a:pt x="26" y="0"/>
                </a:lnTo>
                <a:lnTo>
                  <a:pt x="32" y="0"/>
                </a:lnTo>
                <a:lnTo>
                  <a:pt x="41" y="0"/>
                </a:lnTo>
                <a:lnTo>
                  <a:pt x="87" y="1"/>
                </a:lnTo>
                <a:lnTo>
                  <a:pt x="108" y="1"/>
                </a:lnTo>
                <a:lnTo>
                  <a:pt x="141" y="3"/>
                </a:lnTo>
                <a:lnTo>
                  <a:pt x="226" y="3"/>
                </a:lnTo>
                <a:lnTo>
                  <a:pt x="265" y="3"/>
                </a:lnTo>
                <a:lnTo>
                  <a:pt x="294" y="3"/>
                </a:lnTo>
                <a:lnTo>
                  <a:pt x="355" y="3"/>
                </a:lnTo>
                <a:lnTo>
                  <a:pt x="365" y="3"/>
                </a:lnTo>
                <a:lnTo>
                  <a:pt x="374" y="3"/>
                </a:lnTo>
                <a:lnTo>
                  <a:pt x="377" y="3"/>
                </a:lnTo>
                <a:lnTo>
                  <a:pt x="381" y="3"/>
                </a:lnTo>
                <a:lnTo>
                  <a:pt x="390" y="4"/>
                </a:lnTo>
                <a:lnTo>
                  <a:pt x="400" y="4"/>
                </a:lnTo>
                <a:lnTo>
                  <a:pt x="412" y="4"/>
                </a:lnTo>
                <a:lnTo>
                  <a:pt x="432" y="4"/>
                </a:lnTo>
                <a:lnTo>
                  <a:pt x="454" y="4"/>
                </a:lnTo>
                <a:lnTo>
                  <a:pt x="470" y="4"/>
                </a:lnTo>
                <a:lnTo>
                  <a:pt x="482" y="3"/>
                </a:lnTo>
                <a:lnTo>
                  <a:pt x="511" y="1"/>
                </a:lnTo>
                <a:lnTo>
                  <a:pt x="515" y="1"/>
                </a:lnTo>
                <a:lnTo>
                  <a:pt x="519" y="1"/>
                </a:lnTo>
                <a:lnTo>
                  <a:pt x="524" y="1"/>
                </a:lnTo>
                <a:lnTo>
                  <a:pt x="527" y="3"/>
                </a:lnTo>
                <a:lnTo>
                  <a:pt x="528" y="3"/>
                </a:lnTo>
                <a:lnTo>
                  <a:pt x="531" y="4"/>
                </a:lnTo>
                <a:lnTo>
                  <a:pt x="533" y="6"/>
                </a:lnTo>
                <a:lnTo>
                  <a:pt x="534" y="7"/>
                </a:lnTo>
                <a:lnTo>
                  <a:pt x="534" y="9"/>
                </a:lnTo>
                <a:lnTo>
                  <a:pt x="535" y="12"/>
                </a:lnTo>
                <a:lnTo>
                  <a:pt x="537" y="13"/>
                </a:lnTo>
                <a:lnTo>
                  <a:pt x="537" y="17"/>
                </a:lnTo>
                <a:lnTo>
                  <a:pt x="537" y="22"/>
                </a:lnTo>
                <a:lnTo>
                  <a:pt x="537" y="26"/>
                </a:lnTo>
                <a:lnTo>
                  <a:pt x="537" y="32"/>
                </a:lnTo>
                <a:lnTo>
                  <a:pt x="537" y="44"/>
                </a:lnTo>
                <a:lnTo>
                  <a:pt x="537" y="52"/>
                </a:lnTo>
                <a:lnTo>
                  <a:pt x="537" y="68"/>
                </a:lnTo>
                <a:lnTo>
                  <a:pt x="537" y="70"/>
                </a:lnTo>
                <a:lnTo>
                  <a:pt x="537" y="7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3995738" y="3282950"/>
            <a:ext cx="522288" cy="536575"/>
          </a:xfrm>
          <a:custGeom>
            <a:avLst/>
            <a:gdLst>
              <a:gd name="T0" fmla="*/ 259 w 329"/>
              <a:gd name="T1" fmla="*/ 80 h 338"/>
              <a:gd name="T2" fmla="*/ 259 w 329"/>
              <a:gd name="T3" fmla="*/ 101 h 338"/>
              <a:gd name="T4" fmla="*/ 261 w 329"/>
              <a:gd name="T5" fmla="*/ 111 h 338"/>
              <a:gd name="T6" fmla="*/ 261 w 329"/>
              <a:gd name="T7" fmla="*/ 118 h 338"/>
              <a:gd name="T8" fmla="*/ 262 w 329"/>
              <a:gd name="T9" fmla="*/ 124 h 338"/>
              <a:gd name="T10" fmla="*/ 264 w 329"/>
              <a:gd name="T11" fmla="*/ 128 h 338"/>
              <a:gd name="T12" fmla="*/ 267 w 329"/>
              <a:gd name="T13" fmla="*/ 131 h 338"/>
              <a:gd name="T14" fmla="*/ 270 w 329"/>
              <a:gd name="T15" fmla="*/ 133 h 338"/>
              <a:gd name="T16" fmla="*/ 275 w 329"/>
              <a:gd name="T17" fmla="*/ 134 h 338"/>
              <a:gd name="T18" fmla="*/ 284 w 329"/>
              <a:gd name="T19" fmla="*/ 136 h 338"/>
              <a:gd name="T20" fmla="*/ 302 w 329"/>
              <a:gd name="T21" fmla="*/ 136 h 338"/>
              <a:gd name="T22" fmla="*/ 312 w 329"/>
              <a:gd name="T23" fmla="*/ 136 h 338"/>
              <a:gd name="T24" fmla="*/ 316 w 329"/>
              <a:gd name="T25" fmla="*/ 137 h 338"/>
              <a:gd name="T26" fmla="*/ 321 w 329"/>
              <a:gd name="T27" fmla="*/ 139 h 338"/>
              <a:gd name="T28" fmla="*/ 323 w 329"/>
              <a:gd name="T29" fmla="*/ 142 h 338"/>
              <a:gd name="T30" fmla="*/ 325 w 329"/>
              <a:gd name="T31" fmla="*/ 146 h 338"/>
              <a:gd name="T32" fmla="*/ 326 w 329"/>
              <a:gd name="T33" fmla="*/ 150 h 338"/>
              <a:gd name="T34" fmla="*/ 328 w 329"/>
              <a:gd name="T35" fmla="*/ 156 h 338"/>
              <a:gd name="T36" fmla="*/ 328 w 329"/>
              <a:gd name="T37" fmla="*/ 166 h 338"/>
              <a:gd name="T38" fmla="*/ 329 w 329"/>
              <a:gd name="T39" fmla="*/ 288 h 338"/>
              <a:gd name="T40" fmla="*/ 329 w 329"/>
              <a:gd name="T41" fmla="*/ 309 h 338"/>
              <a:gd name="T42" fmla="*/ 329 w 329"/>
              <a:gd name="T43" fmla="*/ 319 h 338"/>
              <a:gd name="T44" fmla="*/ 328 w 329"/>
              <a:gd name="T45" fmla="*/ 326 h 338"/>
              <a:gd name="T46" fmla="*/ 326 w 329"/>
              <a:gd name="T47" fmla="*/ 329 h 338"/>
              <a:gd name="T48" fmla="*/ 325 w 329"/>
              <a:gd name="T49" fmla="*/ 332 h 338"/>
              <a:gd name="T50" fmla="*/ 321 w 329"/>
              <a:gd name="T51" fmla="*/ 335 h 338"/>
              <a:gd name="T52" fmla="*/ 315 w 329"/>
              <a:gd name="T53" fmla="*/ 336 h 338"/>
              <a:gd name="T54" fmla="*/ 306 w 329"/>
              <a:gd name="T55" fmla="*/ 338 h 338"/>
              <a:gd name="T56" fmla="*/ 294 w 329"/>
              <a:gd name="T57" fmla="*/ 338 h 338"/>
              <a:gd name="T58" fmla="*/ 258 w 329"/>
              <a:gd name="T59" fmla="*/ 336 h 338"/>
              <a:gd name="T60" fmla="*/ 209 w 329"/>
              <a:gd name="T61" fmla="*/ 336 h 338"/>
              <a:gd name="T62" fmla="*/ 105 w 329"/>
              <a:gd name="T63" fmla="*/ 336 h 338"/>
              <a:gd name="T64" fmla="*/ 57 w 329"/>
              <a:gd name="T65" fmla="*/ 338 h 338"/>
              <a:gd name="T66" fmla="*/ 30 w 329"/>
              <a:gd name="T67" fmla="*/ 338 h 338"/>
              <a:gd name="T68" fmla="*/ 19 w 329"/>
              <a:gd name="T69" fmla="*/ 338 h 338"/>
              <a:gd name="T70" fmla="*/ 15 w 329"/>
              <a:gd name="T71" fmla="*/ 336 h 338"/>
              <a:gd name="T72" fmla="*/ 9 w 329"/>
              <a:gd name="T73" fmla="*/ 335 h 338"/>
              <a:gd name="T74" fmla="*/ 5 w 329"/>
              <a:gd name="T75" fmla="*/ 332 h 338"/>
              <a:gd name="T76" fmla="*/ 3 w 329"/>
              <a:gd name="T77" fmla="*/ 331 h 338"/>
              <a:gd name="T78" fmla="*/ 2 w 329"/>
              <a:gd name="T79" fmla="*/ 328 h 338"/>
              <a:gd name="T80" fmla="*/ 0 w 329"/>
              <a:gd name="T81" fmla="*/ 322 h 338"/>
              <a:gd name="T82" fmla="*/ 0 w 329"/>
              <a:gd name="T83" fmla="*/ 315 h 338"/>
              <a:gd name="T84" fmla="*/ 0 w 329"/>
              <a:gd name="T85" fmla="*/ 304 h 338"/>
              <a:gd name="T86" fmla="*/ 0 w 329"/>
              <a:gd name="T87" fmla="*/ 240 h 338"/>
              <a:gd name="T88" fmla="*/ 2 w 329"/>
              <a:gd name="T89" fmla="*/ 195 h 338"/>
              <a:gd name="T90" fmla="*/ 2 w 329"/>
              <a:gd name="T91" fmla="*/ 124 h 338"/>
              <a:gd name="T92" fmla="*/ 2 w 329"/>
              <a:gd name="T93" fmla="*/ 86 h 338"/>
              <a:gd name="T94" fmla="*/ 2 w 329"/>
              <a:gd name="T95" fmla="*/ 40 h 338"/>
              <a:gd name="T96" fmla="*/ 2 w 329"/>
              <a:gd name="T97" fmla="*/ 27 h 338"/>
              <a:gd name="T98" fmla="*/ 3 w 329"/>
              <a:gd name="T99" fmla="*/ 16 h 338"/>
              <a:gd name="T100" fmla="*/ 3 w 329"/>
              <a:gd name="T101" fmla="*/ 12 h 338"/>
              <a:gd name="T102" fmla="*/ 6 w 329"/>
              <a:gd name="T103" fmla="*/ 8 h 338"/>
              <a:gd name="T104" fmla="*/ 9 w 329"/>
              <a:gd name="T105" fmla="*/ 5 h 338"/>
              <a:gd name="T106" fmla="*/ 14 w 329"/>
              <a:gd name="T107" fmla="*/ 3 h 338"/>
              <a:gd name="T108" fmla="*/ 15 w 329"/>
              <a:gd name="T109" fmla="*/ 2 h 338"/>
              <a:gd name="T110" fmla="*/ 22 w 329"/>
              <a:gd name="T111" fmla="*/ 0 h 338"/>
              <a:gd name="T112" fmla="*/ 38 w 329"/>
              <a:gd name="T113" fmla="*/ 0 h 338"/>
              <a:gd name="T114" fmla="*/ 107 w 329"/>
              <a:gd name="T115" fmla="*/ 2 h 338"/>
              <a:gd name="T116" fmla="*/ 225 w 329"/>
              <a:gd name="T117" fmla="*/ 2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9" h="338">
                <a:moveTo>
                  <a:pt x="261" y="2"/>
                </a:moveTo>
                <a:lnTo>
                  <a:pt x="259" y="80"/>
                </a:lnTo>
                <a:lnTo>
                  <a:pt x="259" y="91"/>
                </a:lnTo>
                <a:lnTo>
                  <a:pt x="259" y="101"/>
                </a:lnTo>
                <a:lnTo>
                  <a:pt x="261" y="107"/>
                </a:lnTo>
                <a:lnTo>
                  <a:pt x="261" y="111"/>
                </a:lnTo>
                <a:lnTo>
                  <a:pt x="261" y="115"/>
                </a:lnTo>
                <a:lnTo>
                  <a:pt x="261" y="118"/>
                </a:lnTo>
                <a:lnTo>
                  <a:pt x="262" y="121"/>
                </a:lnTo>
                <a:lnTo>
                  <a:pt x="262" y="124"/>
                </a:lnTo>
                <a:lnTo>
                  <a:pt x="264" y="127"/>
                </a:lnTo>
                <a:lnTo>
                  <a:pt x="264" y="128"/>
                </a:lnTo>
                <a:lnTo>
                  <a:pt x="265" y="130"/>
                </a:lnTo>
                <a:lnTo>
                  <a:pt x="267" y="131"/>
                </a:lnTo>
                <a:lnTo>
                  <a:pt x="268" y="131"/>
                </a:lnTo>
                <a:lnTo>
                  <a:pt x="270" y="133"/>
                </a:lnTo>
                <a:lnTo>
                  <a:pt x="273" y="133"/>
                </a:lnTo>
                <a:lnTo>
                  <a:pt x="275" y="134"/>
                </a:lnTo>
                <a:lnTo>
                  <a:pt x="278" y="134"/>
                </a:lnTo>
                <a:lnTo>
                  <a:pt x="284" y="136"/>
                </a:lnTo>
                <a:lnTo>
                  <a:pt x="290" y="136"/>
                </a:lnTo>
                <a:lnTo>
                  <a:pt x="302" y="136"/>
                </a:lnTo>
                <a:lnTo>
                  <a:pt x="307" y="136"/>
                </a:lnTo>
                <a:lnTo>
                  <a:pt x="312" y="136"/>
                </a:lnTo>
                <a:lnTo>
                  <a:pt x="315" y="136"/>
                </a:lnTo>
                <a:lnTo>
                  <a:pt x="316" y="137"/>
                </a:lnTo>
                <a:lnTo>
                  <a:pt x="318" y="137"/>
                </a:lnTo>
                <a:lnTo>
                  <a:pt x="321" y="139"/>
                </a:lnTo>
                <a:lnTo>
                  <a:pt x="322" y="140"/>
                </a:lnTo>
                <a:lnTo>
                  <a:pt x="323" y="142"/>
                </a:lnTo>
                <a:lnTo>
                  <a:pt x="323" y="143"/>
                </a:lnTo>
                <a:lnTo>
                  <a:pt x="325" y="146"/>
                </a:lnTo>
                <a:lnTo>
                  <a:pt x="325" y="147"/>
                </a:lnTo>
                <a:lnTo>
                  <a:pt x="326" y="150"/>
                </a:lnTo>
                <a:lnTo>
                  <a:pt x="326" y="153"/>
                </a:lnTo>
                <a:lnTo>
                  <a:pt x="328" y="156"/>
                </a:lnTo>
                <a:lnTo>
                  <a:pt x="328" y="160"/>
                </a:lnTo>
                <a:lnTo>
                  <a:pt x="328" y="166"/>
                </a:lnTo>
                <a:lnTo>
                  <a:pt x="328" y="175"/>
                </a:lnTo>
                <a:lnTo>
                  <a:pt x="329" y="288"/>
                </a:lnTo>
                <a:lnTo>
                  <a:pt x="329" y="303"/>
                </a:lnTo>
                <a:lnTo>
                  <a:pt x="329" y="309"/>
                </a:lnTo>
                <a:lnTo>
                  <a:pt x="329" y="313"/>
                </a:lnTo>
                <a:lnTo>
                  <a:pt x="329" y="319"/>
                </a:lnTo>
                <a:lnTo>
                  <a:pt x="328" y="323"/>
                </a:lnTo>
                <a:lnTo>
                  <a:pt x="328" y="326"/>
                </a:lnTo>
                <a:lnTo>
                  <a:pt x="328" y="328"/>
                </a:lnTo>
                <a:lnTo>
                  <a:pt x="326" y="329"/>
                </a:lnTo>
                <a:lnTo>
                  <a:pt x="326" y="331"/>
                </a:lnTo>
                <a:lnTo>
                  <a:pt x="325" y="332"/>
                </a:lnTo>
                <a:lnTo>
                  <a:pt x="323" y="334"/>
                </a:lnTo>
                <a:lnTo>
                  <a:pt x="321" y="335"/>
                </a:lnTo>
                <a:lnTo>
                  <a:pt x="318" y="336"/>
                </a:lnTo>
                <a:lnTo>
                  <a:pt x="315" y="336"/>
                </a:lnTo>
                <a:lnTo>
                  <a:pt x="312" y="338"/>
                </a:lnTo>
                <a:lnTo>
                  <a:pt x="306" y="338"/>
                </a:lnTo>
                <a:lnTo>
                  <a:pt x="300" y="338"/>
                </a:lnTo>
                <a:lnTo>
                  <a:pt x="294" y="338"/>
                </a:lnTo>
                <a:lnTo>
                  <a:pt x="270" y="338"/>
                </a:lnTo>
                <a:lnTo>
                  <a:pt x="258" y="336"/>
                </a:lnTo>
                <a:lnTo>
                  <a:pt x="227" y="336"/>
                </a:lnTo>
                <a:lnTo>
                  <a:pt x="209" y="336"/>
                </a:lnTo>
                <a:lnTo>
                  <a:pt x="168" y="336"/>
                </a:lnTo>
                <a:lnTo>
                  <a:pt x="105" y="336"/>
                </a:lnTo>
                <a:lnTo>
                  <a:pt x="85" y="336"/>
                </a:lnTo>
                <a:lnTo>
                  <a:pt x="57" y="338"/>
                </a:lnTo>
                <a:lnTo>
                  <a:pt x="37" y="338"/>
                </a:lnTo>
                <a:lnTo>
                  <a:pt x="30" y="338"/>
                </a:lnTo>
                <a:lnTo>
                  <a:pt x="24" y="338"/>
                </a:lnTo>
                <a:lnTo>
                  <a:pt x="19" y="338"/>
                </a:lnTo>
                <a:lnTo>
                  <a:pt x="16" y="338"/>
                </a:lnTo>
                <a:lnTo>
                  <a:pt x="15" y="336"/>
                </a:lnTo>
                <a:lnTo>
                  <a:pt x="12" y="336"/>
                </a:lnTo>
                <a:lnTo>
                  <a:pt x="9" y="335"/>
                </a:lnTo>
                <a:lnTo>
                  <a:pt x="6" y="334"/>
                </a:lnTo>
                <a:lnTo>
                  <a:pt x="5" y="332"/>
                </a:lnTo>
                <a:lnTo>
                  <a:pt x="5" y="331"/>
                </a:lnTo>
                <a:lnTo>
                  <a:pt x="3" y="331"/>
                </a:lnTo>
                <a:lnTo>
                  <a:pt x="3" y="329"/>
                </a:lnTo>
                <a:lnTo>
                  <a:pt x="2" y="328"/>
                </a:lnTo>
                <a:lnTo>
                  <a:pt x="2" y="326"/>
                </a:lnTo>
                <a:lnTo>
                  <a:pt x="0" y="322"/>
                </a:lnTo>
                <a:lnTo>
                  <a:pt x="0" y="320"/>
                </a:lnTo>
                <a:lnTo>
                  <a:pt x="0" y="315"/>
                </a:lnTo>
                <a:lnTo>
                  <a:pt x="0" y="310"/>
                </a:lnTo>
                <a:lnTo>
                  <a:pt x="0" y="304"/>
                </a:lnTo>
                <a:lnTo>
                  <a:pt x="0" y="291"/>
                </a:lnTo>
                <a:lnTo>
                  <a:pt x="0" y="240"/>
                </a:lnTo>
                <a:lnTo>
                  <a:pt x="2" y="222"/>
                </a:lnTo>
                <a:lnTo>
                  <a:pt x="2" y="195"/>
                </a:lnTo>
                <a:lnTo>
                  <a:pt x="2" y="175"/>
                </a:lnTo>
                <a:lnTo>
                  <a:pt x="2" y="124"/>
                </a:lnTo>
                <a:lnTo>
                  <a:pt x="2" y="108"/>
                </a:lnTo>
                <a:lnTo>
                  <a:pt x="2" y="86"/>
                </a:lnTo>
                <a:lnTo>
                  <a:pt x="2" y="51"/>
                </a:lnTo>
                <a:lnTo>
                  <a:pt x="2" y="40"/>
                </a:lnTo>
                <a:lnTo>
                  <a:pt x="2" y="32"/>
                </a:lnTo>
                <a:lnTo>
                  <a:pt x="2" y="27"/>
                </a:lnTo>
                <a:lnTo>
                  <a:pt x="2" y="21"/>
                </a:lnTo>
                <a:lnTo>
                  <a:pt x="3" y="16"/>
                </a:lnTo>
                <a:lnTo>
                  <a:pt x="3" y="15"/>
                </a:lnTo>
                <a:lnTo>
                  <a:pt x="3" y="12"/>
                </a:lnTo>
                <a:lnTo>
                  <a:pt x="5" y="11"/>
                </a:lnTo>
                <a:lnTo>
                  <a:pt x="6" y="8"/>
                </a:lnTo>
                <a:lnTo>
                  <a:pt x="8" y="6"/>
                </a:lnTo>
                <a:lnTo>
                  <a:pt x="9" y="5"/>
                </a:lnTo>
                <a:lnTo>
                  <a:pt x="11" y="3"/>
                </a:lnTo>
                <a:lnTo>
                  <a:pt x="14" y="3"/>
                </a:lnTo>
                <a:lnTo>
                  <a:pt x="15" y="2"/>
                </a:lnTo>
                <a:lnTo>
                  <a:pt x="15" y="2"/>
                </a:lnTo>
                <a:lnTo>
                  <a:pt x="19" y="2"/>
                </a:lnTo>
                <a:lnTo>
                  <a:pt x="22" y="0"/>
                </a:lnTo>
                <a:lnTo>
                  <a:pt x="28" y="0"/>
                </a:lnTo>
                <a:lnTo>
                  <a:pt x="38" y="0"/>
                </a:lnTo>
                <a:lnTo>
                  <a:pt x="76" y="2"/>
                </a:lnTo>
                <a:lnTo>
                  <a:pt x="107" y="2"/>
                </a:lnTo>
                <a:lnTo>
                  <a:pt x="149" y="2"/>
                </a:lnTo>
                <a:lnTo>
                  <a:pt x="225" y="2"/>
                </a:lnTo>
                <a:lnTo>
                  <a:pt x="261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2944813" y="2108200"/>
            <a:ext cx="746125" cy="431800"/>
          </a:xfrm>
          <a:custGeom>
            <a:avLst/>
            <a:gdLst>
              <a:gd name="T0" fmla="*/ 470 w 470"/>
              <a:gd name="T1" fmla="*/ 41 h 272"/>
              <a:gd name="T2" fmla="*/ 470 w 470"/>
              <a:gd name="T3" fmla="*/ 76 h 272"/>
              <a:gd name="T4" fmla="*/ 470 w 470"/>
              <a:gd name="T5" fmla="*/ 127 h 272"/>
              <a:gd name="T6" fmla="*/ 470 w 470"/>
              <a:gd name="T7" fmla="*/ 166 h 272"/>
              <a:gd name="T8" fmla="*/ 470 w 470"/>
              <a:gd name="T9" fmla="*/ 178 h 272"/>
              <a:gd name="T10" fmla="*/ 469 w 470"/>
              <a:gd name="T11" fmla="*/ 185 h 272"/>
              <a:gd name="T12" fmla="*/ 467 w 470"/>
              <a:gd name="T13" fmla="*/ 194 h 272"/>
              <a:gd name="T14" fmla="*/ 467 w 470"/>
              <a:gd name="T15" fmla="*/ 198 h 272"/>
              <a:gd name="T16" fmla="*/ 466 w 470"/>
              <a:gd name="T17" fmla="*/ 201 h 272"/>
              <a:gd name="T18" fmla="*/ 463 w 470"/>
              <a:gd name="T19" fmla="*/ 204 h 272"/>
              <a:gd name="T20" fmla="*/ 456 w 470"/>
              <a:gd name="T21" fmla="*/ 207 h 272"/>
              <a:gd name="T22" fmla="*/ 450 w 470"/>
              <a:gd name="T23" fmla="*/ 207 h 272"/>
              <a:gd name="T24" fmla="*/ 440 w 470"/>
              <a:gd name="T25" fmla="*/ 207 h 272"/>
              <a:gd name="T26" fmla="*/ 370 w 470"/>
              <a:gd name="T27" fmla="*/ 205 h 272"/>
              <a:gd name="T28" fmla="*/ 355 w 470"/>
              <a:gd name="T29" fmla="*/ 204 h 272"/>
              <a:gd name="T30" fmla="*/ 350 w 470"/>
              <a:gd name="T31" fmla="*/ 205 h 272"/>
              <a:gd name="T32" fmla="*/ 347 w 470"/>
              <a:gd name="T33" fmla="*/ 207 h 272"/>
              <a:gd name="T34" fmla="*/ 344 w 470"/>
              <a:gd name="T35" fmla="*/ 208 h 272"/>
              <a:gd name="T36" fmla="*/ 341 w 470"/>
              <a:gd name="T37" fmla="*/ 210 h 272"/>
              <a:gd name="T38" fmla="*/ 339 w 470"/>
              <a:gd name="T39" fmla="*/ 212 h 272"/>
              <a:gd name="T40" fmla="*/ 337 w 470"/>
              <a:gd name="T41" fmla="*/ 217 h 272"/>
              <a:gd name="T42" fmla="*/ 337 w 470"/>
              <a:gd name="T43" fmla="*/ 223 h 272"/>
              <a:gd name="T44" fmla="*/ 335 w 470"/>
              <a:gd name="T45" fmla="*/ 231 h 272"/>
              <a:gd name="T46" fmla="*/ 334 w 470"/>
              <a:gd name="T47" fmla="*/ 250 h 272"/>
              <a:gd name="T48" fmla="*/ 334 w 470"/>
              <a:gd name="T49" fmla="*/ 256 h 272"/>
              <a:gd name="T50" fmla="*/ 332 w 470"/>
              <a:gd name="T51" fmla="*/ 262 h 272"/>
              <a:gd name="T52" fmla="*/ 331 w 470"/>
              <a:gd name="T53" fmla="*/ 265 h 272"/>
              <a:gd name="T54" fmla="*/ 329 w 470"/>
              <a:gd name="T55" fmla="*/ 266 h 272"/>
              <a:gd name="T56" fmla="*/ 328 w 470"/>
              <a:gd name="T57" fmla="*/ 268 h 272"/>
              <a:gd name="T58" fmla="*/ 323 w 470"/>
              <a:gd name="T59" fmla="*/ 269 h 272"/>
              <a:gd name="T60" fmla="*/ 318 w 470"/>
              <a:gd name="T61" fmla="*/ 271 h 272"/>
              <a:gd name="T62" fmla="*/ 310 w 470"/>
              <a:gd name="T63" fmla="*/ 272 h 272"/>
              <a:gd name="T64" fmla="*/ 262 w 470"/>
              <a:gd name="T65" fmla="*/ 271 h 272"/>
              <a:gd name="T66" fmla="*/ 178 w 470"/>
              <a:gd name="T67" fmla="*/ 269 h 272"/>
              <a:gd name="T68" fmla="*/ 59 w 470"/>
              <a:gd name="T69" fmla="*/ 268 h 272"/>
              <a:gd name="T70" fmla="*/ 30 w 470"/>
              <a:gd name="T71" fmla="*/ 268 h 272"/>
              <a:gd name="T72" fmla="*/ 19 w 470"/>
              <a:gd name="T73" fmla="*/ 268 h 272"/>
              <a:gd name="T74" fmla="*/ 13 w 470"/>
              <a:gd name="T75" fmla="*/ 268 h 272"/>
              <a:gd name="T76" fmla="*/ 8 w 470"/>
              <a:gd name="T77" fmla="*/ 265 h 272"/>
              <a:gd name="T78" fmla="*/ 5 w 470"/>
              <a:gd name="T79" fmla="*/ 262 h 272"/>
              <a:gd name="T80" fmla="*/ 3 w 470"/>
              <a:gd name="T81" fmla="*/ 259 h 272"/>
              <a:gd name="T82" fmla="*/ 2 w 470"/>
              <a:gd name="T83" fmla="*/ 252 h 272"/>
              <a:gd name="T84" fmla="*/ 0 w 470"/>
              <a:gd name="T85" fmla="*/ 244 h 272"/>
              <a:gd name="T86" fmla="*/ 0 w 470"/>
              <a:gd name="T87" fmla="*/ 227 h 272"/>
              <a:gd name="T88" fmla="*/ 2 w 470"/>
              <a:gd name="T89" fmla="*/ 180 h 272"/>
              <a:gd name="T90" fmla="*/ 5 w 470"/>
              <a:gd name="T91" fmla="*/ 100 h 272"/>
              <a:gd name="T92" fmla="*/ 5 w 470"/>
              <a:gd name="T93" fmla="*/ 42 h 272"/>
              <a:gd name="T94" fmla="*/ 5 w 470"/>
              <a:gd name="T95" fmla="*/ 31 h 272"/>
              <a:gd name="T96" fmla="*/ 6 w 470"/>
              <a:gd name="T97" fmla="*/ 19 h 272"/>
              <a:gd name="T98" fmla="*/ 8 w 470"/>
              <a:gd name="T99" fmla="*/ 13 h 272"/>
              <a:gd name="T100" fmla="*/ 9 w 470"/>
              <a:gd name="T101" fmla="*/ 9 h 272"/>
              <a:gd name="T102" fmla="*/ 11 w 470"/>
              <a:gd name="T103" fmla="*/ 6 h 272"/>
              <a:gd name="T104" fmla="*/ 13 w 470"/>
              <a:gd name="T105" fmla="*/ 3 h 272"/>
              <a:gd name="T106" fmla="*/ 15 w 470"/>
              <a:gd name="T107" fmla="*/ 2 h 272"/>
              <a:gd name="T108" fmla="*/ 19 w 470"/>
              <a:gd name="T109" fmla="*/ 2 h 272"/>
              <a:gd name="T110" fmla="*/ 27 w 470"/>
              <a:gd name="T111" fmla="*/ 0 h 272"/>
              <a:gd name="T112" fmla="*/ 59 w 470"/>
              <a:gd name="T113" fmla="*/ 2 h 272"/>
              <a:gd name="T114" fmla="*/ 110 w 470"/>
              <a:gd name="T115" fmla="*/ 2 h 272"/>
              <a:gd name="T116" fmla="*/ 153 w 470"/>
              <a:gd name="T117" fmla="*/ 2 h 272"/>
              <a:gd name="T118" fmla="*/ 208 w 470"/>
              <a:gd name="T119" fmla="*/ 3 h 272"/>
              <a:gd name="T120" fmla="*/ 277 w 470"/>
              <a:gd name="T121" fmla="*/ 4 h 272"/>
              <a:gd name="T122" fmla="*/ 338 w 470"/>
              <a:gd name="T123" fmla="*/ 4 h 272"/>
              <a:gd name="T124" fmla="*/ 433 w 470"/>
              <a:gd name="T125" fmla="*/ 6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0" h="272">
                <a:moveTo>
                  <a:pt x="470" y="6"/>
                </a:moveTo>
                <a:lnTo>
                  <a:pt x="470" y="41"/>
                </a:lnTo>
                <a:lnTo>
                  <a:pt x="470" y="63"/>
                </a:lnTo>
                <a:lnTo>
                  <a:pt x="470" y="76"/>
                </a:lnTo>
                <a:lnTo>
                  <a:pt x="470" y="95"/>
                </a:lnTo>
                <a:lnTo>
                  <a:pt x="470" y="127"/>
                </a:lnTo>
                <a:lnTo>
                  <a:pt x="470" y="147"/>
                </a:lnTo>
                <a:lnTo>
                  <a:pt x="470" y="166"/>
                </a:lnTo>
                <a:lnTo>
                  <a:pt x="470" y="173"/>
                </a:lnTo>
                <a:lnTo>
                  <a:pt x="470" y="178"/>
                </a:lnTo>
                <a:lnTo>
                  <a:pt x="469" y="182"/>
                </a:lnTo>
                <a:lnTo>
                  <a:pt x="469" y="185"/>
                </a:lnTo>
                <a:lnTo>
                  <a:pt x="469" y="191"/>
                </a:lnTo>
                <a:lnTo>
                  <a:pt x="467" y="194"/>
                </a:lnTo>
                <a:lnTo>
                  <a:pt x="467" y="196"/>
                </a:lnTo>
                <a:lnTo>
                  <a:pt x="467" y="198"/>
                </a:lnTo>
                <a:lnTo>
                  <a:pt x="467" y="199"/>
                </a:lnTo>
                <a:lnTo>
                  <a:pt x="466" y="201"/>
                </a:lnTo>
                <a:lnTo>
                  <a:pt x="465" y="202"/>
                </a:lnTo>
                <a:lnTo>
                  <a:pt x="463" y="204"/>
                </a:lnTo>
                <a:lnTo>
                  <a:pt x="459" y="205"/>
                </a:lnTo>
                <a:lnTo>
                  <a:pt x="456" y="207"/>
                </a:lnTo>
                <a:lnTo>
                  <a:pt x="453" y="207"/>
                </a:lnTo>
                <a:lnTo>
                  <a:pt x="450" y="207"/>
                </a:lnTo>
                <a:lnTo>
                  <a:pt x="446" y="207"/>
                </a:lnTo>
                <a:lnTo>
                  <a:pt x="440" y="207"/>
                </a:lnTo>
                <a:lnTo>
                  <a:pt x="433" y="207"/>
                </a:lnTo>
                <a:lnTo>
                  <a:pt x="370" y="205"/>
                </a:lnTo>
                <a:lnTo>
                  <a:pt x="363" y="204"/>
                </a:lnTo>
                <a:lnTo>
                  <a:pt x="355" y="204"/>
                </a:lnTo>
                <a:lnTo>
                  <a:pt x="353" y="205"/>
                </a:lnTo>
                <a:lnTo>
                  <a:pt x="350" y="205"/>
                </a:lnTo>
                <a:lnTo>
                  <a:pt x="348" y="205"/>
                </a:lnTo>
                <a:lnTo>
                  <a:pt x="347" y="207"/>
                </a:lnTo>
                <a:lnTo>
                  <a:pt x="344" y="207"/>
                </a:lnTo>
                <a:lnTo>
                  <a:pt x="344" y="208"/>
                </a:lnTo>
                <a:lnTo>
                  <a:pt x="342" y="208"/>
                </a:lnTo>
                <a:lnTo>
                  <a:pt x="341" y="210"/>
                </a:lnTo>
                <a:lnTo>
                  <a:pt x="339" y="211"/>
                </a:lnTo>
                <a:lnTo>
                  <a:pt x="339" y="212"/>
                </a:lnTo>
                <a:lnTo>
                  <a:pt x="338" y="215"/>
                </a:lnTo>
                <a:lnTo>
                  <a:pt x="337" y="217"/>
                </a:lnTo>
                <a:lnTo>
                  <a:pt x="337" y="220"/>
                </a:lnTo>
                <a:lnTo>
                  <a:pt x="337" y="223"/>
                </a:lnTo>
                <a:lnTo>
                  <a:pt x="337" y="226"/>
                </a:lnTo>
                <a:lnTo>
                  <a:pt x="335" y="231"/>
                </a:lnTo>
                <a:lnTo>
                  <a:pt x="335" y="247"/>
                </a:lnTo>
                <a:lnTo>
                  <a:pt x="334" y="250"/>
                </a:lnTo>
                <a:lnTo>
                  <a:pt x="334" y="253"/>
                </a:lnTo>
                <a:lnTo>
                  <a:pt x="334" y="256"/>
                </a:lnTo>
                <a:lnTo>
                  <a:pt x="334" y="259"/>
                </a:lnTo>
                <a:lnTo>
                  <a:pt x="332" y="262"/>
                </a:lnTo>
                <a:lnTo>
                  <a:pt x="332" y="263"/>
                </a:lnTo>
                <a:lnTo>
                  <a:pt x="331" y="265"/>
                </a:lnTo>
                <a:lnTo>
                  <a:pt x="331" y="266"/>
                </a:lnTo>
                <a:lnTo>
                  <a:pt x="329" y="266"/>
                </a:lnTo>
                <a:lnTo>
                  <a:pt x="328" y="268"/>
                </a:lnTo>
                <a:lnTo>
                  <a:pt x="328" y="268"/>
                </a:lnTo>
                <a:lnTo>
                  <a:pt x="326" y="269"/>
                </a:lnTo>
                <a:lnTo>
                  <a:pt x="323" y="269"/>
                </a:lnTo>
                <a:lnTo>
                  <a:pt x="322" y="271"/>
                </a:lnTo>
                <a:lnTo>
                  <a:pt x="318" y="271"/>
                </a:lnTo>
                <a:lnTo>
                  <a:pt x="315" y="272"/>
                </a:lnTo>
                <a:lnTo>
                  <a:pt x="310" y="272"/>
                </a:lnTo>
                <a:lnTo>
                  <a:pt x="302" y="272"/>
                </a:lnTo>
                <a:lnTo>
                  <a:pt x="262" y="271"/>
                </a:lnTo>
                <a:lnTo>
                  <a:pt x="249" y="271"/>
                </a:lnTo>
                <a:lnTo>
                  <a:pt x="178" y="269"/>
                </a:lnTo>
                <a:lnTo>
                  <a:pt x="70" y="268"/>
                </a:lnTo>
                <a:lnTo>
                  <a:pt x="59" y="268"/>
                </a:lnTo>
                <a:lnTo>
                  <a:pt x="37" y="268"/>
                </a:lnTo>
                <a:lnTo>
                  <a:pt x="30" y="268"/>
                </a:lnTo>
                <a:lnTo>
                  <a:pt x="24" y="268"/>
                </a:lnTo>
                <a:lnTo>
                  <a:pt x="19" y="268"/>
                </a:lnTo>
                <a:lnTo>
                  <a:pt x="13" y="268"/>
                </a:lnTo>
                <a:lnTo>
                  <a:pt x="13" y="268"/>
                </a:lnTo>
                <a:lnTo>
                  <a:pt x="11" y="266"/>
                </a:lnTo>
                <a:lnTo>
                  <a:pt x="8" y="265"/>
                </a:lnTo>
                <a:lnTo>
                  <a:pt x="6" y="263"/>
                </a:lnTo>
                <a:lnTo>
                  <a:pt x="5" y="262"/>
                </a:lnTo>
                <a:lnTo>
                  <a:pt x="3" y="260"/>
                </a:lnTo>
                <a:lnTo>
                  <a:pt x="3" y="259"/>
                </a:lnTo>
                <a:lnTo>
                  <a:pt x="2" y="255"/>
                </a:lnTo>
                <a:lnTo>
                  <a:pt x="2" y="252"/>
                </a:lnTo>
                <a:lnTo>
                  <a:pt x="2" y="249"/>
                </a:lnTo>
                <a:lnTo>
                  <a:pt x="0" y="244"/>
                </a:lnTo>
                <a:lnTo>
                  <a:pt x="0" y="237"/>
                </a:lnTo>
                <a:lnTo>
                  <a:pt x="0" y="227"/>
                </a:lnTo>
                <a:lnTo>
                  <a:pt x="0" y="211"/>
                </a:lnTo>
                <a:lnTo>
                  <a:pt x="2" y="180"/>
                </a:lnTo>
                <a:lnTo>
                  <a:pt x="3" y="140"/>
                </a:lnTo>
                <a:lnTo>
                  <a:pt x="5" y="100"/>
                </a:lnTo>
                <a:lnTo>
                  <a:pt x="5" y="77"/>
                </a:lnTo>
                <a:lnTo>
                  <a:pt x="5" y="42"/>
                </a:lnTo>
                <a:lnTo>
                  <a:pt x="5" y="35"/>
                </a:lnTo>
                <a:lnTo>
                  <a:pt x="5" y="31"/>
                </a:lnTo>
                <a:lnTo>
                  <a:pt x="6" y="23"/>
                </a:lnTo>
                <a:lnTo>
                  <a:pt x="6" y="19"/>
                </a:lnTo>
                <a:lnTo>
                  <a:pt x="8" y="15"/>
                </a:lnTo>
                <a:lnTo>
                  <a:pt x="8" y="13"/>
                </a:lnTo>
                <a:lnTo>
                  <a:pt x="8" y="12"/>
                </a:lnTo>
                <a:lnTo>
                  <a:pt x="9" y="9"/>
                </a:lnTo>
                <a:lnTo>
                  <a:pt x="9" y="7"/>
                </a:lnTo>
                <a:lnTo>
                  <a:pt x="11" y="6"/>
                </a:lnTo>
                <a:lnTo>
                  <a:pt x="12" y="4"/>
                </a:lnTo>
                <a:lnTo>
                  <a:pt x="13" y="3"/>
                </a:lnTo>
                <a:lnTo>
                  <a:pt x="13" y="3"/>
                </a:lnTo>
                <a:lnTo>
                  <a:pt x="15" y="2"/>
                </a:lnTo>
                <a:lnTo>
                  <a:pt x="16" y="2"/>
                </a:lnTo>
                <a:lnTo>
                  <a:pt x="19" y="2"/>
                </a:lnTo>
                <a:lnTo>
                  <a:pt x="22" y="0"/>
                </a:lnTo>
                <a:lnTo>
                  <a:pt x="27" y="0"/>
                </a:lnTo>
                <a:lnTo>
                  <a:pt x="32" y="0"/>
                </a:lnTo>
                <a:lnTo>
                  <a:pt x="59" y="2"/>
                </a:lnTo>
                <a:lnTo>
                  <a:pt x="69" y="2"/>
                </a:lnTo>
                <a:lnTo>
                  <a:pt x="110" y="2"/>
                </a:lnTo>
                <a:lnTo>
                  <a:pt x="139" y="2"/>
                </a:lnTo>
                <a:lnTo>
                  <a:pt x="153" y="2"/>
                </a:lnTo>
                <a:lnTo>
                  <a:pt x="192" y="3"/>
                </a:lnTo>
                <a:lnTo>
                  <a:pt x="208" y="3"/>
                </a:lnTo>
                <a:lnTo>
                  <a:pt x="242" y="3"/>
                </a:lnTo>
                <a:lnTo>
                  <a:pt x="277" y="4"/>
                </a:lnTo>
                <a:lnTo>
                  <a:pt x="316" y="4"/>
                </a:lnTo>
                <a:lnTo>
                  <a:pt x="338" y="4"/>
                </a:lnTo>
                <a:lnTo>
                  <a:pt x="382" y="6"/>
                </a:lnTo>
                <a:lnTo>
                  <a:pt x="433" y="6"/>
                </a:lnTo>
                <a:lnTo>
                  <a:pt x="470" y="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5581650" y="5089525"/>
            <a:ext cx="428625" cy="436563"/>
          </a:xfrm>
          <a:custGeom>
            <a:avLst/>
            <a:gdLst>
              <a:gd name="T0" fmla="*/ 91 w 270"/>
              <a:gd name="T1" fmla="*/ 3 h 275"/>
              <a:gd name="T2" fmla="*/ 120 w 270"/>
              <a:gd name="T3" fmla="*/ 3 h 275"/>
              <a:gd name="T4" fmla="*/ 205 w 270"/>
              <a:gd name="T5" fmla="*/ 0 h 275"/>
              <a:gd name="T6" fmla="*/ 244 w 270"/>
              <a:gd name="T7" fmla="*/ 0 h 275"/>
              <a:gd name="T8" fmla="*/ 251 w 270"/>
              <a:gd name="T9" fmla="*/ 0 h 275"/>
              <a:gd name="T10" fmla="*/ 257 w 270"/>
              <a:gd name="T11" fmla="*/ 1 h 275"/>
              <a:gd name="T12" fmla="*/ 260 w 270"/>
              <a:gd name="T13" fmla="*/ 3 h 275"/>
              <a:gd name="T14" fmla="*/ 263 w 270"/>
              <a:gd name="T15" fmla="*/ 4 h 275"/>
              <a:gd name="T16" fmla="*/ 264 w 270"/>
              <a:gd name="T17" fmla="*/ 7 h 275"/>
              <a:gd name="T18" fmla="*/ 266 w 270"/>
              <a:gd name="T19" fmla="*/ 10 h 275"/>
              <a:gd name="T20" fmla="*/ 267 w 270"/>
              <a:gd name="T21" fmla="*/ 14 h 275"/>
              <a:gd name="T22" fmla="*/ 269 w 270"/>
              <a:gd name="T23" fmla="*/ 22 h 275"/>
              <a:gd name="T24" fmla="*/ 269 w 270"/>
              <a:gd name="T25" fmla="*/ 32 h 275"/>
              <a:gd name="T26" fmla="*/ 269 w 270"/>
              <a:gd name="T27" fmla="*/ 46 h 275"/>
              <a:gd name="T28" fmla="*/ 269 w 270"/>
              <a:gd name="T29" fmla="*/ 89 h 275"/>
              <a:gd name="T30" fmla="*/ 269 w 270"/>
              <a:gd name="T31" fmla="*/ 170 h 275"/>
              <a:gd name="T32" fmla="*/ 270 w 270"/>
              <a:gd name="T33" fmla="*/ 228 h 275"/>
              <a:gd name="T34" fmla="*/ 270 w 270"/>
              <a:gd name="T35" fmla="*/ 244 h 275"/>
              <a:gd name="T36" fmla="*/ 270 w 270"/>
              <a:gd name="T37" fmla="*/ 252 h 275"/>
              <a:gd name="T38" fmla="*/ 269 w 270"/>
              <a:gd name="T39" fmla="*/ 257 h 275"/>
              <a:gd name="T40" fmla="*/ 267 w 270"/>
              <a:gd name="T41" fmla="*/ 262 h 275"/>
              <a:gd name="T42" fmla="*/ 264 w 270"/>
              <a:gd name="T43" fmla="*/ 266 h 275"/>
              <a:gd name="T44" fmla="*/ 260 w 270"/>
              <a:gd name="T45" fmla="*/ 268 h 275"/>
              <a:gd name="T46" fmla="*/ 256 w 270"/>
              <a:gd name="T47" fmla="*/ 269 h 275"/>
              <a:gd name="T48" fmla="*/ 248 w 270"/>
              <a:gd name="T49" fmla="*/ 270 h 275"/>
              <a:gd name="T50" fmla="*/ 240 w 270"/>
              <a:gd name="T51" fmla="*/ 270 h 275"/>
              <a:gd name="T52" fmla="*/ 170 w 270"/>
              <a:gd name="T53" fmla="*/ 272 h 275"/>
              <a:gd name="T54" fmla="*/ 115 w 270"/>
              <a:gd name="T55" fmla="*/ 272 h 275"/>
              <a:gd name="T56" fmla="*/ 77 w 270"/>
              <a:gd name="T57" fmla="*/ 272 h 275"/>
              <a:gd name="T58" fmla="*/ 30 w 270"/>
              <a:gd name="T59" fmla="*/ 275 h 275"/>
              <a:gd name="T60" fmla="*/ 23 w 270"/>
              <a:gd name="T61" fmla="*/ 273 h 275"/>
              <a:gd name="T62" fmla="*/ 16 w 270"/>
              <a:gd name="T63" fmla="*/ 273 h 275"/>
              <a:gd name="T64" fmla="*/ 11 w 270"/>
              <a:gd name="T65" fmla="*/ 272 h 275"/>
              <a:gd name="T66" fmla="*/ 7 w 270"/>
              <a:gd name="T67" fmla="*/ 269 h 275"/>
              <a:gd name="T68" fmla="*/ 5 w 270"/>
              <a:gd name="T69" fmla="*/ 266 h 275"/>
              <a:gd name="T70" fmla="*/ 4 w 270"/>
              <a:gd name="T71" fmla="*/ 262 h 275"/>
              <a:gd name="T72" fmla="*/ 3 w 270"/>
              <a:gd name="T73" fmla="*/ 254 h 275"/>
              <a:gd name="T74" fmla="*/ 1 w 270"/>
              <a:gd name="T75" fmla="*/ 247 h 275"/>
              <a:gd name="T76" fmla="*/ 1 w 270"/>
              <a:gd name="T77" fmla="*/ 233 h 275"/>
              <a:gd name="T78" fmla="*/ 1 w 270"/>
              <a:gd name="T79" fmla="*/ 176 h 275"/>
              <a:gd name="T80" fmla="*/ 0 w 270"/>
              <a:gd name="T81" fmla="*/ 105 h 275"/>
              <a:gd name="T82" fmla="*/ 0 w 270"/>
              <a:gd name="T83" fmla="*/ 48 h 275"/>
              <a:gd name="T84" fmla="*/ 0 w 270"/>
              <a:gd name="T85" fmla="*/ 29 h 275"/>
              <a:gd name="T86" fmla="*/ 1 w 270"/>
              <a:gd name="T87" fmla="*/ 19 h 275"/>
              <a:gd name="T88" fmla="*/ 3 w 270"/>
              <a:gd name="T89" fmla="*/ 14 h 275"/>
              <a:gd name="T90" fmla="*/ 4 w 270"/>
              <a:gd name="T91" fmla="*/ 9 h 275"/>
              <a:gd name="T92" fmla="*/ 7 w 270"/>
              <a:gd name="T93" fmla="*/ 6 h 275"/>
              <a:gd name="T94" fmla="*/ 10 w 270"/>
              <a:gd name="T95" fmla="*/ 4 h 275"/>
              <a:gd name="T96" fmla="*/ 16 w 270"/>
              <a:gd name="T97" fmla="*/ 1 h 275"/>
              <a:gd name="T98" fmla="*/ 21 w 270"/>
              <a:gd name="T99" fmla="*/ 1 h 275"/>
              <a:gd name="T100" fmla="*/ 29 w 270"/>
              <a:gd name="T101" fmla="*/ 0 h 275"/>
              <a:gd name="T102" fmla="*/ 39 w 270"/>
              <a:gd name="T103" fmla="*/ 0 h 275"/>
              <a:gd name="T104" fmla="*/ 65 w 270"/>
              <a:gd name="T105" fmla="*/ 1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70" h="275">
                <a:moveTo>
                  <a:pt x="68" y="1"/>
                </a:moveTo>
                <a:lnTo>
                  <a:pt x="91" y="3"/>
                </a:lnTo>
                <a:lnTo>
                  <a:pt x="110" y="3"/>
                </a:lnTo>
                <a:lnTo>
                  <a:pt x="120" y="3"/>
                </a:lnTo>
                <a:lnTo>
                  <a:pt x="161" y="1"/>
                </a:lnTo>
                <a:lnTo>
                  <a:pt x="205" y="0"/>
                </a:lnTo>
                <a:lnTo>
                  <a:pt x="237" y="0"/>
                </a:lnTo>
                <a:lnTo>
                  <a:pt x="244" y="0"/>
                </a:lnTo>
                <a:lnTo>
                  <a:pt x="248" y="0"/>
                </a:lnTo>
                <a:lnTo>
                  <a:pt x="251" y="0"/>
                </a:lnTo>
                <a:lnTo>
                  <a:pt x="254" y="0"/>
                </a:lnTo>
                <a:lnTo>
                  <a:pt x="257" y="1"/>
                </a:lnTo>
                <a:lnTo>
                  <a:pt x="259" y="1"/>
                </a:lnTo>
                <a:lnTo>
                  <a:pt x="260" y="3"/>
                </a:lnTo>
                <a:lnTo>
                  <a:pt x="262" y="3"/>
                </a:lnTo>
                <a:lnTo>
                  <a:pt x="263" y="4"/>
                </a:lnTo>
                <a:lnTo>
                  <a:pt x="264" y="6"/>
                </a:lnTo>
                <a:lnTo>
                  <a:pt x="264" y="7"/>
                </a:lnTo>
                <a:lnTo>
                  <a:pt x="266" y="7"/>
                </a:lnTo>
                <a:lnTo>
                  <a:pt x="266" y="10"/>
                </a:lnTo>
                <a:lnTo>
                  <a:pt x="267" y="13"/>
                </a:lnTo>
                <a:lnTo>
                  <a:pt x="267" y="14"/>
                </a:lnTo>
                <a:lnTo>
                  <a:pt x="267" y="16"/>
                </a:lnTo>
                <a:lnTo>
                  <a:pt x="269" y="22"/>
                </a:lnTo>
                <a:lnTo>
                  <a:pt x="269" y="26"/>
                </a:lnTo>
                <a:lnTo>
                  <a:pt x="269" y="32"/>
                </a:lnTo>
                <a:lnTo>
                  <a:pt x="269" y="38"/>
                </a:lnTo>
                <a:lnTo>
                  <a:pt x="269" y="46"/>
                </a:lnTo>
                <a:lnTo>
                  <a:pt x="269" y="73"/>
                </a:lnTo>
                <a:lnTo>
                  <a:pt x="269" y="89"/>
                </a:lnTo>
                <a:lnTo>
                  <a:pt x="269" y="132"/>
                </a:lnTo>
                <a:lnTo>
                  <a:pt x="269" y="170"/>
                </a:lnTo>
                <a:lnTo>
                  <a:pt x="270" y="193"/>
                </a:lnTo>
                <a:lnTo>
                  <a:pt x="270" y="228"/>
                </a:lnTo>
                <a:lnTo>
                  <a:pt x="270" y="238"/>
                </a:lnTo>
                <a:lnTo>
                  <a:pt x="270" y="244"/>
                </a:lnTo>
                <a:lnTo>
                  <a:pt x="270" y="249"/>
                </a:lnTo>
                <a:lnTo>
                  <a:pt x="270" y="252"/>
                </a:lnTo>
                <a:lnTo>
                  <a:pt x="270" y="254"/>
                </a:lnTo>
                <a:lnTo>
                  <a:pt x="269" y="257"/>
                </a:lnTo>
                <a:lnTo>
                  <a:pt x="269" y="259"/>
                </a:lnTo>
                <a:lnTo>
                  <a:pt x="267" y="262"/>
                </a:lnTo>
                <a:lnTo>
                  <a:pt x="266" y="263"/>
                </a:lnTo>
                <a:lnTo>
                  <a:pt x="264" y="266"/>
                </a:lnTo>
                <a:lnTo>
                  <a:pt x="263" y="268"/>
                </a:lnTo>
                <a:lnTo>
                  <a:pt x="260" y="268"/>
                </a:lnTo>
                <a:lnTo>
                  <a:pt x="259" y="269"/>
                </a:lnTo>
                <a:lnTo>
                  <a:pt x="256" y="269"/>
                </a:lnTo>
                <a:lnTo>
                  <a:pt x="253" y="269"/>
                </a:lnTo>
                <a:lnTo>
                  <a:pt x="248" y="270"/>
                </a:lnTo>
                <a:lnTo>
                  <a:pt x="244" y="270"/>
                </a:lnTo>
                <a:lnTo>
                  <a:pt x="240" y="270"/>
                </a:lnTo>
                <a:lnTo>
                  <a:pt x="205" y="272"/>
                </a:lnTo>
                <a:lnTo>
                  <a:pt x="170" y="272"/>
                </a:lnTo>
                <a:lnTo>
                  <a:pt x="139" y="272"/>
                </a:lnTo>
                <a:lnTo>
                  <a:pt x="115" y="272"/>
                </a:lnTo>
                <a:lnTo>
                  <a:pt x="100" y="272"/>
                </a:lnTo>
                <a:lnTo>
                  <a:pt x="77" y="272"/>
                </a:lnTo>
                <a:lnTo>
                  <a:pt x="37" y="273"/>
                </a:lnTo>
                <a:lnTo>
                  <a:pt x="30" y="275"/>
                </a:lnTo>
                <a:lnTo>
                  <a:pt x="27" y="275"/>
                </a:lnTo>
                <a:lnTo>
                  <a:pt x="23" y="273"/>
                </a:lnTo>
                <a:lnTo>
                  <a:pt x="19" y="273"/>
                </a:lnTo>
                <a:lnTo>
                  <a:pt x="16" y="273"/>
                </a:lnTo>
                <a:lnTo>
                  <a:pt x="13" y="272"/>
                </a:lnTo>
                <a:lnTo>
                  <a:pt x="11" y="272"/>
                </a:lnTo>
                <a:lnTo>
                  <a:pt x="8" y="270"/>
                </a:lnTo>
                <a:lnTo>
                  <a:pt x="7" y="269"/>
                </a:lnTo>
                <a:lnTo>
                  <a:pt x="5" y="268"/>
                </a:lnTo>
                <a:lnTo>
                  <a:pt x="5" y="266"/>
                </a:lnTo>
                <a:lnTo>
                  <a:pt x="4" y="265"/>
                </a:lnTo>
                <a:lnTo>
                  <a:pt x="4" y="262"/>
                </a:lnTo>
                <a:lnTo>
                  <a:pt x="3" y="257"/>
                </a:lnTo>
                <a:lnTo>
                  <a:pt x="3" y="254"/>
                </a:lnTo>
                <a:lnTo>
                  <a:pt x="3" y="250"/>
                </a:lnTo>
                <a:lnTo>
                  <a:pt x="1" y="247"/>
                </a:lnTo>
                <a:lnTo>
                  <a:pt x="1" y="240"/>
                </a:lnTo>
                <a:lnTo>
                  <a:pt x="1" y="233"/>
                </a:lnTo>
                <a:lnTo>
                  <a:pt x="1" y="220"/>
                </a:lnTo>
                <a:lnTo>
                  <a:pt x="1" y="176"/>
                </a:lnTo>
                <a:lnTo>
                  <a:pt x="0" y="145"/>
                </a:lnTo>
                <a:lnTo>
                  <a:pt x="0" y="105"/>
                </a:lnTo>
                <a:lnTo>
                  <a:pt x="0" y="65"/>
                </a:lnTo>
                <a:lnTo>
                  <a:pt x="0" y="48"/>
                </a:lnTo>
                <a:lnTo>
                  <a:pt x="0" y="36"/>
                </a:lnTo>
                <a:lnTo>
                  <a:pt x="0" y="29"/>
                </a:lnTo>
                <a:lnTo>
                  <a:pt x="1" y="22"/>
                </a:lnTo>
                <a:lnTo>
                  <a:pt x="1" y="19"/>
                </a:lnTo>
                <a:lnTo>
                  <a:pt x="3" y="16"/>
                </a:lnTo>
                <a:lnTo>
                  <a:pt x="3" y="14"/>
                </a:lnTo>
                <a:lnTo>
                  <a:pt x="3" y="12"/>
                </a:lnTo>
                <a:lnTo>
                  <a:pt x="4" y="9"/>
                </a:lnTo>
                <a:lnTo>
                  <a:pt x="5" y="7"/>
                </a:lnTo>
                <a:lnTo>
                  <a:pt x="7" y="6"/>
                </a:lnTo>
                <a:lnTo>
                  <a:pt x="8" y="4"/>
                </a:lnTo>
                <a:lnTo>
                  <a:pt x="10" y="4"/>
                </a:lnTo>
                <a:lnTo>
                  <a:pt x="13" y="3"/>
                </a:lnTo>
                <a:lnTo>
                  <a:pt x="16" y="1"/>
                </a:lnTo>
                <a:lnTo>
                  <a:pt x="19" y="1"/>
                </a:lnTo>
                <a:lnTo>
                  <a:pt x="21" y="1"/>
                </a:lnTo>
                <a:lnTo>
                  <a:pt x="24" y="0"/>
                </a:lnTo>
                <a:lnTo>
                  <a:pt x="29" y="0"/>
                </a:lnTo>
                <a:lnTo>
                  <a:pt x="32" y="0"/>
                </a:lnTo>
                <a:lnTo>
                  <a:pt x="39" y="0"/>
                </a:lnTo>
                <a:lnTo>
                  <a:pt x="46" y="1"/>
                </a:lnTo>
                <a:lnTo>
                  <a:pt x="65" y="1"/>
                </a:lnTo>
                <a:lnTo>
                  <a:pt x="68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2954338" y="1476375"/>
            <a:ext cx="741363" cy="642938"/>
          </a:xfrm>
          <a:custGeom>
            <a:avLst/>
            <a:gdLst>
              <a:gd name="T0" fmla="*/ 335 w 467"/>
              <a:gd name="T1" fmla="*/ 94 h 405"/>
              <a:gd name="T2" fmla="*/ 335 w 467"/>
              <a:gd name="T3" fmla="*/ 117 h 405"/>
              <a:gd name="T4" fmla="*/ 336 w 467"/>
              <a:gd name="T5" fmla="*/ 128 h 405"/>
              <a:gd name="T6" fmla="*/ 338 w 467"/>
              <a:gd name="T7" fmla="*/ 133 h 405"/>
              <a:gd name="T8" fmla="*/ 342 w 467"/>
              <a:gd name="T9" fmla="*/ 138 h 405"/>
              <a:gd name="T10" fmla="*/ 351 w 467"/>
              <a:gd name="T11" fmla="*/ 141 h 405"/>
              <a:gd name="T12" fmla="*/ 358 w 467"/>
              <a:gd name="T13" fmla="*/ 141 h 405"/>
              <a:gd name="T14" fmla="*/ 438 w 467"/>
              <a:gd name="T15" fmla="*/ 141 h 405"/>
              <a:gd name="T16" fmla="*/ 453 w 467"/>
              <a:gd name="T17" fmla="*/ 141 h 405"/>
              <a:gd name="T18" fmla="*/ 460 w 467"/>
              <a:gd name="T19" fmla="*/ 144 h 405"/>
              <a:gd name="T20" fmla="*/ 463 w 467"/>
              <a:gd name="T21" fmla="*/ 145 h 405"/>
              <a:gd name="T22" fmla="*/ 466 w 467"/>
              <a:gd name="T23" fmla="*/ 151 h 405"/>
              <a:gd name="T24" fmla="*/ 467 w 467"/>
              <a:gd name="T25" fmla="*/ 158 h 405"/>
              <a:gd name="T26" fmla="*/ 467 w 467"/>
              <a:gd name="T27" fmla="*/ 177 h 405"/>
              <a:gd name="T28" fmla="*/ 467 w 467"/>
              <a:gd name="T29" fmla="*/ 235 h 405"/>
              <a:gd name="T30" fmla="*/ 466 w 467"/>
              <a:gd name="T31" fmla="*/ 353 h 405"/>
              <a:gd name="T32" fmla="*/ 466 w 467"/>
              <a:gd name="T33" fmla="*/ 379 h 405"/>
              <a:gd name="T34" fmla="*/ 464 w 467"/>
              <a:gd name="T35" fmla="*/ 391 h 405"/>
              <a:gd name="T36" fmla="*/ 461 w 467"/>
              <a:gd name="T37" fmla="*/ 398 h 405"/>
              <a:gd name="T38" fmla="*/ 457 w 467"/>
              <a:gd name="T39" fmla="*/ 402 h 405"/>
              <a:gd name="T40" fmla="*/ 448 w 467"/>
              <a:gd name="T41" fmla="*/ 404 h 405"/>
              <a:gd name="T42" fmla="*/ 434 w 467"/>
              <a:gd name="T43" fmla="*/ 405 h 405"/>
              <a:gd name="T44" fmla="*/ 301 w 467"/>
              <a:gd name="T45" fmla="*/ 402 h 405"/>
              <a:gd name="T46" fmla="*/ 202 w 467"/>
              <a:gd name="T47" fmla="*/ 401 h 405"/>
              <a:gd name="T48" fmla="*/ 96 w 467"/>
              <a:gd name="T49" fmla="*/ 400 h 405"/>
              <a:gd name="T50" fmla="*/ 26 w 467"/>
              <a:gd name="T51" fmla="*/ 400 h 405"/>
              <a:gd name="T52" fmla="*/ 13 w 467"/>
              <a:gd name="T53" fmla="*/ 398 h 405"/>
              <a:gd name="T54" fmla="*/ 7 w 467"/>
              <a:gd name="T55" fmla="*/ 397 h 405"/>
              <a:gd name="T56" fmla="*/ 5 w 467"/>
              <a:gd name="T57" fmla="*/ 394 h 405"/>
              <a:gd name="T58" fmla="*/ 2 w 467"/>
              <a:gd name="T59" fmla="*/ 388 h 405"/>
              <a:gd name="T60" fmla="*/ 0 w 467"/>
              <a:gd name="T61" fmla="*/ 381 h 405"/>
              <a:gd name="T62" fmla="*/ 0 w 467"/>
              <a:gd name="T63" fmla="*/ 369 h 405"/>
              <a:gd name="T64" fmla="*/ 2 w 467"/>
              <a:gd name="T65" fmla="*/ 299 h 405"/>
              <a:gd name="T66" fmla="*/ 3 w 467"/>
              <a:gd name="T67" fmla="*/ 194 h 405"/>
              <a:gd name="T68" fmla="*/ 3 w 467"/>
              <a:gd name="T69" fmla="*/ 145 h 405"/>
              <a:gd name="T70" fmla="*/ 3 w 467"/>
              <a:gd name="T71" fmla="*/ 136 h 405"/>
              <a:gd name="T72" fmla="*/ 0 w 467"/>
              <a:gd name="T73" fmla="*/ 122 h 405"/>
              <a:gd name="T74" fmla="*/ 0 w 467"/>
              <a:gd name="T75" fmla="*/ 104 h 405"/>
              <a:gd name="T76" fmla="*/ 0 w 467"/>
              <a:gd name="T77" fmla="*/ 40 h 405"/>
              <a:gd name="T78" fmla="*/ 2 w 467"/>
              <a:gd name="T79" fmla="*/ 17 h 405"/>
              <a:gd name="T80" fmla="*/ 5 w 467"/>
              <a:gd name="T81" fmla="*/ 7 h 405"/>
              <a:gd name="T82" fmla="*/ 7 w 467"/>
              <a:gd name="T83" fmla="*/ 2 h 405"/>
              <a:gd name="T84" fmla="*/ 13 w 467"/>
              <a:gd name="T85" fmla="*/ 0 h 405"/>
              <a:gd name="T86" fmla="*/ 24 w 467"/>
              <a:gd name="T87" fmla="*/ 0 h 405"/>
              <a:gd name="T88" fmla="*/ 66 w 467"/>
              <a:gd name="T89" fmla="*/ 1 h 405"/>
              <a:gd name="T90" fmla="*/ 147 w 467"/>
              <a:gd name="T91" fmla="*/ 1 h 405"/>
              <a:gd name="T92" fmla="*/ 201 w 467"/>
              <a:gd name="T93" fmla="*/ 2 h 405"/>
              <a:gd name="T94" fmla="*/ 280 w 467"/>
              <a:gd name="T95" fmla="*/ 4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67" h="405">
                <a:moveTo>
                  <a:pt x="336" y="5"/>
                </a:moveTo>
                <a:lnTo>
                  <a:pt x="336" y="58"/>
                </a:lnTo>
                <a:lnTo>
                  <a:pt x="335" y="94"/>
                </a:lnTo>
                <a:lnTo>
                  <a:pt x="335" y="107"/>
                </a:lnTo>
                <a:lnTo>
                  <a:pt x="335" y="114"/>
                </a:lnTo>
                <a:lnTo>
                  <a:pt x="335" y="117"/>
                </a:lnTo>
                <a:lnTo>
                  <a:pt x="335" y="123"/>
                </a:lnTo>
                <a:lnTo>
                  <a:pt x="336" y="125"/>
                </a:lnTo>
                <a:lnTo>
                  <a:pt x="336" y="128"/>
                </a:lnTo>
                <a:lnTo>
                  <a:pt x="336" y="129"/>
                </a:lnTo>
                <a:lnTo>
                  <a:pt x="338" y="132"/>
                </a:lnTo>
                <a:lnTo>
                  <a:pt x="338" y="133"/>
                </a:lnTo>
                <a:lnTo>
                  <a:pt x="339" y="135"/>
                </a:lnTo>
                <a:lnTo>
                  <a:pt x="341" y="136"/>
                </a:lnTo>
                <a:lnTo>
                  <a:pt x="342" y="138"/>
                </a:lnTo>
                <a:lnTo>
                  <a:pt x="345" y="139"/>
                </a:lnTo>
                <a:lnTo>
                  <a:pt x="347" y="139"/>
                </a:lnTo>
                <a:lnTo>
                  <a:pt x="351" y="141"/>
                </a:lnTo>
                <a:lnTo>
                  <a:pt x="352" y="141"/>
                </a:lnTo>
                <a:lnTo>
                  <a:pt x="355" y="141"/>
                </a:lnTo>
                <a:lnTo>
                  <a:pt x="358" y="141"/>
                </a:lnTo>
                <a:lnTo>
                  <a:pt x="365" y="142"/>
                </a:lnTo>
                <a:lnTo>
                  <a:pt x="373" y="142"/>
                </a:lnTo>
                <a:lnTo>
                  <a:pt x="438" y="141"/>
                </a:lnTo>
                <a:lnTo>
                  <a:pt x="445" y="141"/>
                </a:lnTo>
                <a:lnTo>
                  <a:pt x="450" y="141"/>
                </a:lnTo>
                <a:lnTo>
                  <a:pt x="453" y="141"/>
                </a:lnTo>
                <a:lnTo>
                  <a:pt x="456" y="142"/>
                </a:lnTo>
                <a:lnTo>
                  <a:pt x="459" y="142"/>
                </a:lnTo>
                <a:lnTo>
                  <a:pt x="460" y="144"/>
                </a:lnTo>
                <a:lnTo>
                  <a:pt x="461" y="144"/>
                </a:lnTo>
                <a:lnTo>
                  <a:pt x="461" y="144"/>
                </a:lnTo>
                <a:lnTo>
                  <a:pt x="463" y="145"/>
                </a:lnTo>
                <a:lnTo>
                  <a:pt x="464" y="145"/>
                </a:lnTo>
                <a:lnTo>
                  <a:pt x="466" y="148"/>
                </a:lnTo>
                <a:lnTo>
                  <a:pt x="466" y="151"/>
                </a:lnTo>
                <a:lnTo>
                  <a:pt x="466" y="152"/>
                </a:lnTo>
                <a:lnTo>
                  <a:pt x="467" y="157"/>
                </a:lnTo>
                <a:lnTo>
                  <a:pt x="467" y="158"/>
                </a:lnTo>
                <a:lnTo>
                  <a:pt x="467" y="162"/>
                </a:lnTo>
                <a:lnTo>
                  <a:pt x="467" y="167"/>
                </a:lnTo>
                <a:lnTo>
                  <a:pt x="467" y="177"/>
                </a:lnTo>
                <a:lnTo>
                  <a:pt x="467" y="192"/>
                </a:lnTo>
                <a:lnTo>
                  <a:pt x="467" y="209"/>
                </a:lnTo>
                <a:lnTo>
                  <a:pt x="467" y="235"/>
                </a:lnTo>
                <a:lnTo>
                  <a:pt x="466" y="267"/>
                </a:lnTo>
                <a:lnTo>
                  <a:pt x="466" y="302"/>
                </a:lnTo>
                <a:lnTo>
                  <a:pt x="466" y="353"/>
                </a:lnTo>
                <a:lnTo>
                  <a:pt x="466" y="365"/>
                </a:lnTo>
                <a:lnTo>
                  <a:pt x="466" y="372"/>
                </a:lnTo>
                <a:lnTo>
                  <a:pt x="466" y="379"/>
                </a:lnTo>
                <a:lnTo>
                  <a:pt x="464" y="385"/>
                </a:lnTo>
                <a:lnTo>
                  <a:pt x="464" y="388"/>
                </a:lnTo>
                <a:lnTo>
                  <a:pt x="464" y="391"/>
                </a:lnTo>
                <a:lnTo>
                  <a:pt x="463" y="394"/>
                </a:lnTo>
                <a:lnTo>
                  <a:pt x="463" y="395"/>
                </a:lnTo>
                <a:lnTo>
                  <a:pt x="461" y="398"/>
                </a:lnTo>
                <a:lnTo>
                  <a:pt x="460" y="401"/>
                </a:lnTo>
                <a:lnTo>
                  <a:pt x="459" y="401"/>
                </a:lnTo>
                <a:lnTo>
                  <a:pt x="457" y="402"/>
                </a:lnTo>
                <a:lnTo>
                  <a:pt x="454" y="404"/>
                </a:lnTo>
                <a:lnTo>
                  <a:pt x="451" y="404"/>
                </a:lnTo>
                <a:lnTo>
                  <a:pt x="448" y="404"/>
                </a:lnTo>
                <a:lnTo>
                  <a:pt x="444" y="405"/>
                </a:lnTo>
                <a:lnTo>
                  <a:pt x="440" y="405"/>
                </a:lnTo>
                <a:lnTo>
                  <a:pt x="434" y="405"/>
                </a:lnTo>
                <a:lnTo>
                  <a:pt x="405" y="404"/>
                </a:lnTo>
                <a:lnTo>
                  <a:pt x="317" y="402"/>
                </a:lnTo>
                <a:lnTo>
                  <a:pt x="301" y="402"/>
                </a:lnTo>
                <a:lnTo>
                  <a:pt x="271" y="402"/>
                </a:lnTo>
                <a:lnTo>
                  <a:pt x="236" y="401"/>
                </a:lnTo>
                <a:lnTo>
                  <a:pt x="202" y="401"/>
                </a:lnTo>
                <a:lnTo>
                  <a:pt x="138" y="400"/>
                </a:lnTo>
                <a:lnTo>
                  <a:pt x="117" y="400"/>
                </a:lnTo>
                <a:lnTo>
                  <a:pt x="96" y="400"/>
                </a:lnTo>
                <a:lnTo>
                  <a:pt x="48" y="400"/>
                </a:lnTo>
                <a:lnTo>
                  <a:pt x="34" y="400"/>
                </a:lnTo>
                <a:lnTo>
                  <a:pt x="26" y="400"/>
                </a:lnTo>
                <a:lnTo>
                  <a:pt x="21" y="400"/>
                </a:lnTo>
                <a:lnTo>
                  <a:pt x="16" y="398"/>
                </a:lnTo>
                <a:lnTo>
                  <a:pt x="13" y="398"/>
                </a:lnTo>
                <a:lnTo>
                  <a:pt x="10" y="398"/>
                </a:lnTo>
                <a:lnTo>
                  <a:pt x="9" y="397"/>
                </a:lnTo>
                <a:lnTo>
                  <a:pt x="7" y="397"/>
                </a:lnTo>
                <a:lnTo>
                  <a:pt x="7" y="395"/>
                </a:lnTo>
                <a:lnTo>
                  <a:pt x="6" y="394"/>
                </a:lnTo>
                <a:lnTo>
                  <a:pt x="5" y="394"/>
                </a:lnTo>
                <a:lnTo>
                  <a:pt x="5" y="392"/>
                </a:lnTo>
                <a:lnTo>
                  <a:pt x="3" y="391"/>
                </a:lnTo>
                <a:lnTo>
                  <a:pt x="2" y="388"/>
                </a:lnTo>
                <a:lnTo>
                  <a:pt x="2" y="386"/>
                </a:lnTo>
                <a:lnTo>
                  <a:pt x="2" y="384"/>
                </a:lnTo>
                <a:lnTo>
                  <a:pt x="0" y="381"/>
                </a:lnTo>
                <a:lnTo>
                  <a:pt x="0" y="378"/>
                </a:lnTo>
                <a:lnTo>
                  <a:pt x="0" y="373"/>
                </a:lnTo>
                <a:lnTo>
                  <a:pt x="0" y="369"/>
                </a:lnTo>
                <a:lnTo>
                  <a:pt x="0" y="360"/>
                </a:lnTo>
                <a:lnTo>
                  <a:pt x="0" y="350"/>
                </a:lnTo>
                <a:lnTo>
                  <a:pt x="2" y="299"/>
                </a:lnTo>
                <a:lnTo>
                  <a:pt x="3" y="273"/>
                </a:lnTo>
                <a:lnTo>
                  <a:pt x="3" y="260"/>
                </a:lnTo>
                <a:lnTo>
                  <a:pt x="3" y="194"/>
                </a:lnTo>
                <a:lnTo>
                  <a:pt x="3" y="170"/>
                </a:lnTo>
                <a:lnTo>
                  <a:pt x="3" y="154"/>
                </a:lnTo>
                <a:lnTo>
                  <a:pt x="3" y="145"/>
                </a:lnTo>
                <a:lnTo>
                  <a:pt x="3" y="142"/>
                </a:lnTo>
                <a:lnTo>
                  <a:pt x="3" y="139"/>
                </a:lnTo>
                <a:lnTo>
                  <a:pt x="3" y="136"/>
                </a:lnTo>
                <a:lnTo>
                  <a:pt x="2" y="130"/>
                </a:lnTo>
                <a:lnTo>
                  <a:pt x="0" y="126"/>
                </a:lnTo>
                <a:lnTo>
                  <a:pt x="0" y="122"/>
                </a:lnTo>
                <a:lnTo>
                  <a:pt x="0" y="119"/>
                </a:lnTo>
                <a:lnTo>
                  <a:pt x="0" y="112"/>
                </a:lnTo>
                <a:lnTo>
                  <a:pt x="0" y="104"/>
                </a:lnTo>
                <a:lnTo>
                  <a:pt x="0" y="100"/>
                </a:lnTo>
                <a:lnTo>
                  <a:pt x="0" y="72"/>
                </a:lnTo>
                <a:lnTo>
                  <a:pt x="0" y="40"/>
                </a:lnTo>
                <a:lnTo>
                  <a:pt x="2" y="30"/>
                </a:lnTo>
                <a:lnTo>
                  <a:pt x="2" y="23"/>
                </a:lnTo>
                <a:lnTo>
                  <a:pt x="2" y="17"/>
                </a:lnTo>
                <a:lnTo>
                  <a:pt x="3" y="14"/>
                </a:lnTo>
                <a:lnTo>
                  <a:pt x="3" y="11"/>
                </a:lnTo>
                <a:lnTo>
                  <a:pt x="5" y="7"/>
                </a:lnTo>
                <a:lnTo>
                  <a:pt x="6" y="4"/>
                </a:lnTo>
                <a:lnTo>
                  <a:pt x="6" y="4"/>
                </a:lnTo>
                <a:lnTo>
                  <a:pt x="7" y="2"/>
                </a:lnTo>
                <a:lnTo>
                  <a:pt x="9" y="2"/>
                </a:lnTo>
                <a:lnTo>
                  <a:pt x="10" y="1"/>
                </a:lnTo>
                <a:lnTo>
                  <a:pt x="13" y="0"/>
                </a:lnTo>
                <a:lnTo>
                  <a:pt x="15" y="0"/>
                </a:lnTo>
                <a:lnTo>
                  <a:pt x="18" y="0"/>
                </a:lnTo>
                <a:lnTo>
                  <a:pt x="24" y="0"/>
                </a:lnTo>
                <a:lnTo>
                  <a:pt x="29" y="0"/>
                </a:lnTo>
                <a:lnTo>
                  <a:pt x="37" y="0"/>
                </a:lnTo>
                <a:lnTo>
                  <a:pt x="66" y="1"/>
                </a:lnTo>
                <a:lnTo>
                  <a:pt x="102" y="1"/>
                </a:lnTo>
                <a:lnTo>
                  <a:pt x="127" y="1"/>
                </a:lnTo>
                <a:lnTo>
                  <a:pt x="147" y="1"/>
                </a:lnTo>
                <a:lnTo>
                  <a:pt x="159" y="1"/>
                </a:lnTo>
                <a:lnTo>
                  <a:pt x="181" y="2"/>
                </a:lnTo>
                <a:lnTo>
                  <a:pt x="201" y="2"/>
                </a:lnTo>
                <a:lnTo>
                  <a:pt x="230" y="4"/>
                </a:lnTo>
                <a:lnTo>
                  <a:pt x="246" y="4"/>
                </a:lnTo>
                <a:lnTo>
                  <a:pt x="280" y="4"/>
                </a:lnTo>
                <a:lnTo>
                  <a:pt x="320" y="5"/>
                </a:lnTo>
                <a:lnTo>
                  <a:pt x="336" y="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" name="Freeform 32"/>
          <p:cNvSpPr>
            <a:spLocks/>
          </p:cNvSpPr>
          <p:nvPr/>
        </p:nvSpPr>
        <p:spPr bwMode="auto">
          <a:xfrm>
            <a:off x="5684838" y="4659313"/>
            <a:ext cx="334963" cy="434975"/>
          </a:xfrm>
          <a:custGeom>
            <a:avLst/>
            <a:gdLst>
              <a:gd name="T0" fmla="*/ 172 w 211"/>
              <a:gd name="T1" fmla="*/ 0 h 274"/>
              <a:gd name="T2" fmla="*/ 189 w 211"/>
              <a:gd name="T3" fmla="*/ 0 h 274"/>
              <a:gd name="T4" fmla="*/ 198 w 211"/>
              <a:gd name="T5" fmla="*/ 2 h 274"/>
              <a:gd name="T6" fmla="*/ 205 w 211"/>
              <a:gd name="T7" fmla="*/ 5 h 274"/>
              <a:gd name="T8" fmla="*/ 208 w 211"/>
              <a:gd name="T9" fmla="*/ 9 h 274"/>
              <a:gd name="T10" fmla="*/ 210 w 211"/>
              <a:gd name="T11" fmla="*/ 15 h 274"/>
              <a:gd name="T12" fmla="*/ 210 w 211"/>
              <a:gd name="T13" fmla="*/ 24 h 274"/>
              <a:gd name="T14" fmla="*/ 211 w 211"/>
              <a:gd name="T15" fmla="*/ 57 h 274"/>
              <a:gd name="T16" fmla="*/ 211 w 211"/>
              <a:gd name="T17" fmla="*/ 114 h 274"/>
              <a:gd name="T18" fmla="*/ 210 w 211"/>
              <a:gd name="T19" fmla="*/ 125 h 274"/>
              <a:gd name="T20" fmla="*/ 210 w 211"/>
              <a:gd name="T21" fmla="*/ 130 h 274"/>
              <a:gd name="T22" fmla="*/ 205 w 211"/>
              <a:gd name="T23" fmla="*/ 140 h 274"/>
              <a:gd name="T24" fmla="*/ 204 w 211"/>
              <a:gd name="T25" fmla="*/ 146 h 274"/>
              <a:gd name="T26" fmla="*/ 202 w 211"/>
              <a:gd name="T27" fmla="*/ 156 h 274"/>
              <a:gd name="T28" fmla="*/ 201 w 211"/>
              <a:gd name="T29" fmla="*/ 169 h 274"/>
              <a:gd name="T30" fmla="*/ 202 w 211"/>
              <a:gd name="T31" fmla="*/ 232 h 274"/>
              <a:gd name="T32" fmla="*/ 202 w 211"/>
              <a:gd name="T33" fmla="*/ 252 h 274"/>
              <a:gd name="T34" fmla="*/ 201 w 211"/>
              <a:gd name="T35" fmla="*/ 259 h 274"/>
              <a:gd name="T36" fmla="*/ 199 w 211"/>
              <a:gd name="T37" fmla="*/ 265 h 274"/>
              <a:gd name="T38" fmla="*/ 197 w 211"/>
              <a:gd name="T39" fmla="*/ 268 h 274"/>
              <a:gd name="T40" fmla="*/ 191 w 211"/>
              <a:gd name="T41" fmla="*/ 269 h 274"/>
              <a:gd name="T42" fmla="*/ 179 w 211"/>
              <a:gd name="T43" fmla="*/ 272 h 274"/>
              <a:gd name="T44" fmla="*/ 125 w 211"/>
              <a:gd name="T45" fmla="*/ 272 h 274"/>
              <a:gd name="T46" fmla="*/ 42 w 211"/>
              <a:gd name="T47" fmla="*/ 274 h 274"/>
              <a:gd name="T48" fmla="*/ 26 w 211"/>
              <a:gd name="T49" fmla="*/ 274 h 274"/>
              <a:gd name="T50" fmla="*/ 16 w 211"/>
              <a:gd name="T51" fmla="*/ 272 h 274"/>
              <a:gd name="T52" fmla="*/ 10 w 211"/>
              <a:gd name="T53" fmla="*/ 271 h 274"/>
              <a:gd name="T54" fmla="*/ 6 w 211"/>
              <a:gd name="T55" fmla="*/ 265 h 274"/>
              <a:gd name="T56" fmla="*/ 3 w 211"/>
              <a:gd name="T57" fmla="*/ 259 h 274"/>
              <a:gd name="T58" fmla="*/ 2 w 211"/>
              <a:gd name="T59" fmla="*/ 248 h 274"/>
              <a:gd name="T60" fmla="*/ 0 w 211"/>
              <a:gd name="T61" fmla="*/ 226 h 274"/>
              <a:gd name="T62" fmla="*/ 0 w 211"/>
              <a:gd name="T63" fmla="*/ 181 h 274"/>
              <a:gd name="T64" fmla="*/ 0 w 211"/>
              <a:gd name="T65" fmla="*/ 160 h 274"/>
              <a:gd name="T66" fmla="*/ 2 w 211"/>
              <a:gd name="T67" fmla="*/ 146 h 274"/>
              <a:gd name="T68" fmla="*/ 6 w 211"/>
              <a:gd name="T69" fmla="*/ 133 h 274"/>
              <a:gd name="T70" fmla="*/ 7 w 211"/>
              <a:gd name="T71" fmla="*/ 125 h 274"/>
              <a:gd name="T72" fmla="*/ 9 w 211"/>
              <a:gd name="T73" fmla="*/ 114 h 274"/>
              <a:gd name="T74" fmla="*/ 9 w 211"/>
              <a:gd name="T75" fmla="*/ 79 h 274"/>
              <a:gd name="T76" fmla="*/ 7 w 211"/>
              <a:gd name="T77" fmla="*/ 31 h 274"/>
              <a:gd name="T78" fmla="*/ 9 w 211"/>
              <a:gd name="T79" fmla="*/ 21 h 274"/>
              <a:gd name="T80" fmla="*/ 10 w 211"/>
              <a:gd name="T81" fmla="*/ 15 h 274"/>
              <a:gd name="T82" fmla="*/ 12 w 211"/>
              <a:gd name="T83" fmla="*/ 11 h 274"/>
              <a:gd name="T84" fmla="*/ 18 w 211"/>
              <a:gd name="T85" fmla="*/ 6 h 274"/>
              <a:gd name="T86" fmla="*/ 25 w 211"/>
              <a:gd name="T87" fmla="*/ 5 h 274"/>
              <a:gd name="T88" fmla="*/ 41 w 211"/>
              <a:gd name="T89" fmla="*/ 3 h 274"/>
              <a:gd name="T90" fmla="*/ 141 w 211"/>
              <a:gd name="T91" fmla="*/ 2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11" h="274">
                <a:moveTo>
                  <a:pt x="141" y="2"/>
                </a:moveTo>
                <a:lnTo>
                  <a:pt x="144" y="2"/>
                </a:lnTo>
                <a:lnTo>
                  <a:pt x="172" y="0"/>
                </a:lnTo>
                <a:lnTo>
                  <a:pt x="182" y="0"/>
                </a:lnTo>
                <a:lnTo>
                  <a:pt x="186" y="0"/>
                </a:lnTo>
                <a:lnTo>
                  <a:pt x="189" y="0"/>
                </a:lnTo>
                <a:lnTo>
                  <a:pt x="194" y="0"/>
                </a:lnTo>
                <a:lnTo>
                  <a:pt x="195" y="2"/>
                </a:lnTo>
                <a:lnTo>
                  <a:pt x="198" y="2"/>
                </a:lnTo>
                <a:lnTo>
                  <a:pt x="201" y="3"/>
                </a:lnTo>
                <a:lnTo>
                  <a:pt x="202" y="3"/>
                </a:lnTo>
                <a:lnTo>
                  <a:pt x="205" y="5"/>
                </a:lnTo>
                <a:lnTo>
                  <a:pt x="207" y="6"/>
                </a:lnTo>
                <a:lnTo>
                  <a:pt x="207" y="8"/>
                </a:lnTo>
                <a:lnTo>
                  <a:pt x="208" y="9"/>
                </a:lnTo>
                <a:lnTo>
                  <a:pt x="208" y="11"/>
                </a:lnTo>
                <a:lnTo>
                  <a:pt x="210" y="13"/>
                </a:lnTo>
                <a:lnTo>
                  <a:pt x="210" y="15"/>
                </a:lnTo>
                <a:lnTo>
                  <a:pt x="210" y="19"/>
                </a:lnTo>
                <a:lnTo>
                  <a:pt x="210" y="21"/>
                </a:lnTo>
                <a:lnTo>
                  <a:pt x="210" y="24"/>
                </a:lnTo>
                <a:lnTo>
                  <a:pt x="210" y="29"/>
                </a:lnTo>
                <a:lnTo>
                  <a:pt x="210" y="38"/>
                </a:lnTo>
                <a:lnTo>
                  <a:pt x="211" y="57"/>
                </a:lnTo>
                <a:lnTo>
                  <a:pt x="211" y="91"/>
                </a:lnTo>
                <a:lnTo>
                  <a:pt x="211" y="105"/>
                </a:lnTo>
                <a:lnTo>
                  <a:pt x="211" y="114"/>
                </a:lnTo>
                <a:lnTo>
                  <a:pt x="211" y="117"/>
                </a:lnTo>
                <a:lnTo>
                  <a:pt x="210" y="121"/>
                </a:lnTo>
                <a:lnTo>
                  <a:pt x="210" y="125"/>
                </a:lnTo>
                <a:lnTo>
                  <a:pt x="210" y="125"/>
                </a:lnTo>
                <a:lnTo>
                  <a:pt x="210" y="127"/>
                </a:lnTo>
                <a:lnTo>
                  <a:pt x="210" y="130"/>
                </a:lnTo>
                <a:lnTo>
                  <a:pt x="210" y="131"/>
                </a:lnTo>
                <a:lnTo>
                  <a:pt x="208" y="134"/>
                </a:lnTo>
                <a:lnTo>
                  <a:pt x="205" y="140"/>
                </a:lnTo>
                <a:lnTo>
                  <a:pt x="204" y="141"/>
                </a:lnTo>
                <a:lnTo>
                  <a:pt x="204" y="143"/>
                </a:lnTo>
                <a:lnTo>
                  <a:pt x="204" y="146"/>
                </a:lnTo>
                <a:lnTo>
                  <a:pt x="202" y="149"/>
                </a:lnTo>
                <a:lnTo>
                  <a:pt x="202" y="152"/>
                </a:lnTo>
                <a:lnTo>
                  <a:pt x="202" y="156"/>
                </a:lnTo>
                <a:lnTo>
                  <a:pt x="201" y="159"/>
                </a:lnTo>
                <a:lnTo>
                  <a:pt x="201" y="162"/>
                </a:lnTo>
                <a:lnTo>
                  <a:pt x="201" y="169"/>
                </a:lnTo>
                <a:lnTo>
                  <a:pt x="201" y="175"/>
                </a:lnTo>
                <a:lnTo>
                  <a:pt x="201" y="192"/>
                </a:lnTo>
                <a:lnTo>
                  <a:pt x="202" y="232"/>
                </a:lnTo>
                <a:lnTo>
                  <a:pt x="202" y="240"/>
                </a:lnTo>
                <a:lnTo>
                  <a:pt x="202" y="246"/>
                </a:lnTo>
                <a:lnTo>
                  <a:pt x="202" y="252"/>
                </a:lnTo>
                <a:lnTo>
                  <a:pt x="202" y="255"/>
                </a:lnTo>
                <a:lnTo>
                  <a:pt x="202" y="258"/>
                </a:lnTo>
                <a:lnTo>
                  <a:pt x="201" y="259"/>
                </a:lnTo>
                <a:lnTo>
                  <a:pt x="201" y="262"/>
                </a:lnTo>
                <a:lnTo>
                  <a:pt x="201" y="264"/>
                </a:lnTo>
                <a:lnTo>
                  <a:pt x="199" y="265"/>
                </a:lnTo>
                <a:lnTo>
                  <a:pt x="199" y="265"/>
                </a:lnTo>
                <a:lnTo>
                  <a:pt x="198" y="265"/>
                </a:lnTo>
                <a:lnTo>
                  <a:pt x="197" y="268"/>
                </a:lnTo>
                <a:lnTo>
                  <a:pt x="195" y="268"/>
                </a:lnTo>
                <a:lnTo>
                  <a:pt x="194" y="269"/>
                </a:lnTo>
                <a:lnTo>
                  <a:pt x="191" y="269"/>
                </a:lnTo>
                <a:lnTo>
                  <a:pt x="188" y="271"/>
                </a:lnTo>
                <a:lnTo>
                  <a:pt x="183" y="272"/>
                </a:lnTo>
                <a:lnTo>
                  <a:pt x="179" y="272"/>
                </a:lnTo>
                <a:lnTo>
                  <a:pt x="173" y="272"/>
                </a:lnTo>
                <a:lnTo>
                  <a:pt x="163" y="272"/>
                </a:lnTo>
                <a:lnTo>
                  <a:pt x="125" y="272"/>
                </a:lnTo>
                <a:lnTo>
                  <a:pt x="105" y="272"/>
                </a:lnTo>
                <a:lnTo>
                  <a:pt x="82" y="272"/>
                </a:lnTo>
                <a:lnTo>
                  <a:pt x="42" y="274"/>
                </a:lnTo>
                <a:lnTo>
                  <a:pt x="35" y="274"/>
                </a:lnTo>
                <a:lnTo>
                  <a:pt x="31" y="274"/>
                </a:lnTo>
                <a:lnTo>
                  <a:pt x="26" y="274"/>
                </a:lnTo>
                <a:lnTo>
                  <a:pt x="22" y="274"/>
                </a:lnTo>
                <a:lnTo>
                  <a:pt x="19" y="274"/>
                </a:lnTo>
                <a:lnTo>
                  <a:pt x="16" y="272"/>
                </a:lnTo>
                <a:lnTo>
                  <a:pt x="15" y="272"/>
                </a:lnTo>
                <a:lnTo>
                  <a:pt x="12" y="271"/>
                </a:lnTo>
                <a:lnTo>
                  <a:pt x="10" y="271"/>
                </a:lnTo>
                <a:lnTo>
                  <a:pt x="7" y="269"/>
                </a:lnTo>
                <a:lnTo>
                  <a:pt x="6" y="268"/>
                </a:lnTo>
                <a:lnTo>
                  <a:pt x="6" y="265"/>
                </a:lnTo>
                <a:lnTo>
                  <a:pt x="4" y="265"/>
                </a:lnTo>
                <a:lnTo>
                  <a:pt x="3" y="262"/>
                </a:lnTo>
                <a:lnTo>
                  <a:pt x="3" y="259"/>
                </a:lnTo>
                <a:lnTo>
                  <a:pt x="2" y="256"/>
                </a:lnTo>
                <a:lnTo>
                  <a:pt x="2" y="252"/>
                </a:lnTo>
                <a:lnTo>
                  <a:pt x="2" y="248"/>
                </a:lnTo>
                <a:lnTo>
                  <a:pt x="2" y="243"/>
                </a:lnTo>
                <a:lnTo>
                  <a:pt x="0" y="235"/>
                </a:lnTo>
                <a:lnTo>
                  <a:pt x="0" y="226"/>
                </a:lnTo>
                <a:lnTo>
                  <a:pt x="0" y="217"/>
                </a:lnTo>
                <a:lnTo>
                  <a:pt x="0" y="194"/>
                </a:lnTo>
                <a:lnTo>
                  <a:pt x="0" y="181"/>
                </a:lnTo>
                <a:lnTo>
                  <a:pt x="0" y="173"/>
                </a:lnTo>
                <a:lnTo>
                  <a:pt x="0" y="165"/>
                </a:lnTo>
                <a:lnTo>
                  <a:pt x="0" y="160"/>
                </a:lnTo>
                <a:lnTo>
                  <a:pt x="0" y="157"/>
                </a:lnTo>
                <a:lnTo>
                  <a:pt x="2" y="152"/>
                </a:lnTo>
                <a:lnTo>
                  <a:pt x="2" y="146"/>
                </a:lnTo>
                <a:lnTo>
                  <a:pt x="3" y="143"/>
                </a:lnTo>
                <a:lnTo>
                  <a:pt x="3" y="141"/>
                </a:lnTo>
                <a:lnTo>
                  <a:pt x="6" y="133"/>
                </a:lnTo>
                <a:lnTo>
                  <a:pt x="6" y="130"/>
                </a:lnTo>
                <a:lnTo>
                  <a:pt x="7" y="128"/>
                </a:lnTo>
                <a:lnTo>
                  <a:pt x="7" y="125"/>
                </a:lnTo>
                <a:lnTo>
                  <a:pt x="7" y="123"/>
                </a:lnTo>
                <a:lnTo>
                  <a:pt x="9" y="120"/>
                </a:lnTo>
                <a:lnTo>
                  <a:pt x="9" y="114"/>
                </a:lnTo>
                <a:lnTo>
                  <a:pt x="9" y="108"/>
                </a:lnTo>
                <a:lnTo>
                  <a:pt x="9" y="96"/>
                </a:lnTo>
                <a:lnTo>
                  <a:pt x="9" y="79"/>
                </a:lnTo>
                <a:lnTo>
                  <a:pt x="7" y="45"/>
                </a:lnTo>
                <a:lnTo>
                  <a:pt x="7" y="38"/>
                </a:lnTo>
                <a:lnTo>
                  <a:pt x="7" y="31"/>
                </a:lnTo>
                <a:lnTo>
                  <a:pt x="7" y="27"/>
                </a:lnTo>
                <a:lnTo>
                  <a:pt x="7" y="24"/>
                </a:lnTo>
                <a:lnTo>
                  <a:pt x="9" y="21"/>
                </a:lnTo>
                <a:lnTo>
                  <a:pt x="9" y="19"/>
                </a:lnTo>
                <a:lnTo>
                  <a:pt x="9" y="18"/>
                </a:lnTo>
                <a:lnTo>
                  <a:pt x="10" y="15"/>
                </a:lnTo>
                <a:lnTo>
                  <a:pt x="10" y="13"/>
                </a:lnTo>
                <a:lnTo>
                  <a:pt x="10" y="12"/>
                </a:lnTo>
                <a:lnTo>
                  <a:pt x="12" y="11"/>
                </a:lnTo>
                <a:lnTo>
                  <a:pt x="13" y="9"/>
                </a:lnTo>
                <a:lnTo>
                  <a:pt x="15" y="8"/>
                </a:lnTo>
                <a:lnTo>
                  <a:pt x="18" y="6"/>
                </a:lnTo>
                <a:lnTo>
                  <a:pt x="19" y="6"/>
                </a:lnTo>
                <a:lnTo>
                  <a:pt x="22" y="5"/>
                </a:lnTo>
                <a:lnTo>
                  <a:pt x="25" y="5"/>
                </a:lnTo>
                <a:lnTo>
                  <a:pt x="29" y="3"/>
                </a:lnTo>
                <a:lnTo>
                  <a:pt x="35" y="3"/>
                </a:lnTo>
                <a:lnTo>
                  <a:pt x="41" y="3"/>
                </a:lnTo>
                <a:lnTo>
                  <a:pt x="70" y="3"/>
                </a:lnTo>
                <a:lnTo>
                  <a:pt x="86" y="3"/>
                </a:lnTo>
                <a:lnTo>
                  <a:pt x="141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" name="Freeform 33"/>
          <p:cNvSpPr>
            <a:spLocks/>
          </p:cNvSpPr>
          <p:nvPr/>
        </p:nvSpPr>
        <p:spPr bwMode="auto">
          <a:xfrm>
            <a:off x="2409825" y="2620963"/>
            <a:ext cx="436563" cy="650875"/>
          </a:xfrm>
          <a:custGeom>
            <a:avLst/>
            <a:gdLst>
              <a:gd name="T0" fmla="*/ 268 w 275"/>
              <a:gd name="T1" fmla="*/ 25 h 410"/>
              <a:gd name="T2" fmla="*/ 268 w 275"/>
              <a:gd name="T3" fmla="*/ 49 h 410"/>
              <a:gd name="T4" fmla="*/ 268 w 275"/>
              <a:gd name="T5" fmla="*/ 57 h 410"/>
              <a:gd name="T6" fmla="*/ 269 w 275"/>
              <a:gd name="T7" fmla="*/ 61 h 410"/>
              <a:gd name="T8" fmla="*/ 269 w 275"/>
              <a:gd name="T9" fmla="*/ 67 h 410"/>
              <a:gd name="T10" fmla="*/ 272 w 275"/>
              <a:gd name="T11" fmla="*/ 79 h 410"/>
              <a:gd name="T12" fmla="*/ 273 w 275"/>
              <a:gd name="T13" fmla="*/ 84 h 410"/>
              <a:gd name="T14" fmla="*/ 275 w 275"/>
              <a:gd name="T15" fmla="*/ 96 h 410"/>
              <a:gd name="T16" fmla="*/ 275 w 275"/>
              <a:gd name="T17" fmla="*/ 113 h 410"/>
              <a:gd name="T18" fmla="*/ 272 w 275"/>
              <a:gd name="T19" fmla="*/ 205 h 410"/>
              <a:gd name="T20" fmla="*/ 272 w 275"/>
              <a:gd name="T21" fmla="*/ 272 h 410"/>
              <a:gd name="T22" fmla="*/ 270 w 275"/>
              <a:gd name="T23" fmla="*/ 333 h 410"/>
              <a:gd name="T24" fmla="*/ 270 w 275"/>
              <a:gd name="T25" fmla="*/ 372 h 410"/>
              <a:gd name="T26" fmla="*/ 269 w 275"/>
              <a:gd name="T27" fmla="*/ 384 h 410"/>
              <a:gd name="T28" fmla="*/ 269 w 275"/>
              <a:gd name="T29" fmla="*/ 394 h 410"/>
              <a:gd name="T30" fmla="*/ 268 w 275"/>
              <a:gd name="T31" fmla="*/ 400 h 410"/>
              <a:gd name="T32" fmla="*/ 265 w 275"/>
              <a:gd name="T33" fmla="*/ 404 h 410"/>
              <a:gd name="T34" fmla="*/ 262 w 275"/>
              <a:gd name="T35" fmla="*/ 407 h 410"/>
              <a:gd name="T36" fmla="*/ 259 w 275"/>
              <a:gd name="T37" fmla="*/ 409 h 410"/>
              <a:gd name="T38" fmla="*/ 253 w 275"/>
              <a:gd name="T39" fmla="*/ 410 h 410"/>
              <a:gd name="T40" fmla="*/ 244 w 275"/>
              <a:gd name="T41" fmla="*/ 410 h 410"/>
              <a:gd name="T42" fmla="*/ 195 w 275"/>
              <a:gd name="T43" fmla="*/ 409 h 410"/>
              <a:gd name="T44" fmla="*/ 75 w 275"/>
              <a:gd name="T45" fmla="*/ 406 h 410"/>
              <a:gd name="T46" fmla="*/ 29 w 275"/>
              <a:gd name="T47" fmla="*/ 406 h 410"/>
              <a:gd name="T48" fmla="*/ 19 w 275"/>
              <a:gd name="T49" fmla="*/ 404 h 410"/>
              <a:gd name="T50" fmla="*/ 13 w 275"/>
              <a:gd name="T51" fmla="*/ 403 h 410"/>
              <a:gd name="T52" fmla="*/ 9 w 275"/>
              <a:gd name="T53" fmla="*/ 401 h 410"/>
              <a:gd name="T54" fmla="*/ 7 w 275"/>
              <a:gd name="T55" fmla="*/ 399 h 410"/>
              <a:gd name="T56" fmla="*/ 6 w 275"/>
              <a:gd name="T57" fmla="*/ 399 h 410"/>
              <a:gd name="T58" fmla="*/ 3 w 275"/>
              <a:gd name="T59" fmla="*/ 391 h 410"/>
              <a:gd name="T60" fmla="*/ 3 w 275"/>
              <a:gd name="T61" fmla="*/ 384 h 410"/>
              <a:gd name="T62" fmla="*/ 1 w 275"/>
              <a:gd name="T63" fmla="*/ 371 h 410"/>
              <a:gd name="T64" fmla="*/ 3 w 275"/>
              <a:gd name="T65" fmla="*/ 343 h 410"/>
              <a:gd name="T66" fmla="*/ 4 w 275"/>
              <a:gd name="T67" fmla="*/ 259 h 410"/>
              <a:gd name="T68" fmla="*/ 7 w 275"/>
              <a:gd name="T69" fmla="*/ 204 h 410"/>
              <a:gd name="T70" fmla="*/ 9 w 275"/>
              <a:gd name="T71" fmla="*/ 112 h 410"/>
              <a:gd name="T72" fmla="*/ 9 w 275"/>
              <a:gd name="T73" fmla="*/ 92 h 410"/>
              <a:gd name="T74" fmla="*/ 9 w 275"/>
              <a:gd name="T75" fmla="*/ 83 h 410"/>
              <a:gd name="T76" fmla="*/ 7 w 275"/>
              <a:gd name="T77" fmla="*/ 77 h 410"/>
              <a:gd name="T78" fmla="*/ 6 w 275"/>
              <a:gd name="T79" fmla="*/ 71 h 410"/>
              <a:gd name="T80" fmla="*/ 3 w 275"/>
              <a:gd name="T81" fmla="*/ 64 h 410"/>
              <a:gd name="T82" fmla="*/ 1 w 275"/>
              <a:gd name="T83" fmla="*/ 58 h 410"/>
              <a:gd name="T84" fmla="*/ 1 w 275"/>
              <a:gd name="T85" fmla="*/ 49 h 410"/>
              <a:gd name="T86" fmla="*/ 0 w 275"/>
              <a:gd name="T87" fmla="*/ 42 h 410"/>
              <a:gd name="T88" fmla="*/ 0 w 275"/>
              <a:gd name="T89" fmla="*/ 33 h 410"/>
              <a:gd name="T90" fmla="*/ 1 w 275"/>
              <a:gd name="T91" fmla="*/ 22 h 410"/>
              <a:gd name="T92" fmla="*/ 1 w 275"/>
              <a:gd name="T93" fmla="*/ 15 h 410"/>
              <a:gd name="T94" fmla="*/ 1 w 275"/>
              <a:gd name="T95" fmla="*/ 10 h 410"/>
              <a:gd name="T96" fmla="*/ 4 w 275"/>
              <a:gd name="T97" fmla="*/ 6 h 410"/>
              <a:gd name="T98" fmla="*/ 9 w 275"/>
              <a:gd name="T99" fmla="*/ 3 h 410"/>
              <a:gd name="T100" fmla="*/ 11 w 275"/>
              <a:gd name="T101" fmla="*/ 1 h 410"/>
              <a:gd name="T102" fmla="*/ 19 w 275"/>
              <a:gd name="T103" fmla="*/ 0 h 410"/>
              <a:gd name="T104" fmla="*/ 26 w 275"/>
              <a:gd name="T105" fmla="*/ 0 h 410"/>
              <a:gd name="T106" fmla="*/ 68 w 275"/>
              <a:gd name="T107" fmla="*/ 1 h 410"/>
              <a:gd name="T108" fmla="*/ 183 w 275"/>
              <a:gd name="T109" fmla="*/ 6 h 410"/>
              <a:gd name="T110" fmla="*/ 269 w 275"/>
              <a:gd name="T111" fmla="*/ 7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75" h="410">
                <a:moveTo>
                  <a:pt x="269" y="7"/>
                </a:moveTo>
                <a:lnTo>
                  <a:pt x="268" y="25"/>
                </a:lnTo>
                <a:lnTo>
                  <a:pt x="268" y="38"/>
                </a:lnTo>
                <a:lnTo>
                  <a:pt x="268" y="49"/>
                </a:lnTo>
                <a:lnTo>
                  <a:pt x="268" y="52"/>
                </a:lnTo>
                <a:lnTo>
                  <a:pt x="268" y="57"/>
                </a:lnTo>
                <a:lnTo>
                  <a:pt x="268" y="60"/>
                </a:lnTo>
                <a:lnTo>
                  <a:pt x="269" y="61"/>
                </a:lnTo>
                <a:lnTo>
                  <a:pt x="269" y="64"/>
                </a:lnTo>
                <a:lnTo>
                  <a:pt x="269" y="67"/>
                </a:lnTo>
                <a:lnTo>
                  <a:pt x="270" y="70"/>
                </a:lnTo>
                <a:lnTo>
                  <a:pt x="272" y="79"/>
                </a:lnTo>
                <a:lnTo>
                  <a:pt x="273" y="81"/>
                </a:lnTo>
                <a:lnTo>
                  <a:pt x="273" y="84"/>
                </a:lnTo>
                <a:lnTo>
                  <a:pt x="273" y="89"/>
                </a:lnTo>
                <a:lnTo>
                  <a:pt x="275" y="96"/>
                </a:lnTo>
                <a:lnTo>
                  <a:pt x="275" y="105"/>
                </a:lnTo>
                <a:lnTo>
                  <a:pt x="275" y="113"/>
                </a:lnTo>
                <a:lnTo>
                  <a:pt x="273" y="160"/>
                </a:lnTo>
                <a:lnTo>
                  <a:pt x="272" y="205"/>
                </a:lnTo>
                <a:lnTo>
                  <a:pt x="272" y="233"/>
                </a:lnTo>
                <a:lnTo>
                  <a:pt x="272" y="272"/>
                </a:lnTo>
                <a:lnTo>
                  <a:pt x="270" y="294"/>
                </a:lnTo>
                <a:lnTo>
                  <a:pt x="270" y="333"/>
                </a:lnTo>
                <a:lnTo>
                  <a:pt x="270" y="359"/>
                </a:lnTo>
                <a:lnTo>
                  <a:pt x="270" y="372"/>
                </a:lnTo>
                <a:lnTo>
                  <a:pt x="270" y="377"/>
                </a:lnTo>
                <a:lnTo>
                  <a:pt x="269" y="384"/>
                </a:lnTo>
                <a:lnTo>
                  <a:pt x="269" y="390"/>
                </a:lnTo>
                <a:lnTo>
                  <a:pt x="269" y="394"/>
                </a:lnTo>
                <a:lnTo>
                  <a:pt x="268" y="399"/>
                </a:lnTo>
                <a:lnTo>
                  <a:pt x="268" y="400"/>
                </a:lnTo>
                <a:lnTo>
                  <a:pt x="266" y="401"/>
                </a:lnTo>
                <a:lnTo>
                  <a:pt x="265" y="404"/>
                </a:lnTo>
                <a:lnTo>
                  <a:pt x="263" y="406"/>
                </a:lnTo>
                <a:lnTo>
                  <a:pt x="262" y="407"/>
                </a:lnTo>
                <a:lnTo>
                  <a:pt x="260" y="407"/>
                </a:lnTo>
                <a:lnTo>
                  <a:pt x="259" y="409"/>
                </a:lnTo>
                <a:lnTo>
                  <a:pt x="256" y="409"/>
                </a:lnTo>
                <a:lnTo>
                  <a:pt x="253" y="410"/>
                </a:lnTo>
                <a:lnTo>
                  <a:pt x="249" y="410"/>
                </a:lnTo>
                <a:lnTo>
                  <a:pt x="244" y="410"/>
                </a:lnTo>
                <a:lnTo>
                  <a:pt x="238" y="410"/>
                </a:lnTo>
                <a:lnTo>
                  <a:pt x="195" y="409"/>
                </a:lnTo>
                <a:lnTo>
                  <a:pt x="137" y="407"/>
                </a:lnTo>
                <a:lnTo>
                  <a:pt x="75" y="406"/>
                </a:lnTo>
                <a:lnTo>
                  <a:pt x="38" y="406"/>
                </a:lnTo>
                <a:lnTo>
                  <a:pt x="29" y="406"/>
                </a:lnTo>
                <a:lnTo>
                  <a:pt x="22" y="404"/>
                </a:lnTo>
                <a:lnTo>
                  <a:pt x="19" y="404"/>
                </a:lnTo>
                <a:lnTo>
                  <a:pt x="16" y="404"/>
                </a:lnTo>
                <a:lnTo>
                  <a:pt x="13" y="403"/>
                </a:lnTo>
                <a:lnTo>
                  <a:pt x="11" y="403"/>
                </a:lnTo>
                <a:lnTo>
                  <a:pt x="9" y="401"/>
                </a:lnTo>
                <a:lnTo>
                  <a:pt x="7" y="400"/>
                </a:lnTo>
                <a:lnTo>
                  <a:pt x="7" y="399"/>
                </a:lnTo>
                <a:lnTo>
                  <a:pt x="6" y="399"/>
                </a:lnTo>
                <a:lnTo>
                  <a:pt x="6" y="399"/>
                </a:lnTo>
                <a:lnTo>
                  <a:pt x="4" y="396"/>
                </a:lnTo>
                <a:lnTo>
                  <a:pt x="3" y="391"/>
                </a:lnTo>
                <a:lnTo>
                  <a:pt x="3" y="388"/>
                </a:lnTo>
                <a:lnTo>
                  <a:pt x="3" y="384"/>
                </a:lnTo>
                <a:lnTo>
                  <a:pt x="1" y="378"/>
                </a:lnTo>
                <a:lnTo>
                  <a:pt x="1" y="371"/>
                </a:lnTo>
                <a:lnTo>
                  <a:pt x="1" y="365"/>
                </a:lnTo>
                <a:lnTo>
                  <a:pt x="3" y="343"/>
                </a:lnTo>
                <a:lnTo>
                  <a:pt x="3" y="327"/>
                </a:lnTo>
                <a:lnTo>
                  <a:pt x="4" y="259"/>
                </a:lnTo>
                <a:lnTo>
                  <a:pt x="6" y="217"/>
                </a:lnTo>
                <a:lnTo>
                  <a:pt x="7" y="204"/>
                </a:lnTo>
                <a:lnTo>
                  <a:pt x="7" y="154"/>
                </a:lnTo>
                <a:lnTo>
                  <a:pt x="9" y="112"/>
                </a:lnTo>
                <a:lnTo>
                  <a:pt x="9" y="102"/>
                </a:lnTo>
                <a:lnTo>
                  <a:pt x="9" y="92"/>
                </a:lnTo>
                <a:lnTo>
                  <a:pt x="9" y="87"/>
                </a:lnTo>
                <a:lnTo>
                  <a:pt x="9" y="83"/>
                </a:lnTo>
                <a:lnTo>
                  <a:pt x="7" y="80"/>
                </a:lnTo>
                <a:lnTo>
                  <a:pt x="7" y="77"/>
                </a:lnTo>
                <a:lnTo>
                  <a:pt x="6" y="73"/>
                </a:lnTo>
                <a:lnTo>
                  <a:pt x="6" y="71"/>
                </a:lnTo>
                <a:lnTo>
                  <a:pt x="4" y="70"/>
                </a:lnTo>
                <a:lnTo>
                  <a:pt x="3" y="64"/>
                </a:lnTo>
                <a:lnTo>
                  <a:pt x="1" y="61"/>
                </a:lnTo>
                <a:lnTo>
                  <a:pt x="1" y="58"/>
                </a:lnTo>
                <a:lnTo>
                  <a:pt x="1" y="55"/>
                </a:lnTo>
                <a:lnTo>
                  <a:pt x="1" y="49"/>
                </a:lnTo>
                <a:lnTo>
                  <a:pt x="1" y="48"/>
                </a:lnTo>
                <a:lnTo>
                  <a:pt x="0" y="42"/>
                </a:lnTo>
                <a:lnTo>
                  <a:pt x="0" y="39"/>
                </a:lnTo>
                <a:lnTo>
                  <a:pt x="0" y="33"/>
                </a:lnTo>
                <a:lnTo>
                  <a:pt x="1" y="26"/>
                </a:lnTo>
                <a:lnTo>
                  <a:pt x="1" y="22"/>
                </a:lnTo>
                <a:lnTo>
                  <a:pt x="1" y="16"/>
                </a:lnTo>
                <a:lnTo>
                  <a:pt x="1" y="15"/>
                </a:lnTo>
                <a:lnTo>
                  <a:pt x="1" y="13"/>
                </a:lnTo>
                <a:lnTo>
                  <a:pt x="1" y="10"/>
                </a:lnTo>
                <a:lnTo>
                  <a:pt x="3" y="7"/>
                </a:lnTo>
                <a:lnTo>
                  <a:pt x="4" y="6"/>
                </a:lnTo>
                <a:lnTo>
                  <a:pt x="6" y="4"/>
                </a:lnTo>
                <a:lnTo>
                  <a:pt x="9" y="3"/>
                </a:lnTo>
                <a:lnTo>
                  <a:pt x="10" y="1"/>
                </a:lnTo>
                <a:lnTo>
                  <a:pt x="11" y="1"/>
                </a:lnTo>
                <a:lnTo>
                  <a:pt x="14" y="0"/>
                </a:lnTo>
                <a:lnTo>
                  <a:pt x="19" y="0"/>
                </a:lnTo>
                <a:lnTo>
                  <a:pt x="22" y="0"/>
                </a:lnTo>
                <a:lnTo>
                  <a:pt x="26" y="0"/>
                </a:lnTo>
                <a:lnTo>
                  <a:pt x="36" y="0"/>
                </a:lnTo>
                <a:lnTo>
                  <a:pt x="68" y="1"/>
                </a:lnTo>
                <a:lnTo>
                  <a:pt x="99" y="3"/>
                </a:lnTo>
                <a:lnTo>
                  <a:pt x="183" y="6"/>
                </a:lnTo>
                <a:lnTo>
                  <a:pt x="231" y="6"/>
                </a:lnTo>
                <a:lnTo>
                  <a:pt x="269" y="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Freeform 34"/>
          <p:cNvSpPr>
            <a:spLocks/>
          </p:cNvSpPr>
          <p:nvPr/>
        </p:nvSpPr>
        <p:spPr bwMode="auto">
          <a:xfrm>
            <a:off x="4237038" y="1319213"/>
            <a:ext cx="949325" cy="528638"/>
          </a:xfrm>
          <a:custGeom>
            <a:avLst/>
            <a:gdLst>
              <a:gd name="T0" fmla="*/ 598 w 598"/>
              <a:gd name="T1" fmla="*/ 197 h 333"/>
              <a:gd name="T2" fmla="*/ 598 w 598"/>
              <a:gd name="T3" fmla="*/ 218 h 333"/>
              <a:gd name="T4" fmla="*/ 595 w 598"/>
              <a:gd name="T5" fmla="*/ 229 h 333"/>
              <a:gd name="T6" fmla="*/ 588 w 598"/>
              <a:gd name="T7" fmla="*/ 235 h 333"/>
              <a:gd name="T8" fmla="*/ 561 w 598"/>
              <a:gd name="T9" fmla="*/ 237 h 333"/>
              <a:gd name="T10" fmla="*/ 547 w 598"/>
              <a:gd name="T11" fmla="*/ 240 h 333"/>
              <a:gd name="T12" fmla="*/ 540 w 598"/>
              <a:gd name="T13" fmla="*/ 243 h 333"/>
              <a:gd name="T14" fmla="*/ 537 w 598"/>
              <a:gd name="T15" fmla="*/ 256 h 333"/>
              <a:gd name="T16" fmla="*/ 534 w 598"/>
              <a:gd name="T17" fmla="*/ 288 h 333"/>
              <a:gd name="T18" fmla="*/ 531 w 598"/>
              <a:gd name="T19" fmla="*/ 298 h 333"/>
              <a:gd name="T20" fmla="*/ 528 w 598"/>
              <a:gd name="T21" fmla="*/ 302 h 333"/>
              <a:gd name="T22" fmla="*/ 519 w 598"/>
              <a:gd name="T23" fmla="*/ 305 h 333"/>
              <a:gd name="T24" fmla="*/ 490 w 598"/>
              <a:gd name="T25" fmla="*/ 305 h 333"/>
              <a:gd name="T26" fmla="*/ 473 w 598"/>
              <a:gd name="T27" fmla="*/ 307 h 333"/>
              <a:gd name="T28" fmla="*/ 468 w 598"/>
              <a:gd name="T29" fmla="*/ 312 h 333"/>
              <a:gd name="T30" fmla="*/ 465 w 598"/>
              <a:gd name="T31" fmla="*/ 324 h 333"/>
              <a:gd name="T32" fmla="*/ 460 w 598"/>
              <a:gd name="T33" fmla="*/ 330 h 333"/>
              <a:gd name="T34" fmla="*/ 455 w 598"/>
              <a:gd name="T35" fmla="*/ 333 h 333"/>
              <a:gd name="T36" fmla="*/ 428 w 598"/>
              <a:gd name="T37" fmla="*/ 333 h 333"/>
              <a:gd name="T38" fmla="*/ 412 w 598"/>
              <a:gd name="T39" fmla="*/ 330 h 333"/>
              <a:gd name="T40" fmla="*/ 406 w 598"/>
              <a:gd name="T41" fmla="*/ 328 h 333"/>
              <a:gd name="T42" fmla="*/ 401 w 598"/>
              <a:gd name="T43" fmla="*/ 320 h 333"/>
              <a:gd name="T44" fmla="*/ 394 w 598"/>
              <a:gd name="T45" fmla="*/ 307 h 333"/>
              <a:gd name="T46" fmla="*/ 388 w 598"/>
              <a:gd name="T47" fmla="*/ 304 h 333"/>
              <a:gd name="T48" fmla="*/ 374 w 598"/>
              <a:gd name="T49" fmla="*/ 302 h 333"/>
              <a:gd name="T50" fmla="*/ 87 w 598"/>
              <a:gd name="T51" fmla="*/ 305 h 333"/>
              <a:gd name="T52" fmla="*/ 23 w 598"/>
              <a:gd name="T53" fmla="*/ 307 h 333"/>
              <a:gd name="T54" fmla="*/ 11 w 598"/>
              <a:gd name="T55" fmla="*/ 305 h 333"/>
              <a:gd name="T56" fmla="*/ 4 w 598"/>
              <a:gd name="T57" fmla="*/ 301 h 333"/>
              <a:gd name="T58" fmla="*/ 3 w 598"/>
              <a:gd name="T59" fmla="*/ 292 h 333"/>
              <a:gd name="T60" fmla="*/ 1 w 598"/>
              <a:gd name="T61" fmla="*/ 279 h 333"/>
              <a:gd name="T62" fmla="*/ 1 w 598"/>
              <a:gd name="T63" fmla="*/ 263 h 333"/>
              <a:gd name="T64" fmla="*/ 3 w 598"/>
              <a:gd name="T65" fmla="*/ 250 h 333"/>
              <a:gd name="T66" fmla="*/ 10 w 598"/>
              <a:gd name="T67" fmla="*/ 243 h 333"/>
              <a:gd name="T68" fmla="*/ 25 w 598"/>
              <a:gd name="T69" fmla="*/ 241 h 333"/>
              <a:gd name="T70" fmla="*/ 49 w 598"/>
              <a:gd name="T71" fmla="*/ 240 h 333"/>
              <a:gd name="T72" fmla="*/ 55 w 598"/>
              <a:gd name="T73" fmla="*/ 238 h 333"/>
              <a:gd name="T74" fmla="*/ 59 w 598"/>
              <a:gd name="T75" fmla="*/ 232 h 333"/>
              <a:gd name="T76" fmla="*/ 62 w 598"/>
              <a:gd name="T77" fmla="*/ 221 h 333"/>
              <a:gd name="T78" fmla="*/ 64 w 598"/>
              <a:gd name="T79" fmla="*/ 199 h 333"/>
              <a:gd name="T80" fmla="*/ 62 w 598"/>
              <a:gd name="T81" fmla="*/ 84 h 333"/>
              <a:gd name="T82" fmla="*/ 62 w 598"/>
              <a:gd name="T83" fmla="*/ 17 h 333"/>
              <a:gd name="T84" fmla="*/ 64 w 598"/>
              <a:gd name="T85" fmla="*/ 7 h 333"/>
              <a:gd name="T86" fmla="*/ 67 w 598"/>
              <a:gd name="T87" fmla="*/ 3 h 333"/>
              <a:gd name="T88" fmla="*/ 71 w 598"/>
              <a:gd name="T89" fmla="*/ 0 h 333"/>
              <a:gd name="T90" fmla="*/ 78 w 598"/>
              <a:gd name="T91" fmla="*/ 0 h 333"/>
              <a:gd name="T92" fmla="*/ 154 w 598"/>
              <a:gd name="T93" fmla="*/ 21 h 333"/>
              <a:gd name="T94" fmla="*/ 368 w 598"/>
              <a:gd name="T95" fmla="*/ 78 h 333"/>
              <a:gd name="T96" fmla="*/ 495 w 598"/>
              <a:gd name="T97" fmla="*/ 113 h 333"/>
              <a:gd name="T98" fmla="*/ 518 w 598"/>
              <a:gd name="T99" fmla="*/ 122 h 333"/>
              <a:gd name="T100" fmla="*/ 596 w 598"/>
              <a:gd name="T101" fmla="*/ 167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98" h="333">
                <a:moveTo>
                  <a:pt x="596" y="167"/>
                </a:moveTo>
                <a:lnTo>
                  <a:pt x="596" y="168"/>
                </a:lnTo>
                <a:lnTo>
                  <a:pt x="598" y="184"/>
                </a:lnTo>
                <a:lnTo>
                  <a:pt x="598" y="197"/>
                </a:lnTo>
                <a:lnTo>
                  <a:pt x="598" y="205"/>
                </a:lnTo>
                <a:lnTo>
                  <a:pt x="598" y="209"/>
                </a:lnTo>
                <a:lnTo>
                  <a:pt x="598" y="215"/>
                </a:lnTo>
                <a:lnTo>
                  <a:pt x="598" y="218"/>
                </a:lnTo>
                <a:lnTo>
                  <a:pt x="596" y="221"/>
                </a:lnTo>
                <a:lnTo>
                  <a:pt x="596" y="225"/>
                </a:lnTo>
                <a:lnTo>
                  <a:pt x="595" y="228"/>
                </a:lnTo>
                <a:lnTo>
                  <a:pt x="595" y="229"/>
                </a:lnTo>
                <a:lnTo>
                  <a:pt x="593" y="231"/>
                </a:lnTo>
                <a:lnTo>
                  <a:pt x="592" y="232"/>
                </a:lnTo>
                <a:lnTo>
                  <a:pt x="589" y="234"/>
                </a:lnTo>
                <a:lnTo>
                  <a:pt x="588" y="235"/>
                </a:lnTo>
                <a:lnTo>
                  <a:pt x="583" y="237"/>
                </a:lnTo>
                <a:lnTo>
                  <a:pt x="579" y="237"/>
                </a:lnTo>
                <a:lnTo>
                  <a:pt x="576" y="237"/>
                </a:lnTo>
                <a:lnTo>
                  <a:pt x="561" y="237"/>
                </a:lnTo>
                <a:lnTo>
                  <a:pt x="557" y="237"/>
                </a:lnTo>
                <a:lnTo>
                  <a:pt x="554" y="238"/>
                </a:lnTo>
                <a:lnTo>
                  <a:pt x="550" y="238"/>
                </a:lnTo>
                <a:lnTo>
                  <a:pt x="547" y="240"/>
                </a:lnTo>
                <a:lnTo>
                  <a:pt x="545" y="240"/>
                </a:lnTo>
                <a:lnTo>
                  <a:pt x="543" y="241"/>
                </a:lnTo>
                <a:lnTo>
                  <a:pt x="541" y="243"/>
                </a:lnTo>
                <a:lnTo>
                  <a:pt x="540" y="243"/>
                </a:lnTo>
                <a:lnTo>
                  <a:pt x="538" y="245"/>
                </a:lnTo>
                <a:lnTo>
                  <a:pt x="537" y="248"/>
                </a:lnTo>
                <a:lnTo>
                  <a:pt x="537" y="251"/>
                </a:lnTo>
                <a:lnTo>
                  <a:pt x="537" y="256"/>
                </a:lnTo>
                <a:lnTo>
                  <a:pt x="535" y="261"/>
                </a:lnTo>
                <a:lnTo>
                  <a:pt x="535" y="280"/>
                </a:lnTo>
                <a:lnTo>
                  <a:pt x="535" y="285"/>
                </a:lnTo>
                <a:lnTo>
                  <a:pt x="534" y="288"/>
                </a:lnTo>
                <a:lnTo>
                  <a:pt x="534" y="292"/>
                </a:lnTo>
                <a:lnTo>
                  <a:pt x="532" y="295"/>
                </a:lnTo>
                <a:lnTo>
                  <a:pt x="532" y="296"/>
                </a:lnTo>
                <a:lnTo>
                  <a:pt x="531" y="298"/>
                </a:lnTo>
                <a:lnTo>
                  <a:pt x="531" y="299"/>
                </a:lnTo>
                <a:lnTo>
                  <a:pt x="529" y="301"/>
                </a:lnTo>
                <a:lnTo>
                  <a:pt x="528" y="302"/>
                </a:lnTo>
                <a:lnTo>
                  <a:pt x="528" y="302"/>
                </a:lnTo>
                <a:lnTo>
                  <a:pt x="525" y="304"/>
                </a:lnTo>
                <a:lnTo>
                  <a:pt x="524" y="304"/>
                </a:lnTo>
                <a:lnTo>
                  <a:pt x="521" y="304"/>
                </a:lnTo>
                <a:lnTo>
                  <a:pt x="519" y="305"/>
                </a:lnTo>
                <a:lnTo>
                  <a:pt x="513" y="305"/>
                </a:lnTo>
                <a:lnTo>
                  <a:pt x="509" y="305"/>
                </a:lnTo>
                <a:lnTo>
                  <a:pt x="502" y="305"/>
                </a:lnTo>
                <a:lnTo>
                  <a:pt x="490" y="305"/>
                </a:lnTo>
                <a:lnTo>
                  <a:pt x="483" y="305"/>
                </a:lnTo>
                <a:lnTo>
                  <a:pt x="480" y="305"/>
                </a:lnTo>
                <a:lnTo>
                  <a:pt x="477" y="305"/>
                </a:lnTo>
                <a:lnTo>
                  <a:pt x="473" y="307"/>
                </a:lnTo>
                <a:lnTo>
                  <a:pt x="473" y="308"/>
                </a:lnTo>
                <a:lnTo>
                  <a:pt x="471" y="309"/>
                </a:lnTo>
                <a:lnTo>
                  <a:pt x="470" y="309"/>
                </a:lnTo>
                <a:lnTo>
                  <a:pt x="468" y="312"/>
                </a:lnTo>
                <a:lnTo>
                  <a:pt x="468" y="312"/>
                </a:lnTo>
                <a:lnTo>
                  <a:pt x="467" y="314"/>
                </a:lnTo>
                <a:lnTo>
                  <a:pt x="465" y="321"/>
                </a:lnTo>
                <a:lnTo>
                  <a:pt x="465" y="324"/>
                </a:lnTo>
                <a:lnTo>
                  <a:pt x="464" y="327"/>
                </a:lnTo>
                <a:lnTo>
                  <a:pt x="462" y="328"/>
                </a:lnTo>
                <a:lnTo>
                  <a:pt x="461" y="330"/>
                </a:lnTo>
                <a:lnTo>
                  <a:pt x="460" y="330"/>
                </a:lnTo>
                <a:lnTo>
                  <a:pt x="460" y="331"/>
                </a:lnTo>
                <a:lnTo>
                  <a:pt x="458" y="331"/>
                </a:lnTo>
                <a:lnTo>
                  <a:pt x="457" y="333"/>
                </a:lnTo>
                <a:lnTo>
                  <a:pt x="455" y="333"/>
                </a:lnTo>
                <a:lnTo>
                  <a:pt x="452" y="333"/>
                </a:lnTo>
                <a:lnTo>
                  <a:pt x="446" y="333"/>
                </a:lnTo>
                <a:lnTo>
                  <a:pt x="439" y="333"/>
                </a:lnTo>
                <a:lnTo>
                  <a:pt x="428" y="333"/>
                </a:lnTo>
                <a:lnTo>
                  <a:pt x="422" y="333"/>
                </a:lnTo>
                <a:lnTo>
                  <a:pt x="417" y="331"/>
                </a:lnTo>
                <a:lnTo>
                  <a:pt x="414" y="331"/>
                </a:lnTo>
                <a:lnTo>
                  <a:pt x="412" y="330"/>
                </a:lnTo>
                <a:lnTo>
                  <a:pt x="410" y="330"/>
                </a:lnTo>
                <a:lnTo>
                  <a:pt x="409" y="328"/>
                </a:lnTo>
                <a:lnTo>
                  <a:pt x="407" y="328"/>
                </a:lnTo>
                <a:lnTo>
                  <a:pt x="406" y="328"/>
                </a:lnTo>
                <a:lnTo>
                  <a:pt x="404" y="325"/>
                </a:lnTo>
                <a:lnTo>
                  <a:pt x="403" y="324"/>
                </a:lnTo>
                <a:lnTo>
                  <a:pt x="403" y="323"/>
                </a:lnTo>
                <a:lnTo>
                  <a:pt x="401" y="320"/>
                </a:lnTo>
                <a:lnTo>
                  <a:pt x="398" y="312"/>
                </a:lnTo>
                <a:lnTo>
                  <a:pt x="397" y="311"/>
                </a:lnTo>
                <a:lnTo>
                  <a:pt x="396" y="308"/>
                </a:lnTo>
                <a:lnTo>
                  <a:pt x="394" y="307"/>
                </a:lnTo>
                <a:lnTo>
                  <a:pt x="393" y="305"/>
                </a:lnTo>
                <a:lnTo>
                  <a:pt x="391" y="305"/>
                </a:lnTo>
                <a:lnTo>
                  <a:pt x="390" y="304"/>
                </a:lnTo>
                <a:lnTo>
                  <a:pt x="388" y="304"/>
                </a:lnTo>
                <a:lnTo>
                  <a:pt x="387" y="304"/>
                </a:lnTo>
                <a:lnTo>
                  <a:pt x="384" y="302"/>
                </a:lnTo>
                <a:lnTo>
                  <a:pt x="380" y="302"/>
                </a:lnTo>
                <a:lnTo>
                  <a:pt x="374" y="302"/>
                </a:lnTo>
                <a:lnTo>
                  <a:pt x="337" y="304"/>
                </a:lnTo>
                <a:lnTo>
                  <a:pt x="316" y="304"/>
                </a:lnTo>
                <a:lnTo>
                  <a:pt x="220" y="305"/>
                </a:lnTo>
                <a:lnTo>
                  <a:pt x="87" y="305"/>
                </a:lnTo>
                <a:lnTo>
                  <a:pt x="64" y="307"/>
                </a:lnTo>
                <a:lnTo>
                  <a:pt x="33" y="307"/>
                </a:lnTo>
                <a:lnTo>
                  <a:pt x="29" y="307"/>
                </a:lnTo>
                <a:lnTo>
                  <a:pt x="23" y="307"/>
                </a:lnTo>
                <a:lnTo>
                  <a:pt x="19" y="307"/>
                </a:lnTo>
                <a:lnTo>
                  <a:pt x="16" y="307"/>
                </a:lnTo>
                <a:lnTo>
                  <a:pt x="14" y="305"/>
                </a:lnTo>
                <a:lnTo>
                  <a:pt x="11" y="305"/>
                </a:lnTo>
                <a:lnTo>
                  <a:pt x="10" y="305"/>
                </a:lnTo>
                <a:lnTo>
                  <a:pt x="7" y="304"/>
                </a:lnTo>
                <a:lnTo>
                  <a:pt x="6" y="302"/>
                </a:lnTo>
                <a:lnTo>
                  <a:pt x="4" y="301"/>
                </a:lnTo>
                <a:lnTo>
                  <a:pt x="3" y="299"/>
                </a:lnTo>
                <a:lnTo>
                  <a:pt x="3" y="296"/>
                </a:lnTo>
                <a:lnTo>
                  <a:pt x="3" y="295"/>
                </a:lnTo>
                <a:lnTo>
                  <a:pt x="3" y="292"/>
                </a:lnTo>
                <a:lnTo>
                  <a:pt x="1" y="289"/>
                </a:lnTo>
                <a:lnTo>
                  <a:pt x="1" y="286"/>
                </a:lnTo>
                <a:lnTo>
                  <a:pt x="1" y="283"/>
                </a:lnTo>
                <a:lnTo>
                  <a:pt x="1" y="279"/>
                </a:lnTo>
                <a:lnTo>
                  <a:pt x="0" y="277"/>
                </a:lnTo>
                <a:lnTo>
                  <a:pt x="0" y="273"/>
                </a:lnTo>
                <a:lnTo>
                  <a:pt x="0" y="267"/>
                </a:lnTo>
                <a:lnTo>
                  <a:pt x="1" y="263"/>
                </a:lnTo>
                <a:lnTo>
                  <a:pt x="1" y="259"/>
                </a:lnTo>
                <a:lnTo>
                  <a:pt x="1" y="256"/>
                </a:lnTo>
                <a:lnTo>
                  <a:pt x="3" y="253"/>
                </a:lnTo>
                <a:lnTo>
                  <a:pt x="3" y="250"/>
                </a:lnTo>
                <a:lnTo>
                  <a:pt x="3" y="247"/>
                </a:lnTo>
                <a:lnTo>
                  <a:pt x="6" y="244"/>
                </a:lnTo>
                <a:lnTo>
                  <a:pt x="9" y="243"/>
                </a:lnTo>
                <a:lnTo>
                  <a:pt x="10" y="243"/>
                </a:lnTo>
                <a:lnTo>
                  <a:pt x="14" y="243"/>
                </a:lnTo>
                <a:lnTo>
                  <a:pt x="16" y="243"/>
                </a:lnTo>
                <a:lnTo>
                  <a:pt x="20" y="241"/>
                </a:lnTo>
                <a:lnTo>
                  <a:pt x="25" y="241"/>
                </a:lnTo>
                <a:lnTo>
                  <a:pt x="38" y="241"/>
                </a:lnTo>
                <a:lnTo>
                  <a:pt x="42" y="241"/>
                </a:lnTo>
                <a:lnTo>
                  <a:pt x="46" y="241"/>
                </a:lnTo>
                <a:lnTo>
                  <a:pt x="49" y="240"/>
                </a:lnTo>
                <a:lnTo>
                  <a:pt x="51" y="240"/>
                </a:lnTo>
                <a:lnTo>
                  <a:pt x="52" y="240"/>
                </a:lnTo>
                <a:lnTo>
                  <a:pt x="54" y="238"/>
                </a:lnTo>
                <a:lnTo>
                  <a:pt x="55" y="238"/>
                </a:lnTo>
                <a:lnTo>
                  <a:pt x="58" y="237"/>
                </a:lnTo>
                <a:lnTo>
                  <a:pt x="58" y="235"/>
                </a:lnTo>
                <a:lnTo>
                  <a:pt x="59" y="234"/>
                </a:lnTo>
                <a:lnTo>
                  <a:pt x="59" y="232"/>
                </a:lnTo>
                <a:lnTo>
                  <a:pt x="61" y="229"/>
                </a:lnTo>
                <a:lnTo>
                  <a:pt x="62" y="225"/>
                </a:lnTo>
                <a:lnTo>
                  <a:pt x="62" y="222"/>
                </a:lnTo>
                <a:lnTo>
                  <a:pt x="62" y="221"/>
                </a:lnTo>
                <a:lnTo>
                  <a:pt x="62" y="218"/>
                </a:lnTo>
                <a:lnTo>
                  <a:pt x="62" y="213"/>
                </a:lnTo>
                <a:lnTo>
                  <a:pt x="62" y="209"/>
                </a:lnTo>
                <a:lnTo>
                  <a:pt x="64" y="199"/>
                </a:lnTo>
                <a:lnTo>
                  <a:pt x="64" y="186"/>
                </a:lnTo>
                <a:lnTo>
                  <a:pt x="62" y="158"/>
                </a:lnTo>
                <a:lnTo>
                  <a:pt x="62" y="117"/>
                </a:lnTo>
                <a:lnTo>
                  <a:pt x="62" y="84"/>
                </a:lnTo>
                <a:lnTo>
                  <a:pt x="62" y="49"/>
                </a:lnTo>
                <a:lnTo>
                  <a:pt x="62" y="33"/>
                </a:lnTo>
                <a:lnTo>
                  <a:pt x="62" y="24"/>
                </a:lnTo>
                <a:lnTo>
                  <a:pt x="62" y="17"/>
                </a:lnTo>
                <a:lnTo>
                  <a:pt x="62" y="13"/>
                </a:lnTo>
                <a:lnTo>
                  <a:pt x="62" y="10"/>
                </a:lnTo>
                <a:lnTo>
                  <a:pt x="64" y="8"/>
                </a:lnTo>
                <a:lnTo>
                  <a:pt x="64" y="7"/>
                </a:lnTo>
                <a:lnTo>
                  <a:pt x="64" y="5"/>
                </a:lnTo>
                <a:lnTo>
                  <a:pt x="65" y="4"/>
                </a:lnTo>
                <a:lnTo>
                  <a:pt x="65" y="3"/>
                </a:lnTo>
                <a:lnTo>
                  <a:pt x="67" y="3"/>
                </a:lnTo>
                <a:lnTo>
                  <a:pt x="67" y="1"/>
                </a:lnTo>
                <a:lnTo>
                  <a:pt x="68" y="0"/>
                </a:lnTo>
                <a:lnTo>
                  <a:pt x="70" y="0"/>
                </a:lnTo>
                <a:lnTo>
                  <a:pt x="71" y="0"/>
                </a:lnTo>
                <a:lnTo>
                  <a:pt x="73" y="0"/>
                </a:lnTo>
                <a:lnTo>
                  <a:pt x="73" y="0"/>
                </a:lnTo>
                <a:lnTo>
                  <a:pt x="75" y="0"/>
                </a:lnTo>
                <a:lnTo>
                  <a:pt x="78" y="0"/>
                </a:lnTo>
                <a:lnTo>
                  <a:pt x="83" y="0"/>
                </a:lnTo>
                <a:lnTo>
                  <a:pt x="90" y="3"/>
                </a:lnTo>
                <a:lnTo>
                  <a:pt x="123" y="13"/>
                </a:lnTo>
                <a:lnTo>
                  <a:pt x="154" y="21"/>
                </a:lnTo>
                <a:lnTo>
                  <a:pt x="215" y="37"/>
                </a:lnTo>
                <a:lnTo>
                  <a:pt x="276" y="55"/>
                </a:lnTo>
                <a:lnTo>
                  <a:pt x="326" y="68"/>
                </a:lnTo>
                <a:lnTo>
                  <a:pt x="368" y="78"/>
                </a:lnTo>
                <a:lnTo>
                  <a:pt x="412" y="91"/>
                </a:lnTo>
                <a:lnTo>
                  <a:pt x="441" y="99"/>
                </a:lnTo>
                <a:lnTo>
                  <a:pt x="487" y="110"/>
                </a:lnTo>
                <a:lnTo>
                  <a:pt x="495" y="113"/>
                </a:lnTo>
                <a:lnTo>
                  <a:pt x="500" y="115"/>
                </a:lnTo>
                <a:lnTo>
                  <a:pt x="506" y="117"/>
                </a:lnTo>
                <a:lnTo>
                  <a:pt x="512" y="119"/>
                </a:lnTo>
                <a:lnTo>
                  <a:pt x="518" y="122"/>
                </a:lnTo>
                <a:lnTo>
                  <a:pt x="524" y="125"/>
                </a:lnTo>
                <a:lnTo>
                  <a:pt x="531" y="129"/>
                </a:lnTo>
                <a:lnTo>
                  <a:pt x="538" y="133"/>
                </a:lnTo>
                <a:lnTo>
                  <a:pt x="596" y="16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Freeform 35"/>
          <p:cNvSpPr>
            <a:spLocks/>
          </p:cNvSpPr>
          <p:nvPr/>
        </p:nvSpPr>
        <p:spPr bwMode="auto">
          <a:xfrm>
            <a:off x="4770438" y="2322513"/>
            <a:ext cx="684213" cy="541338"/>
          </a:xfrm>
          <a:custGeom>
            <a:avLst/>
            <a:gdLst>
              <a:gd name="T0" fmla="*/ 236 w 431"/>
              <a:gd name="T1" fmla="*/ 2 h 341"/>
              <a:gd name="T2" fmla="*/ 255 w 431"/>
              <a:gd name="T3" fmla="*/ 2 h 341"/>
              <a:gd name="T4" fmla="*/ 262 w 431"/>
              <a:gd name="T5" fmla="*/ 5 h 341"/>
              <a:gd name="T6" fmla="*/ 268 w 431"/>
              <a:gd name="T7" fmla="*/ 9 h 341"/>
              <a:gd name="T8" fmla="*/ 269 w 431"/>
              <a:gd name="T9" fmla="*/ 18 h 341"/>
              <a:gd name="T10" fmla="*/ 271 w 431"/>
              <a:gd name="T11" fmla="*/ 43 h 341"/>
              <a:gd name="T12" fmla="*/ 272 w 431"/>
              <a:gd name="T13" fmla="*/ 57 h 341"/>
              <a:gd name="T14" fmla="*/ 275 w 431"/>
              <a:gd name="T15" fmla="*/ 63 h 341"/>
              <a:gd name="T16" fmla="*/ 282 w 431"/>
              <a:gd name="T17" fmla="*/ 67 h 341"/>
              <a:gd name="T18" fmla="*/ 295 w 431"/>
              <a:gd name="T19" fmla="*/ 69 h 341"/>
              <a:gd name="T20" fmla="*/ 380 w 431"/>
              <a:gd name="T21" fmla="*/ 66 h 341"/>
              <a:gd name="T22" fmla="*/ 394 w 431"/>
              <a:gd name="T23" fmla="*/ 67 h 341"/>
              <a:gd name="T24" fmla="*/ 402 w 431"/>
              <a:gd name="T25" fmla="*/ 73 h 341"/>
              <a:gd name="T26" fmla="*/ 404 w 431"/>
              <a:gd name="T27" fmla="*/ 82 h 341"/>
              <a:gd name="T28" fmla="*/ 406 w 431"/>
              <a:gd name="T29" fmla="*/ 98 h 341"/>
              <a:gd name="T30" fmla="*/ 406 w 431"/>
              <a:gd name="T31" fmla="*/ 166 h 341"/>
              <a:gd name="T32" fmla="*/ 407 w 431"/>
              <a:gd name="T33" fmla="*/ 187 h 341"/>
              <a:gd name="T34" fmla="*/ 412 w 431"/>
              <a:gd name="T35" fmla="*/ 197 h 341"/>
              <a:gd name="T36" fmla="*/ 419 w 431"/>
              <a:gd name="T37" fmla="*/ 203 h 341"/>
              <a:gd name="T38" fmla="*/ 426 w 431"/>
              <a:gd name="T39" fmla="*/ 207 h 341"/>
              <a:gd name="T40" fmla="*/ 429 w 431"/>
              <a:gd name="T41" fmla="*/ 219 h 341"/>
              <a:gd name="T42" fmla="*/ 431 w 431"/>
              <a:gd name="T43" fmla="*/ 233 h 341"/>
              <a:gd name="T44" fmla="*/ 429 w 431"/>
              <a:gd name="T45" fmla="*/ 248 h 341"/>
              <a:gd name="T46" fmla="*/ 428 w 431"/>
              <a:gd name="T47" fmla="*/ 259 h 341"/>
              <a:gd name="T48" fmla="*/ 422 w 431"/>
              <a:gd name="T49" fmla="*/ 265 h 341"/>
              <a:gd name="T50" fmla="*/ 412 w 431"/>
              <a:gd name="T51" fmla="*/ 269 h 341"/>
              <a:gd name="T52" fmla="*/ 396 w 431"/>
              <a:gd name="T53" fmla="*/ 269 h 341"/>
              <a:gd name="T54" fmla="*/ 271 w 431"/>
              <a:gd name="T55" fmla="*/ 269 h 341"/>
              <a:gd name="T56" fmla="*/ 257 w 431"/>
              <a:gd name="T57" fmla="*/ 271 h 341"/>
              <a:gd name="T58" fmla="*/ 249 w 431"/>
              <a:gd name="T59" fmla="*/ 274 h 341"/>
              <a:gd name="T60" fmla="*/ 244 w 431"/>
              <a:gd name="T61" fmla="*/ 281 h 341"/>
              <a:gd name="T62" fmla="*/ 243 w 431"/>
              <a:gd name="T63" fmla="*/ 297 h 341"/>
              <a:gd name="T64" fmla="*/ 241 w 431"/>
              <a:gd name="T65" fmla="*/ 325 h 341"/>
              <a:gd name="T66" fmla="*/ 239 w 431"/>
              <a:gd name="T67" fmla="*/ 333 h 341"/>
              <a:gd name="T68" fmla="*/ 233 w 431"/>
              <a:gd name="T69" fmla="*/ 338 h 341"/>
              <a:gd name="T70" fmla="*/ 221 w 431"/>
              <a:gd name="T71" fmla="*/ 339 h 341"/>
              <a:gd name="T72" fmla="*/ 138 w 431"/>
              <a:gd name="T73" fmla="*/ 341 h 341"/>
              <a:gd name="T74" fmla="*/ 124 w 431"/>
              <a:gd name="T75" fmla="*/ 339 h 341"/>
              <a:gd name="T76" fmla="*/ 115 w 431"/>
              <a:gd name="T77" fmla="*/ 331 h 341"/>
              <a:gd name="T78" fmla="*/ 113 w 431"/>
              <a:gd name="T79" fmla="*/ 322 h 341"/>
              <a:gd name="T80" fmla="*/ 110 w 431"/>
              <a:gd name="T81" fmla="*/ 291 h 341"/>
              <a:gd name="T82" fmla="*/ 108 w 431"/>
              <a:gd name="T83" fmla="*/ 280 h 341"/>
              <a:gd name="T84" fmla="*/ 103 w 431"/>
              <a:gd name="T85" fmla="*/ 274 h 341"/>
              <a:gd name="T86" fmla="*/ 93 w 431"/>
              <a:gd name="T87" fmla="*/ 272 h 341"/>
              <a:gd name="T88" fmla="*/ 74 w 431"/>
              <a:gd name="T89" fmla="*/ 271 h 341"/>
              <a:gd name="T90" fmla="*/ 19 w 431"/>
              <a:gd name="T91" fmla="*/ 272 h 341"/>
              <a:gd name="T92" fmla="*/ 12 w 431"/>
              <a:gd name="T93" fmla="*/ 271 h 341"/>
              <a:gd name="T94" fmla="*/ 4 w 431"/>
              <a:gd name="T95" fmla="*/ 265 h 341"/>
              <a:gd name="T96" fmla="*/ 1 w 431"/>
              <a:gd name="T97" fmla="*/ 253 h 341"/>
              <a:gd name="T98" fmla="*/ 0 w 431"/>
              <a:gd name="T99" fmla="*/ 230 h 341"/>
              <a:gd name="T100" fmla="*/ 0 w 431"/>
              <a:gd name="T101" fmla="*/ 77 h 341"/>
              <a:gd name="T102" fmla="*/ 0 w 431"/>
              <a:gd name="T103" fmla="*/ 28 h 341"/>
              <a:gd name="T104" fmla="*/ 1 w 431"/>
              <a:gd name="T105" fmla="*/ 15 h 341"/>
              <a:gd name="T106" fmla="*/ 7 w 431"/>
              <a:gd name="T107" fmla="*/ 5 h 341"/>
              <a:gd name="T108" fmla="*/ 17 w 431"/>
              <a:gd name="T109" fmla="*/ 2 h 341"/>
              <a:gd name="T110" fmla="*/ 44 w 431"/>
              <a:gd name="T111" fmla="*/ 0 h 341"/>
              <a:gd name="T112" fmla="*/ 156 w 431"/>
              <a:gd name="T113" fmla="*/ 2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31" h="341">
                <a:moveTo>
                  <a:pt x="205" y="3"/>
                </a:moveTo>
                <a:lnTo>
                  <a:pt x="209" y="3"/>
                </a:lnTo>
                <a:lnTo>
                  <a:pt x="227" y="2"/>
                </a:lnTo>
                <a:lnTo>
                  <a:pt x="236" y="2"/>
                </a:lnTo>
                <a:lnTo>
                  <a:pt x="243" y="2"/>
                </a:lnTo>
                <a:lnTo>
                  <a:pt x="249" y="2"/>
                </a:lnTo>
                <a:lnTo>
                  <a:pt x="252" y="2"/>
                </a:lnTo>
                <a:lnTo>
                  <a:pt x="255" y="2"/>
                </a:lnTo>
                <a:lnTo>
                  <a:pt x="256" y="2"/>
                </a:lnTo>
                <a:lnTo>
                  <a:pt x="259" y="3"/>
                </a:lnTo>
                <a:lnTo>
                  <a:pt x="262" y="3"/>
                </a:lnTo>
                <a:lnTo>
                  <a:pt x="262" y="5"/>
                </a:lnTo>
                <a:lnTo>
                  <a:pt x="265" y="5"/>
                </a:lnTo>
                <a:lnTo>
                  <a:pt x="265" y="6"/>
                </a:lnTo>
                <a:lnTo>
                  <a:pt x="266" y="8"/>
                </a:lnTo>
                <a:lnTo>
                  <a:pt x="268" y="9"/>
                </a:lnTo>
                <a:lnTo>
                  <a:pt x="268" y="11"/>
                </a:lnTo>
                <a:lnTo>
                  <a:pt x="269" y="12"/>
                </a:lnTo>
                <a:lnTo>
                  <a:pt x="269" y="13"/>
                </a:lnTo>
                <a:lnTo>
                  <a:pt x="269" y="18"/>
                </a:lnTo>
                <a:lnTo>
                  <a:pt x="271" y="21"/>
                </a:lnTo>
                <a:lnTo>
                  <a:pt x="271" y="25"/>
                </a:lnTo>
                <a:lnTo>
                  <a:pt x="271" y="28"/>
                </a:lnTo>
                <a:lnTo>
                  <a:pt x="271" y="43"/>
                </a:lnTo>
                <a:lnTo>
                  <a:pt x="271" y="50"/>
                </a:lnTo>
                <a:lnTo>
                  <a:pt x="272" y="53"/>
                </a:lnTo>
                <a:lnTo>
                  <a:pt x="272" y="56"/>
                </a:lnTo>
                <a:lnTo>
                  <a:pt x="272" y="57"/>
                </a:lnTo>
                <a:lnTo>
                  <a:pt x="273" y="59"/>
                </a:lnTo>
                <a:lnTo>
                  <a:pt x="273" y="61"/>
                </a:lnTo>
                <a:lnTo>
                  <a:pt x="273" y="63"/>
                </a:lnTo>
                <a:lnTo>
                  <a:pt x="275" y="63"/>
                </a:lnTo>
                <a:lnTo>
                  <a:pt x="276" y="64"/>
                </a:lnTo>
                <a:lnTo>
                  <a:pt x="278" y="64"/>
                </a:lnTo>
                <a:lnTo>
                  <a:pt x="279" y="66"/>
                </a:lnTo>
                <a:lnTo>
                  <a:pt x="282" y="67"/>
                </a:lnTo>
                <a:lnTo>
                  <a:pt x="284" y="67"/>
                </a:lnTo>
                <a:lnTo>
                  <a:pt x="287" y="69"/>
                </a:lnTo>
                <a:lnTo>
                  <a:pt x="291" y="69"/>
                </a:lnTo>
                <a:lnTo>
                  <a:pt x="295" y="69"/>
                </a:lnTo>
                <a:lnTo>
                  <a:pt x="301" y="69"/>
                </a:lnTo>
                <a:lnTo>
                  <a:pt x="337" y="67"/>
                </a:lnTo>
                <a:lnTo>
                  <a:pt x="372" y="66"/>
                </a:lnTo>
                <a:lnTo>
                  <a:pt x="380" y="66"/>
                </a:lnTo>
                <a:lnTo>
                  <a:pt x="385" y="66"/>
                </a:lnTo>
                <a:lnTo>
                  <a:pt x="388" y="67"/>
                </a:lnTo>
                <a:lnTo>
                  <a:pt x="391" y="67"/>
                </a:lnTo>
                <a:lnTo>
                  <a:pt x="394" y="67"/>
                </a:lnTo>
                <a:lnTo>
                  <a:pt x="397" y="69"/>
                </a:lnTo>
                <a:lnTo>
                  <a:pt x="399" y="69"/>
                </a:lnTo>
                <a:lnTo>
                  <a:pt x="400" y="70"/>
                </a:lnTo>
                <a:lnTo>
                  <a:pt x="402" y="73"/>
                </a:lnTo>
                <a:lnTo>
                  <a:pt x="402" y="75"/>
                </a:lnTo>
                <a:lnTo>
                  <a:pt x="403" y="75"/>
                </a:lnTo>
                <a:lnTo>
                  <a:pt x="403" y="79"/>
                </a:lnTo>
                <a:lnTo>
                  <a:pt x="404" y="82"/>
                </a:lnTo>
                <a:lnTo>
                  <a:pt x="404" y="86"/>
                </a:lnTo>
                <a:lnTo>
                  <a:pt x="406" y="91"/>
                </a:lnTo>
                <a:lnTo>
                  <a:pt x="406" y="93"/>
                </a:lnTo>
                <a:lnTo>
                  <a:pt x="406" y="98"/>
                </a:lnTo>
                <a:lnTo>
                  <a:pt x="406" y="108"/>
                </a:lnTo>
                <a:lnTo>
                  <a:pt x="406" y="143"/>
                </a:lnTo>
                <a:lnTo>
                  <a:pt x="406" y="160"/>
                </a:lnTo>
                <a:lnTo>
                  <a:pt x="406" y="166"/>
                </a:lnTo>
                <a:lnTo>
                  <a:pt x="406" y="172"/>
                </a:lnTo>
                <a:lnTo>
                  <a:pt x="406" y="178"/>
                </a:lnTo>
                <a:lnTo>
                  <a:pt x="407" y="182"/>
                </a:lnTo>
                <a:lnTo>
                  <a:pt x="407" y="187"/>
                </a:lnTo>
                <a:lnTo>
                  <a:pt x="409" y="191"/>
                </a:lnTo>
                <a:lnTo>
                  <a:pt x="410" y="192"/>
                </a:lnTo>
                <a:lnTo>
                  <a:pt x="410" y="195"/>
                </a:lnTo>
                <a:lnTo>
                  <a:pt x="412" y="197"/>
                </a:lnTo>
                <a:lnTo>
                  <a:pt x="413" y="198"/>
                </a:lnTo>
                <a:lnTo>
                  <a:pt x="415" y="198"/>
                </a:lnTo>
                <a:lnTo>
                  <a:pt x="415" y="200"/>
                </a:lnTo>
                <a:lnTo>
                  <a:pt x="419" y="203"/>
                </a:lnTo>
                <a:lnTo>
                  <a:pt x="422" y="203"/>
                </a:lnTo>
                <a:lnTo>
                  <a:pt x="423" y="204"/>
                </a:lnTo>
                <a:lnTo>
                  <a:pt x="425" y="207"/>
                </a:lnTo>
                <a:lnTo>
                  <a:pt x="426" y="207"/>
                </a:lnTo>
                <a:lnTo>
                  <a:pt x="428" y="210"/>
                </a:lnTo>
                <a:lnTo>
                  <a:pt x="428" y="213"/>
                </a:lnTo>
                <a:lnTo>
                  <a:pt x="429" y="216"/>
                </a:lnTo>
                <a:lnTo>
                  <a:pt x="429" y="219"/>
                </a:lnTo>
                <a:lnTo>
                  <a:pt x="429" y="223"/>
                </a:lnTo>
                <a:lnTo>
                  <a:pt x="431" y="226"/>
                </a:lnTo>
                <a:lnTo>
                  <a:pt x="431" y="230"/>
                </a:lnTo>
                <a:lnTo>
                  <a:pt x="431" y="233"/>
                </a:lnTo>
                <a:lnTo>
                  <a:pt x="431" y="237"/>
                </a:lnTo>
                <a:lnTo>
                  <a:pt x="431" y="239"/>
                </a:lnTo>
                <a:lnTo>
                  <a:pt x="431" y="243"/>
                </a:lnTo>
                <a:lnTo>
                  <a:pt x="429" y="248"/>
                </a:lnTo>
                <a:lnTo>
                  <a:pt x="429" y="249"/>
                </a:lnTo>
                <a:lnTo>
                  <a:pt x="429" y="253"/>
                </a:lnTo>
                <a:lnTo>
                  <a:pt x="428" y="256"/>
                </a:lnTo>
                <a:lnTo>
                  <a:pt x="428" y="259"/>
                </a:lnTo>
                <a:lnTo>
                  <a:pt x="426" y="261"/>
                </a:lnTo>
                <a:lnTo>
                  <a:pt x="426" y="262"/>
                </a:lnTo>
                <a:lnTo>
                  <a:pt x="423" y="264"/>
                </a:lnTo>
                <a:lnTo>
                  <a:pt x="422" y="265"/>
                </a:lnTo>
                <a:lnTo>
                  <a:pt x="419" y="267"/>
                </a:lnTo>
                <a:lnTo>
                  <a:pt x="418" y="268"/>
                </a:lnTo>
                <a:lnTo>
                  <a:pt x="415" y="268"/>
                </a:lnTo>
                <a:lnTo>
                  <a:pt x="412" y="269"/>
                </a:lnTo>
                <a:lnTo>
                  <a:pt x="409" y="269"/>
                </a:lnTo>
                <a:lnTo>
                  <a:pt x="406" y="269"/>
                </a:lnTo>
                <a:lnTo>
                  <a:pt x="402" y="269"/>
                </a:lnTo>
                <a:lnTo>
                  <a:pt x="396" y="269"/>
                </a:lnTo>
                <a:lnTo>
                  <a:pt x="359" y="269"/>
                </a:lnTo>
                <a:lnTo>
                  <a:pt x="304" y="269"/>
                </a:lnTo>
                <a:lnTo>
                  <a:pt x="278" y="269"/>
                </a:lnTo>
                <a:lnTo>
                  <a:pt x="271" y="269"/>
                </a:lnTo>
                <a:lnTo>
                  <a:pt x="266" y="269"/>
                </a:lnTo>
                <a:lnTo>
                  <a:pt x="263" y="271"/>
                </a:lnTo>
                <a:lnTo>
                  <a:pt x="260" y="271"/>
                </a:lnTo>
                <a:lnTo>
                  <a:pt x="257" y="271"/>
                </a:lnTo>
                <a:lnTo>
                  <a:pt x="255" y="272"/>
                </a:lnTo>
                <a:lnTo>
                  <a:pt x="252" y="272"/>
                </a:lnTo>
                <a:lnTo>
                  <a:pt x="250" y="272"/>
                </a:lnTo>
                <a:lnTo>
                  <a:pt x="249" y="274"/>
                </a:lnTo>
                <a:lnTo>
                  <a:pt x="247" y="275"/>
                </a:lnTo>
                <a:lnTo>
                  <a:pt x="247" y="277"/>
                </a:lnTo>
                <a:lnTo>
                  <a:pt x="246" y="280"/>
                </a:lnTo>
                <a:lnTo>
                  <a:pt x="244" y="281"/>
                </a:lnTo>
                <a:lnTo>
                  <a:pt x="244" y="285"/>
                </a:lnTo>
                <a:lnTo>
                  <a:pt x="244" y="290"/>
                </a:lnTo>
                <a:lnTo>
                  <a:pt x="244" y="294"/>
                </a:lnTo>
                <a:lnTo>
                  <a:pt x="243" y="297"/>
                </a:lnTo>
                <a:lnTo>
                  <a:pt x="243" y="313"/>
                </a:lnTo>
                <a:lnTo>
                  <a:pt x="243" y="316"/>
                </a:lnTo>
                <a:lnTo>
                  <a:pt x="243" y="320"/>
                </a:lnTo>
                <a:lnTo>
                  <a:pt x="241" y="325"/>
                </a:lnTo>
                <a:lnTo>
                  <a:pt x="241" y="329"/>
                </a:lnTo>
                <a:lnTo>
                  <a:pt x="240" y="331"/>
                </a:lnTo>
                <a:lnTo>
                  <a:pt x="240" y="333"/>
                </a:lnTo>
                <a:lnTo>
                  <a:pt x="239" y="333"/>
                </a:lnTo>
                <a:lnTo>
                  <a:pt x="237" y="335"/>
                </a:lnTo>
                <a:lnTo>
                  <a:pt x="236" y="336"/>
                </a:lnTo>
                <a:lnTo>
                  <a:pt x="234" y="336"/>
                </a:lnTo>
                <a:lnTo>
                  <a:pt x="233" y="338"/>
                </a:lnTo>
                <a:lnTo>
                  <a:pt x="231" y="338"/>
                </a:lnTo>
                <a:lnTo>
                  <a:pt x="227" y="339"/>
                </a:lnTo>
                <a:lnTo>
                  <a:pt x="225" y="339"/>
                </a:lnTo>
                <a:lnTo>
                  <a:pt x="221" y="339"/>
                </a:lnTo>
                <a:lnTo>
                  <a:pt x="215" y="339"/>
                </a:lnTo>
                <a:lnTo>
                  <a:pt x="177" y="341"/>
                </a:lnTo>
                <a:lnTo>
                  <a:pt x="147" y="341"/>
                </a:lnTo>
                <a:lnTo>
                  <a:pt x="138" y="341"/>
                </a:lnTo>
                <a:lnTo>
                  <a:pt x="134" y="341"/>
                </a:lnTo>
                <a:lnTo>
                  <a:pt x="129" y="341"/>
                </a:lnTo>
                <a:lnTo>
                  <a:pt x="126" y="339"/>
                </a:lnTo>
                <a:lnTo>
                  <a:pt x="124" y="339"/>
                </a:lnTo>
                <a:lnTo>
                  <a:pt x="122" y="338"/>
                </a:lnTo>
                <a:lnTo>
                  <a:pt x="119" y="336"/>
                </a:lnTo>
                <a:lnTo>
                  <a:pt x="116" y="333"/>
                </a:lnTo>
                <a:lnTo>
                  <a:pt x="115" y="331"/>
                </a:lnTo>
                <a:lnTo>
                  <a:pt x="115" y="329"/>
                </a:lnTo>
                <a:lnTo>
                  <a:pt x="113" y="328"/>
                </a:lnTo>
                <a:lnTo>
                  <a:pt x="113" y="325"/>
                </a:lnTo>
                <a:lnTo>
                  <a:pt x="113" y="322"/>
                </a:lnTo>
                <a:lnTo>
                  <a:pt x="112" y="319"/>
                </a:lnTo>
                <a:lnTo>
                  <a:pt x="112" y="313"/>
                </a:lnTo>
                <a:lnTo>
                  <a:pt x="110" y="296"/>
                </a:lnTo>
                <a:lnTo>
                  <a:pt x="110" y="291"/>
                </a:lnTo>
                <a:lnTo>
                  <a:pt x="110" y="285"/>
                </a:lnTo>
                <a:lnTo>
                  <a:pt x="109" y="284"/>
                </a:lnTo>
                <a:lnTo>
                  <a:pt x="109" y="281"/>
                </a:lnTo>
                <a:lnTo>
                  <a:pt x="108" y="280"/>
                </a:lnTo>
                <a:lnTo>
                  <a:pt x="108" y="278"/>
                </a:lnTo>
                <a:lnTo>
                  <a:pt x="106" y="277"/>
                </a:lnTo>
                <a:lnTo>
                  <a:pt x="106" y="275"/>
                </a:lnTo>
                <a:lnTo>
                  <a:pt x="103" y="274"/>
                </a:lnTo>
                <a:lnTo>
                  <a:pt x="100" y="272"/>
                </a:lnTo>
                <a:lnTo>
                  <a:pt x="99" y="272"/>
                </a:lnTo>
                <a:lnTo>
                  <a:pt x="96" y="272"/>
                </a:lnTo>
                <a:lnTo>
                  <a:pt x="93" y="272"/>
                </a:lnTo>
                <a:lnTo>
                  <a:pt x="89" y="271"/>
                </a:lnTo>
                <a:lnTo>
                  <a:pt x="87" y="271"/>
                </a:lnTo>
                <a:lnTo>
                  <a:pt x="83" y="271"/>
                </a:lnTo>
                <a:lnTo>
                  <a:pt x="74" y="271"/>
                </a:lnTo>
                <a:lnTo>
                  <a:pt x="45" y="272"/>
                </a:lnTo>
                <a:lnTo>
                  <a:pt x="35" y="272"/>
                </a:lnTo>
                <a:lnTo>
                  <a:pt x="25" y="272"/>
                </a:lnTo>
                <a:lnTo>
                  <a:pt x="19" y="272"/>
                </a:lnTo>
                <a:lnTo>
                  <a:pt x="16" y="272"/>
                </a:lnTo>
                <a:lnTo>
                  <a:pt x="14" y="272"/>
                </a:lnTo>
                <a:lnTo>
                  <a:pt x="13" y="271"/>
                </a:lnTo>
                <a:lnTo>
                  <a:pt x="12" y="271"/>
                </a:lnTo>
                <a:lnTo>
                  <a:pt x="9" y="269"/>
                </a:lnTo>
                <a:lnTo>
                  <a:pt x="7" y="268"/>
                </a:lnTo>
                <a:lnTo>
                  <a:pt x="6" y="267"/>
                </a:lnTo>
                <a:lnTo>
                  <a:pt x="4" y="265"/>
                </a:lnTo>
                <a:lnTo>
                  <a:pt x="4" y="264"/>
                </a:lnTo>
                <a:lnTo>
                  <a:pt x="3" y="261"/>
                </a:lnTo>
                <a:lnTo>
                  <a:pt x="1" y="258"/>
                </a:lnTo>
                <a:lnTo>
                  <a:pt x="1" y="253"/>
                </a:lnTo>
                <a:lnTo>
                  <a:pt x="1" y="249"/>
                </a:lnTo>
                <a:lnTo>
                  <a:pt x="0" y="243"/>
                </a:lnTo>
                <a:lnTo>
                  <a:pt x="0" y="237"/>
                </a:lnTo>
                <a:lnTo>
                  <a:pt x="0" y="230"/>
                </a:lnTo>
                <a:lnTo>
                  <a:pt x="0" y="176"/>
                </a:lnTo>
                <a:lnTo>
                  <a:pt x="0" y="134"/>
                </a:lnTo>
                <a:lnTo>
                  <a:pt x="0" y="91"/>
                </a:lnTo>
                <a:lnTo>
                  <a:pt x="0" y="77"/>
                </a:lnTo>
                <a:lnTo>
                  <a:pt x="0" y="47"/>
                </a:lnTo>
                <a:lnTo>
                  <a:pt x="0" y="40"/>
                </a:lnTo>
                <a:lnTo>
                  <a:pt x="0" y="34"/>
                </a:lnTo>
                <a:lnTo>
                  <a:pt x="0" y="28"/>
                </a:lnTo>
                <a:lnTo>
                  <a:pt x="0" y="24"/>
                </a:lnTo>
                <a:lnTo>
                  <a:pt x="0" y="21"/>
                </a:lnTo>
                <a:lnTo>
                  <a:pt x="1" y="16"/>
                </a:lnTo>
                <a:lnTo>
                  <a:pt x="1" y="15"/>
                </a:lnTo>
                <a:lnTo>
                  <a:pt x="3" y="12"/>
                </a:lnTo>
                <a:lnTo>
                  <a:pt x="4" y="9"/>
                </a:lnTo>
                <a:lnTo>
                  <a:pt x="6" y="8"/>
                </a:lnTo>
                <a:lnTo>
                  <a:pt x="7" y="5"/>
                </a:lnTo>
                <a:lnTo>
                  <a:pt x="10" y="5"/>
                </a:lnTo>
                <a:lnTo>
                  <a:pt x="12" y="3"/>
                </a:lnTo>
                <a:lnTo>
                  <a:pt x="14" y="2"/>
                </a:lnTo>
                <a:lnTo>
                  <a:pt x="17" y="2"/>
                </a:lnTo>
                <a:lnTo>
                  <a:pt x="20" y="2"/>
                </a:lnTo>
                <a:lnTo>
                  <a:pt x="26" y="0"/>
                </a:lnTo>
                <a:lnTo>
                  <a:pt x="32" y="0"/>
                </a:lnTo>
                <a:lnTo>
                  <a:pt x="44" y="0"/>
                </a:lnTo>
                <a:lnTo>
                  <a:pt x="70" y="0"/>
                </a:lnTo>
                <a:lnTo>
                  <a:pt x="100" y="2"/>
                </a:lnTo>
                <a:lnTo>
                  <a:pt x="132" y="2"/>
                </a:lnTo>
                <a:lnTo>
                  <a:pt x="156" y="2"/>
                </a:lnTo>
                <a:lnTo>
                  <a:pt x="170" y="2"/>
                </a:lnTo>
                <a:lnTo>
                  <a:pt x="205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Freeform 36"/>
          <p:cNvSpPr>
            <a:spLocks/>
          </p:cNvSpPr>
          <p:nvPr/>
        </p:nvSpPr>
        <p:spPr bwMode="auto">
          <a:xfrm>
            <a:off x="5259388" y="4181475"/>
            <a:ext cx="649288" cy="485775"/>
          </a:xfrm>
          <a:custGeom>
            <a:avLst/>
            <a:gdLst>
              <a:gd name="T0" fmla="*/ 406 w 409"/>
              <a:gd name="T1" fmla="*/ 130 h 306"/>
              <a:gd name="T2" fmla="*/ 409 w 409"/>
              <a:gd name="T3" fmla="*/ 262 h 306"/>
              <a:gd name="T4" fmla="*/ 409 w 409"/>
              <a:gd name="T5" fmla="*/ 285 h 306"/>
              <a:gd name="T6" fmla="*/ 408 w 409"/>
              <a:gd name="T7" fmla="*/ 291 h 306"/>
              <a:gd name="T8" fmla="*/ 408 w 409"/>
              <a:gd name="T9" fmla="*/ 297 h 306"/>
              <a:gd name="T10" fmla="*/ 405 w 409"/>
              <a:gd name="T11" fmla="*/ 300 h 306"/>
              <a:gd name="T12" fmla="*/ 399 w 409"/>
              <a:gd name="T13" fmla="*/ 303 h 306"/>
              <a:gd name="T14" fmla="*/ 387 w 409"/>
              <a:gd name="T15" fmla="*/ 304 h 306"/>
              <a:gd name="T16" fmla="*/ 339 w 409"/>
              <a:gd name="T17" fmla="*/ 306 h 306"/>
              <a:gd name="T18" fmla="*/ 297 w 409"/>
              <a:gd name="T19" fmla="*/ 306 h 306"/>
              <a:gd name="T20" fmla="*/ 287 w 409"/>
              <a:gd name="T21" fmla="*/ 304 h 306"/>
              <a:gd name="T22" fmla="*/ 283 w 409"/>
              <a:gd name="T23" fmla="*/ 301 h 306"/>
              <a:gd name="T24" fmla="*/ 278 w 409"/>
              <a:gd name="T25" fmla="*/ 298 h 306"/>
              <a:gd name="T26" fmla="*/ 277 w 409"/>
              <a:gd name="T27" fmla="*/ 291 h 306"/>
              <a:gd name="T28" fmla="*/ 275 w 409"/>
              <a:gd name="T29" fmla="*/ 278 h 306"/>
              <a:gd name="T30" fmla="*/ 272 w 409"/>
              <a:gd name="T31" fmla="*/ 256 h 306"/>
              <a:gd name="T32" fmla="*/ 271 w 409"/>
              <a:gd name="T33" fmla="*/ 250 h 306"/>
              <a:gd name="T34" fmla="*/ 268 w 409"/>
              <a:gd name="T35" fmla="*/ 245 h 306"/>
              <a:gd name="T36" fmla="*/ 265 w 409"/>
              <a:gd name="T37" fmla="*/ 242 h 306"/>
              <a:gd name="T38" fmla="*/ 259 w 409"/>
              <a:gd name="T39" fmla="*/ 239 h 306"/>
              <a:gd name="T40" fmla="*/ 245 w 409"/>
              <a:gd name="T41" fmla="*/ 239 h 306"/>
              <a:gd name="T42" fmla="*/ 197 w 409"/>
              <a:gd name="T43" fmla="*/ 239 h 306"/>
              <a:gd name="T44" fmla="*/ 76 w 409"/>
              <a:gd name="T45" fmla="*/ 240 h 306"/>
              <a:gd name="T46" fmla="*/ 25 w 409"/>
              <a:gd name="T47" fmla="*/ 242 h 306"/>
              <a:gd name="T48" fmla="*/ 16 w 409"/>
              <a:gd name="T49" fmla="*/ 240 h 306"/>
              <a:gd name="T50" fmla="*/ 11 w 409"/>
              <a:gd name="T51" fmla="*/ 239 h 306"/>
              <a:gd name="T52" fmla="*/ 6 w 409"/>
              <a:gd name="T53" fmla="*/ 233 h 306"/>
              <a:gd name="T54" fmla="*/ 3 w 409"/>
              <a:gd name="T55" fmla="*/ 226 h 306"/>
              <a:gd name="T56" fmla="*/ 2 w 409"/>
              <a:gd name="T57" fmla="*/ 217 h 306"/>
              <a:gd name="T58" fmla="*/ 2 w 409"/>
              <a:gd name="T59" fmla="*/ 168 h 306"/>
              <a:gd name="T60" fmla="*/ 0 w 409"/>
              <a:gd name="T61" fmla="*/ 95 h 306"/>
              <a:gd name="T62" fmla="*/ 0 w 409"/>
              <a:gd name="T63" fmla="*/ 67 h 306"/>
              <a:gd name="T64" fmla="*/ 2 w 409"/>
              <a:gd name="T65" fmla="*/ 54 h 306"/>
              <a:gd name="T66" fmla="*/ 3 w 409"/>
              <a:gd name="T67" fmla="*/ 48 h 306"/>
              <a:gd name="T68" fmla="*/ 6 w 409"/>
              <a:gd name="T69" fmla="*/ 42 h 306"/>
              <a:gd name="T70" fmla="*/ 12 w 409"/>
              <a:gd name="T71" fmla="*/ 41 h 306"/>
              <a:gd name="T72" fmla="*/ 22 w 409"/>
              <a:gd name="T73" fmla="*/ 40 h 306"/>
              <a:gd name="T74" fmla="*/ 136 w 409"/>
              <a:gd name="T75" fmla="*/ 38 h 306"/>
              <a:gd name="T76" fmla="*/ 240 w 409"/>
              <a:gd name="T77" fmla="*/ 38 h 306"/>
              <a:gd name="T78" fmla="*/ 252 w 409"/>
              <a:gd name="T79" fmla="*/ 37 h 306"/>
              <a:gd name="T80" fmla="*/ 262 w 409"/>
              <a:gd name="T81" fmla="*/ 34 h 306"/>
              <a:gd name="T82" fmla="*/ 268 w 409"/>
              <a:gd name="T83" fmla="*/ 25 h 306"/>
              <a:gd name="T84" fmla="*/ 270 w 409"/>
              <a:gd name="T85" fmla="*/ 12 h 306"/>
              <a:gd name="T86" fmla="*/ 274 w 409"/>
              <a:gd name="T87" fmla="*/ 6 h 306"/>
              <a:gd name="T88" fmla="*/ 283 w 409"/>
              <a:gd name="T89" fmla="*/ 3 h 306"/>
              <a:gd name="T90" fmla="*/ 296 w 409"/>
              <a:gd name="T91" fmla="*/ 2 h 306"/>
              <a:gd name="T92" fmla="*/ 376 w 409"/>
              <a:gd name="T93" fmla="*/ 0 h 306"/>
              <a:gd name="T94" fmla="*/ 389 w 409"/>
              <a:gd name="T95" fmla="*/ 0 h 306"/>
              <a:gd name="T96" fmla="*/ 393 w 409"/>
              <a:gd name="T97" fmla="*/ 3 h 306"/>
              <a:gd name="T98" fmla="*/ 398 w 409"/>
              <a:gd name="T99" fmla="*/ 8 h 306"/>
              <a:gd name="T100" fmla="*/ 402 w 409"/>
              <a:gd name="T101" fmla="*/ 15 h 306"/>
              <a:gd name="T102" fmla="*/ 403 w 409"/>
              <a:gd name="T103" fmla="*/ 25 h 306"/>
              <a:gd name="T104" fmla="*/ 403 w 409"/>
              <a:gd name="T105" fmla="*/ 35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09" h="306">
                <a:moveTo>
                  <a:pt x="403" y="35"/>
                </a:moveTo>
                <a:lnTo>
                  <a:pt x="405" y="67"/>
                </a:lnTo>
                <a:lnTo>
                  <a:pt x="406" y="130"/>
                </a:lnTo>
                <a:lnTo>
                  <a:pt x="408" y="188"/>
                </a:lnTo>
                <a:lnTo>
                  <a:pt x="409" y="248"/>
                </a:lnTo>
                <a:lnTo>
                  <a:pt x="409" y="262"/>
                </a:lnTo>
                <a:lnTo>
                  <a:pt x="409" y="272"/>
                </a:lnTo>
                <a:lnTo>
                  <a:pt x="409" y="281"/>
                </a:lnTo>
                <a:lnTo>
                  <a:pt x="409" y="285"/>
                </a:lnTo>
                <a:lnTo>
                  <a:pt x="408" y="287"/>
                </a:lnTo>
                <a:lnTo>
                  <a:pt x="408" y="290"/>
                </a:lnTo>
                <a:lnTo>
                  <a:pt x="408" y="291"/>
                </a:lnTo>
                <a:lnTo>
                  <a:pt x="408" y="294"/>
                </a:lnTo>
                <a:lnTo>
                  <a:pt x="408" y="296"/>
                </a:lnTo>
                <a:lnTo>
                  <a:pt x="408" y="297"/>
                </a:lnTo>
                <a:lnTo>
                  <a:pt x="406" y="297"/>
                </a:lnTo>
                <a:lnTo>
                  <a:pt x="406" y="298"/>
                </a:lnTo>
                <a:lnTo>
                  <a:pt x="405" y="300"/>
                </a:lnTo>
                <a:lnTo>
                  <a:pt x="403" y="300"/>
                </a:lnTo>
                <a:lnTo>
                  <a:pt x="401" y="301"/>
                </a:lnTo>
                <a:lnTo>
                  <a:pt x="399" y="303"/>
                </a:lnTo>
                <a:lnTo>
                  <a:pt x="396" y="303"/>
                </a:lnTo>
                <a:lnTo>
                  <a:pt x="393" y="304"/>
                </a:lnTo>
                <a:lnTo>
                  <a:pt x="387" y="304"/>
                </a:lnTo>
                <a:lnTo>
                  <a:pt x="383" y="304"/>
                </a:lnTo>
                <a:lnTo>
                  <a:pt x="374" y="306"/>
                </a:lnTo>
                <a:lnTo>
                  <a:pt x="339" y="306"/>
                </a:lnTo>
                <a:lnTo>
                  <a:pt x="309" y="306"/>
                </a:lnTo>
                <a:lnTo>
                  <a:pt x="302" y="306"/>
                </a:lnTo>
                <a:lnTo>
                  <a:pt x="297" y="306"/>
                </a:lnTo>
                <a:lnTo>
                  <a:pt x="294" y="306"/>
                </a:lnTo>
                <a:lnTo>
                  <a:pt x="290" y="306"/>
                </a:lnTo>
                <a:lnTo>
                  <a:pt x="287" y="304"/>
                </a:lnTo>
                <a:lnTo>
                  <a:pt x="286" y="304"/>
                </a:lnTo>
                <a:lnTo>
                  <a:pt x="283" y="303"/>
                </a:lnTo>
                <a:lnTo>
                  <a:pt x="283" y="301"/>
                </a:lnTo>
                <a:lnTo>
                  <a:pt x="281" y="301"/>
                </a:lnTo>
                <a:lnTo>
                  <a:pt x="280" y="300"/>
                </a:lnTo>
                <a:lnTo>
                  <a:pt x="278" y="298"/>
                </a:lnTo>
                <a:lnTo>
                  <a:pt x="278" y="296"/>
                </a:lnTo>
                <a:lnTo>
                  <a:pt x="277" y="294"/>
                </a:lnTo>
                <a:lnTo>
                  <a:pt x="277" y="291"/>
                </a:lnTo>
                <a:lnTo>
                  <a:pt x="275" y="287"/>
                </a:lnTo>
                <a:lnTo>
                  <a:pt x="275" y="284"/>
                </a:lnTo>
                <a:lnTo>
                  <a:pt x="275" y="278"/>
                </a:lnTo>
                <a:lnTo>
                  <a:pt x="274" y="265"/>
                </a:lnTo>
                <a:lnTo>
                  <a:pt x="274" y="259"/>
                </a:lnTo>
                <a:lnTo>
                  <a:pt x="272" y="256"/>
                </a:lnTo>
                <a:lnTo>
                  <a:pt x="272" y="253"/>
                </a:lnTo>
                <a:lnTo>
                  <a:pt x="272" y="252"/>
                </a:lnTo>
                <a:lnTo>
                  <a:pt x="271" y="250"/>
                </a:lnTo>
                <a:lnTo>
                  <a:pt x="271" y="248"/>
                </a:lnTo>
                <a:lnTo>
                  <a:pt x="270" y="246"/>
                </a:lnTo>
                <a:lnTo>
                  <a:pt x="268" y="245"/>
                </a:lnTo>
                <a:lnTo>
                  <a:pt x="268" y="243"/>
                </a:lnTo>
                <a:lnTo>
                  <a:pt x="268" y="242"/>
                </a:lnTo>
                <a:lnTo>
                  <a:pt x="265" y="242"/>
                </a:lnTo>
                <a:lnTo>
                  <a:pt x="264" y="240"/>
                </a:lnTo>
                <a:lnTo>
                  <a:pt x="262" y="240"/>
                </a:lnTo>
                <a:lnTo>
                  <a:pt x="259" y="239"/>
                </a:lnTo>
                <a:lnTo>
                  <a:pt x="256" y="239"/>
                </a:lnTo>
                <a:lnTo>
                  <a:pt x="251" y="239"/>
                </a:lnTo>
                <a:lnTo>
                  <a:pt x="245" y="239"/>
                </a:lnTo>
                <a:lnTo>
                  <a:pt x="238" y="239"/>
                </a:lnTo>
                <a:lnTo>
                  <a:pt x="208" y="239"/>
                </a:lnTo>
                <a:lnTo>
                  <a:pt x="197" y="239"/>
                </a:lnTo>
                <a:lnTo>
                  <a:pt x="136" y="239"/>
                </a:lnTo>
                <a:lnTo>
                  <a:pt x="110" y="240"/>
                </a:lnTo>
                <a:lnTo>
                  <a:pt x="76" y="240"/>
                </a:lnTo>
                <a:lnTo>
                  <a:pt x="37" y="242"/>
                </a:lnTo>
                <a:lnTo>
                  <a:pt x="29" y="242"/>
                </a:lnTo>
                <a:lnTo>
                  <a:pt x="25" y="242"/>
                </a:lnTo>
                <a:lnTo>
                  <a:pt x="22" y="242"/>
                </a:lnTo>
                <a:lnTo>
                  <a:pt x="19" y="242"/>
                </a:lnTo>
                <a:lnTo>
                  <a:pt x="16" y="240"/>
                </a:lnTo>
                <a:lnTo>
                  <a:pt x="15" y="240"/>
                </a:lnTo>
                <a:lnTo>
                  <a:pt x="13" y="240"/>
                </a:lnTo>
                <a:lnTo>
                  <a:pt x="11" y="239"/>
                </a:lnTo>
                <a:lnTo>
                  <a:pt x="9" y="237"/>
                </a:lnTo>
                <a:lnTo>
                  <a:pt x="8" y="236"/>
                </a:lnTo>
                <a:lnTo>
                  <a:pt x="6" y="233"/>
                </a:lnTo>
                <a:lnTo>
                  <a:pt x="5" y="230"/>
                </a:lnTo>
                <a:lnTo>
                  <a:pt x="3" y="227"/>
                </a:lnTo>
                <a:lnTo>
                  <a:pt x="3" y="226"/>
                </a:lnTo>
                <a:lnTo>
                  <a:pt x="3" y="221"/>
                </a:lnTo>
                <a:lnTo>
                  <a:pt x="3" y="218"/>
                </a:lnTo>
                <a:lnTo>
                  <a:pt x="2" y="217"/>
                </a:lnTo>
                <a:lnTo>
                  <a:pt x="2" y="208"/>
                </a:lnTo>
                <a:lnTo>
                  <a:pt x="2" y="197"/>
                </a:lnTo>
                <a:lnTo>
                  <a:pt x="2" y="168"/>
                </a:lnTo>
                <a:lnTo>
                  <a:pt x="2" y="147"/>
                </a:lnTo>
                <a:lnTo>
                  <a:pt x="2" y="128"/>
                </a:lnTo>
                <a:lnTo>
                  <a:pt x="0" y="95"/>
                </a:lnTo>
                <a:lnTo>
                  <a:pt x="0" y="83"/>
                </a:lnTo>
                <a:lnTo>
                  <a:pt x="0" y="76"/>
                </a:lnTo>
                <a:lnTo>
                  <a:pt x="0" y="67"/>
                </a:lnTo>
                <a:lnTo>
                  <a:pt x="0" y="61"/>
                </a:lnTo>
                <a:lnTo>
                  <a:pt x="0" y="57"/>
                </a:lnTo>
                <a:lnTo>
                  <a:pt x="2" y="54"/>
                </a:lnTo>
                <a:lnTo>
                  <a:pt x="2" y="51"/>
                </a:lnTo>
                <a:lnTo>
                  <a:pt x="2" y="50"/>
                </a:lnTo>
                <a:lnTo>
                  <a:pt x="3" y="48"/>
                </a:lnTo>
                <a:lnTo>
                  <a:pt x="3" y="45"/>
                </a:lnTo>
                <a:lnTo>
                  <a:pt x="5" y="44"/>
                </a:lnTo>
                <a:lnTo>
                  <a:pt x="6" y="42"/>
                </a:lnTo>
                <a:lnTo>
                  <a:pt x="8" y="42"/>
                </a:lnTo>
                <a:lnTo>
                  <a:pt x="9" y="42"/>
                </a:lnTo>
                <a:lnTo>
                  <a:pt x="12" y="41"/>
                </a:lnTo>
                <a:lnTo>
                  <a:pt x="15" y="41"/>
                </a:lnTo>
                <a:lnTo>
                  <a:pt x="18" y="40"/>
                </a:lnTo>
                <a:lnTo>
                  <a:pt x="22" y="40"/>
                </a:lnTo>
                <a:lnTo>
                  <a:pt x="28" y="40"/>
                </a:lnTo>
                <a:lnTo>
                  <a:pt x="83" y="40"/>
                </a:lnTo>
                <a:lnTo>
                  <a:pt x="136" y="38"/>
                </a:lnTo>
                <a:lnTo>
                  <a:pt x="158" y="38"/>
                </a:lnTo>
                <a:lnTo>
                  <a:pt x="233" y="38"/>
                </a:lnTo>
                <a:lnTo>
                  <a:pt x="240" y="38"/>
                </a:lnTo>
                <a:lnTo>
                  <a:pt x="245" y="38"/>
                </a:lnTo>
                <a:lnTo>
                  <a:pt x="249" y="37"/>
                </a:lnTo>
                <a:lnTo>
                  <a:pt x="252" y="37"/>
                </a:lnTo>
                <a:lnTo>
                  <a:pt x="256" y="37"/>
                </a:lnTo>
                <a:lnTo>
                  <a:pt x="259" y="35"/>
                </a:lnTo>
                <a:lnTo>
                  <a:pt x="262" y="34"/>
                </a:lnTo>
                <a:lnTo>
                  <a:pt x="265" y="31"/>
                </a:lnTo>
                <a:lnTo>
                  <a:pt x="267" y="28"/>
                </a:lnTo>
                <a:lnTo>
                  <a:pt x="268" y="25"/>
                </a:lnTo>
                <a:lnTo>
                  <a:pt x="268" y="22"/>
                </a:lnTo>
                <a:lnTo>
                  <a:pt x="268" y="15"/>
                </a:lnTo>
                <a:lnTo>
                  <a:pt x="270" y="12"/>
                </a:lnTo>
                <a:lnTo>
                  <a:pt x="271" y="10"/>
                </a:lnTo>
                <a:lnTo>
                  <a:pt x="272" y="8"/>
                </a:lnTo>
                <a:lnTo>
                  <a:pt x="274" y="6"/>
                </a:lnTo>
                <a:lnTo>
                  <a:pt x="277" y="5"/>
                </a:lnTo>
                <a:lnTo>
                  <a:pt x="280" y="5"/>
                </a:lnTo>
                <a:lnTo>
                  <a:pt x="283" y="3"/>
                </a:lnTo>
                <a:lnTo>
                  <a:pt x="287" y="3"/>
                </a:lnTo>
                <a:lnTo>
                  <a:pt x="290" y="2"/>
                </a:lnTo>
                <a:lnTo>
                  <a:pt x="296" y="2"/>
                </a:lnTo>
                <a:lnTo>
                  <a:pt x="303" y="2"/>
                </a:lnTo>
                <a:lnTo>
                  <a:pt x="341" y="2"/>
                </a:lnTo>
                <a:lnTo>
                  <a:pt x="376" y="0"/>
                </a:lnTo>
                <a:lnTo>
                  <a:pt x="382" y="0"/>
                </a:lnTo>
                <a:lnTo>
                  <a:pt x="386" y="0"/>
                </a:lnTo>
                <a:lnTo>
                  <a:pt x="389" y="0"/>
                </a:lnTo>
                <a:lnTo>
                  <a:pt x="390" y="2"/>
                </a:lnTo>
                <a:lnTo>
                  <a:pt x="392" y="2"/>
                </a:lnTo>
                <a:lnTo>
                  <a:pt x="393" y="3"/>
                </a:lnTo>
                <a:lnTo>
                  <a:pt x="395" y="3"/>
                </a:lnTo>
                <a:lnTo>
                  <a:pt x="396" y="5"/>
                </a:lnTo>
                <a:lnTo>
                  <a:pt x="398" y="8"/>
                </a:lnTo>
                <a:lnTo>
                  <a:pt x="401" y="8"/>
                </a:lnTo>
                <a:lnTo>
                  <a:pt x="401" y="10"/>
                </a:lnTo>
                <a:lnTo>
                  <a:pt x="402" y="15"/>
                </a:lnTo>
                <a:lnTo>
                  <a:pt x="403" y="18"/>
                </a:lnTo>
                <a:lnTo>
                  <a:pt x="403" y="21"/>
                </a:lnTo>
                <a:lnTo>
                  <a:pt x="403" y="25"/>
                </a:lnTo>
                <a:lnTo>
                  <a:pt x="403" y="29"/>
                </a:lnTo>
                <a:lnTo>
                  <a:pt x="403" y="34"/>
                </a:lnTo>
                <a:lnTo>
                  <a:pt x="403" y="3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Freeform 37"/>
          <p:cNvSpPr>
            <a:spLocks/>
          </p:cNvSpPr>
          <p:nvPr/>
        </p:nvSpPr>
        <p:spPr bwMode="auto">
          <a:xfrm>
            <a:off x="2835275" y="3062288"/>
            <a:ext cx="636588" cy="327025"/>
          </a:xfrm>
          <a:custGeom>
            <a:avLst/>
            <a:gdLst>
              <a:gd name="T0" fmla="*/ 401 w 401"/>
              <a:gd name="T1" fmla="*/ 73 h 206"/>
              <a:gd name="T2" fmla="*/ 400 w 401"/>
              <a:gd name="T3" fmla="*/ 158 h 206"/>
              <a:gd name="T4" fmla="*/ 400 w 401"/>
              <a:gd name="T5" fmla="*/ 174 h 206"/>
              <a:gd name="T6" fmla="*/ 400 w 401"/>
              <a:gd name="T7" fmla="*/ 186 h 206"/>
              <a:gd name="T8" fmla="*/ 398 w 401"/>
              <a:gd name="T9" fmla="*/ 193 h 206"/>
              <a:gd name="T10" fmla="*/ 397 w 401"/>
              <a:gd name="T11" fmla="*/ 196 h 206"/>
              <a:gd name="T12" fmla="*/ 397 w 401"/>
              <a:gd name="T13" fmla="*/ 201 h 206"/>
              <a:gd name="T14" fmla="*/ 392 w 401"/>
              <a:gd name="T15" fmla="*/ 203 h 206"/>
              <a:gd name="T16" fmla="*/ 388 w 401"/>
              <a:gd name="T17" fmla="*/ 205 h 206"/>
              <a:gd name="T18" fmla="*/ 384 w 401"/>
              <a:gd name="T19" fmla="*/ 206 h 206"/>
              <a:gd name="T20" fmla="*/ 371 w 401"/>
              <a:gd name="T21" fmla="*/ 206 h 206"/>
              <a:gd name="T22" fmla="*/ 333 w 401"/>
              <a:gd name="T23" fmla="*/ 205 h 206"/>
              <a:gd name="T24" fmla="*/ 264 w 401"/>
              <a:gd name="T25" fmla="*/ 203 h 206"/>
              <a:gd name="T26" fmla="*/ 211 w 401"/>
              <a:gd name="T27" fmla="*/ 203 h 206"/>
              <a:gd name="T28" fmla="*/ 158 w 401"/>
              <a:gd name="T29" fmla="*/ 203 h 206"/>
              <a:gd name="T30" fmla="*/ 106 w 401"/>
              <a:gd name="T31" fmla="*/ 202 h 206"/>
              <a:gd name="T32" fmla="*/ 58 w 401"/>
              <a:gd name="T33" fmla="*/ 201 h 206"/>
              <a:gd name="T34" fmla="*/ 26 w 401"/>
              <a:gd name="T35" fmla="*/ 201 h 206"/>
              <a:gd name="T36" fmla="*/ 16 w 401"/>
              <a:gd name="T37" fmla="*/ 201 h 206"/>
              <a:gd name="T38" fmla="*/ 10 w 401"/>
              <a:gd name="T39" fmla="*/ 199 h 206"/>
              <a:gd name="T40" fmla="*/ 5 w 401"/>
              <a:gd name="T41" fmla="*/ 196 h 206"/>
              <a:gd name="T42" fmla="*/ 2 w 401"/>
              <a:gd name="T43" fmla="*/ 192 h 206"/>
              <a:gd name="T44" fmla="*/ 1 w 401"/>
              <a:gd name="T45" fmla="*/ 186 h 206"/>
              <a:gd name="T46" fmla="*/ 0 w 401"/>
              <a:gd name="T47" fmla="*/ 180 h 206"/>
              <a:gd name="T48" fmla="*/ 0 w 401"/>
              <a:gd name="T49" fmla="*/ 164 h 206"/>
              <a:gd name="T50" fmla="*/ 1 w 401"/>
              <a:gd name="T51" fmla="*/ 121 h 206"/>
              <a:gd name="T52" fmla="*/ 1 w 401"/>
              <a:gd name="T53" fmla="*/ 75 h 206"/>
              <a:gd name="T54" fmla="*/ 2 w 401"/>
              <a:gd name="T55" fmla="*/ 32 h 206"/>
              <a:gd name="T56" fmla="*/ 2 w 401"/>
              <a:gd name="T57" fmla="*/ 20 h 206"/>
              <a:gd name="T58" fmla="*/ 4 w 401"/>
              <a:gd name="T59" fmla="*/ 13 h 206"/>
              <a:gd name="T60" fmla="*/ 5 w 401"/>
              <a:gd name="T61" fmla="*/ 9 h 206"/>
              <a:gd name="T62" fmla="*/ 7 w 401"/>
              <a:gd name="T63" fmla="*/ 6 h 206"/>
              <a:gd name="T64" fmla="*/ 10 w 401"/>
              <a:gd name="T65" fmla="*/ 4 h 206"/>
              <a:gd name="T66" fmla="*/ 13 w 401"/>
              <a:gd name="T67" fmla="*/ 1 h 206"/>
              <a:gd name="T68" fmla="*/ 17 w 401"/>
              <a:gd name="T69" fmla="*/ 0 h 206"/>
              <a:gd name="T70" fmla="*/ 23 w 401"/>
              <a:gd name="T71" fmla="*/ 0 h 206"/>
              <a:gd name="T72" fmla="*/ 30 w 401"/>
              <a:gd name="T73" fmla="*/ 0 h 206"/>
              <a:gd name="T74" fmla="*/ 100 w 401"/>
              <a:gd name="T75" fmla="*/ 1 h 206"/>
              <a:gd name="T76" fmla="*/ 229 w 401"/>
              <a:gd name="T77" fmla="*/ 4 h 206"/>
              <a:gd name="T78" fmla="*/ 372 w 401"/>
              <a:gd name="T79" fmla="*/ 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1" h="206">
                <a:moveTo>
                  <a:pt x="401" y="6"/>
                </a:moveTo>
                <a:lnTo>
                  <a:pt x="401" y="73"/>
                </a:lnTo>
                <a:lnTo>
                  <a:pt x="401" y="118"/>
                </a:lnTo>
                <a:lnTo>
                  <a:pt x="400" y="158"/>
                </a:lnTo>
                <a:lnTo>
                  <a:pt x="400" y="169"/>
                </a:lnTo>
                <a:lnTo>
                  <a:pt x="400" y="174"/>
                </a:lnTo>
                <a:lnTo>
                  <a:pt x="400" y="180"/>
                </a:lnTo>
                <a:lnTo>
                  <a:pt x="400" y="186"/>
                </a:lnTo>
                <a:lnTo>
                  <a:pt x="398" y="190"/>
                </a:lnTo>
                <a:lnTo>
                  <a:pt x="398" y="193"/>
                </a:lnTo>
                <a:lnTo>
                  <a:pt x="397" y="195"/>
                </a:lnTo>
                <a:lnTo>
                  <a:pt x="397" y="196"/>
                </a:lnTo>
                <a:lnTo>
                  <a:pt x="397" y="199"/>
                </a:lnTo>
                <a:lnTo>
                  <a:pt x="397" y="201"/>
                </a:lnTo>
                <a:lnTo>
                  <a:pt x="395" y="202"/>
                </a:lnTo>
                <a:lnTo>
                  <a:pt x="392" y="203"/>
                </a:lnTo>
                <a:lnTo>
                  <a:pt x="391" y="203"/>
                </a:lnTo>
                <a:lnTo>
                  <a:pt x="388" y="205"/>
                </a:lnTo>
                <a:lnTo>
                  <a:pt x="387" y="205"/>
                </a:lnTo>
                <a:lnTo>
                  <a:pt x="384" y="206"/>
                </a:lnTo>
                <a:lnTo>
                  <a:pt x="378" y="206"/>
                </a:lnTo>
                <a:lnTo>
                  <a:pt x="371" y="206"/>
                </a:lnTo>
                <a:lnTo>
                  <a:pt x="363" y="206"/>
                </a:lnTo>
                <a:lnTo>
                  <a:pt x="333" y="205"/>
                </a:lnTo>
                <a:lnTo>
                  <a:pt x="299" y="205"/>
                </a:lnTo>
                <a:lnTo>
                  <a:pt x="264" y="203"/>
                </a:lnTo>
                <a:lnTo>
                  <a:pt x="235" y="203"/>
                </a:lnTo>
                <a:lnTo>
                  <a:pt x="211" y="203"/>
                </a:lnTo>
                <a:lnTo>
                  <a:pt x="177" y="203"/>
                </a:lnTo>
                <a:lnTo>
                  <a:pt x="158" y="203"/>
                </a:lnTo>
                <a:lnTo>
                  <a:pt x="147" y="203"/>
                </a:lnTo>
                <a:lnTo>
                  <a:pt x="106" y="202"/>
                </a:lnTo>
                <a:lnTo>
                  <a:pt x="82" y="202"/>
                </a:lnTo>
                <a:lnTo>
                  <a:pt x="58" y="201"/>
                </a:lnTo>
                <a:lnTo>
                  <a:pt x="34" y="201"/>
                </a:lnTo>
                <a:lnTo>
                  <a:pt x="26" y="201"/>
                </a:lnTo>
                <a:lnTo>
                  <a:pt x="18" y="201"/>
                </a:lnTo>
                <a:lnTo>
                  <a:pt x="16" y="201"/>
                </a:lnTo>
                <a:lnTo>
                  <a:pt x="13" y="199"/>
                </a:lnTo>
                <a:lnTo>
                  <a:pt x="10" y="199"/>
                </a:lnTo>
                <a:lnTo>
                  <a:pt x="8" y="198"/>
                </a:lnTo>
                <a:lnTo>
                  <a:pt x="5" y="196"/>
                </a:lnTo>
                <a:lnTo>
                  <a:pt x="4" y="193"/>
                </a:lnTo>
                <a:lnTo>
                  <a:pt x="2" y="192"/>
                </a:lnTo>
                <a:lnTo>
                  <a:pt x="1" y="190"/>
                </a:lnTo>
                <a:lnTo>
                  <a:pt x="1" y="186"/>
                </a:lnTo>
                <a:lnTo>
                  <a:pt x="0" y="183"/>
                </a:lnTo>
                <a:lnTo>
                  <a:pt x="0" y="180"/>
                </a:lnTo>
                <a:lnTo>
                  <a:pt x="0" y="173"/>
                </a:lnTo>
                <a:lnTo>
                  <a:pt x="0" y="164"/>
                </a:lnTo>
                <a:lnTo>
                  <a:pt x="0" y="153"/>
                </a:lnTo>
                <a:lnTo>
                  <a:pt x="1" y="121"/>
                </a:lnTo>
                <a:lnTo>
                  <a:pt x="1" y="103"/>
                </a:lnTo>
                <a:lnTo>
                  <a:pt x="1" y="75"/>
                </a:lnTo>
                <a:lnTo>
                  <a:pt x="2" y="39"/>
                </a:lnTo>
                <a:lnTo>
                  <a:pt x="2" y="32"/>
                </a:lnTo>
                <a:lnTo>
                  <a:pt x="2" y="26"/>
                </a:lnTo>
                <a:lnTo>
                  <a:pt x="2" y="20"/>
                </a:lnTo>
                <a:lnTo>
                  <a:pt x="4" y="16"/>
                </a:lnTo>
                <a:lnTo>
                  <a:pt x="4" y="13"/>
                </a:lnTo>
                <a:lnTo>
                  <a:pt x="5" y="10"/>
                </a:lnTo>
                <a:lnTo>
                  <a:pt x="5" y="9"/>
                </a:lnTo>
                <a:lnTo>
                  <a:pt x="7" y="7"/>
                </a:lnTo>
                <a:lnTo>
                  <a:pt x="7" y="6"/>
                </a:lnTo>
                <a:lnTo>
                  <a:pt x="8" y="6"/>
                </a:lnTo>
                <a:lnTo>
                  <a:pt x="10" y="4"/>
                </a:lnTo>
                <a:lnTo>
                  <a:pt x="11" y="3"/>
                </a:lnTo>
                <a:lnTo>
                  <a:pt x="13" y="1"/>
                </a:lnTo>
                <a:lnTo>
                  <a:pt x="14" y="1"/>
                </a:lnTo>
                <a:lnTo>
                  <a:pt x="17" y="0"/>
                </a:lnTo>
                <a:lnTo>
                  <a:pt x="18" y="0"/>
                </a:lnTo>
                <a:lnTo>
                  <a:pt x="23" y="0"/>
                </a:lnTo>
                <a:lnTo>
                  <a:pt x="26" y="0"/>
                </a:lnTo>
                <a:lnTo>
                  <a:pt x="30" y="0"/>
                </a:lnTo>
                <a:lnTo>
                  <a:pt x="36" y="0"/>
                </a:lnTo>
                <a:lnTo>
                  <a:pt x="100" y="1"/>
                </a:lnTo>
                <a:lnTo>
                  <a:pt x="161" y="3"/>
                </a:lnTo>
                <a:lnTo>
                  <a:pt x="229" y="4"/>
                </a:lnTo>
                <a:lnTo>
                  <a:pt x="282" y="4"/>
                </a:lnTo>
                <a:lnTo>
                  <a:pt x="372" y="6"/>
                </a:lnTo>
                <a:lnTo>
                  <a:pt x="401" y="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Freeform 38"/>
          <p:cNvSpPr>
            <a:spLocks/>
          </p:cNvSpPr>
          <p:nvPr/>
        </p:nvSpPr>
        <p:spPr bwMode="auto">
          <a:xfrm>
            <a:off x="5795963" y="5511800"/>
            <a:ext cx="487363" cy="293688"/>
          </a:xfrm>
          <a:custGeom>
            <a:avLst/>
            <a:gdLst>
              <a:gd name="T0" fmla="*/ 274 w 307"/>
              <a:gd name="T1" fmla="*/ 2 h 185"/>
              <a:gd name="T2" fmla="*/ 276 w 307"/>
              <a:gd name="T3" fmla="*/ 6 h 185"/>
              <a:gd name="T4" fmla="*/ 282 w 307"/>
              <a:gd name="T5" fmla="*/ 13 h 185"/>
              <a:gd name="T6" fmla="*/ 298 w 307"/>
              <a:gd name="T7" fmla="*/ 32 h 185"/>
              <a:gd name="T8" fmla="*/ 304 w 307"/>
              <a:gd name="T9" fmla="*/ 39 h 185"/>
              <a:gd name="T10" fmla="*/ 307 w 307"/>
              <a:gd name="T11" fmla="*/ 42 h 185"/>
              <a:gd name="T12" fmla="*/ 307 w 307"/>
              <a:gd name="T13" fmla="*/ 45 h 185"/>
              <a:gd name="T14" fmla="*/ 307 w 307"/>
              <a:gd name="T15" fmla="*/ 48 h 185"/>
              <a:gd name="T16" fmla="*/ 307 w 307"/>
              <a:gd name="T17" fmla="*/ 54 h 185"/>
              <a:gd name="T18" fmla="*/ 304 w 307"/>
              <a:gd name="T19" fmla="*/ 63 h 185"/>
              <a:gd name="T20" fmla="*/ 304 w 307"/>
              <a:gd name="T21" fmla="*/ 70 h 185"/>
              <a:gd name="T22" fmla="*/ 304 w 307"/>
              <a:gd name="T23" fmla="*/ 76 h 185"/>
              <a:gd name="T24" fmla="*/ 304 w 307"/>
              <a:gd name="T25" fmla="*/ 83 h 185"/>
              <a:gd name="T26" fmla="*/ 304 w 307"/>
              <a:gd name="T27" fmla="*/ 87 h 185"/>
              <a:gd name="T28" fmla="*/ 303 w 307"/>
              <a:gd name="T29" fmla="*/ 96 h 185"/>
              <a:gd name="T30" fmla="*/ 300 w 307"/>
              <a:gd name="T31" fmla="*/ 103 h 185"/>
              <a:gd name="T32" fmla="*/ 298 w 307"/>
              <a:gd name="T33" fmla="*/ 111 h 185"/>
              <a:gd name="T34" fmla="*/ 295 w 307"/>
              <a:gd name="T35" fmla="*/ 114 h 185"/>
              <a:gd name="T36" fmla="*/ 292 w 307"/>
              <a:gd name="T37" fmla="*/ 119 h 185"/>
              <a:gd name="T38" fmla="*/ 290 w 307"/>
              <a:gd name="T39" fmla="*/ 125 h 185"/>
              <a:gd name="T40" fmla="*/ 285 w 307"/>
              <a:gd name="T41" fmla="*/ 130 h 185"/>
              <a:gd name="T42" fmla="*/ 282 w 307"/>
              <a:gd name="T43" fmla="*/ 131 h 185"/>
              <a:gd name="T44" fmla="*/ 279 w 307"/>
              <a:gd name="T45" fmla="*/ 132 h 185"/>
              <a:gd name="T46" fmla="*/ 275 w 307"/>
              <a:gd name="T47" fmla="*/ 134 h 185"/>
              <a:gd name="T48" fmla="*/ 269 w 307"/>
              <a:gd name="T49" fmla="*/ 135 h 185"/>
              <a:gd name="T50" fmla="*/ 255 w 307"/>
              <a:gd name="T51" fmla="*/ 135 h 185"/>
              <a:gd name="T52" fmla="*/ 208 w 307"/>
              <a:gd name="T53" fmla="*/ 135 h 185"/>
              <a:gd name="T54" fmla="*/ 115 w 307"/>
              <a:gd name="T55" fmla="*/ 137 h 185"/>
              <a:gd name="T56" fmla="*/ 95 w 307"/>
              <a:gd name="T57" fmla="*/ 138 h 185"/>
              <a:gd name="T58" fmla="*/ 86 w 307"/>
              <a:gd name="T59" fmla="*/ 140 h 185"/>
              <a:gd name="T60" fmla="*/ 80 w 307"/>
              <a:gd name="T61" fmla="*/ 141 h 185"/>
              <a:gd name="T62" fmla="*/ 76 w 307"/>
              <a:gd name="T63" fmla="*/ 144 h 185"/>
              <a:gd name="T64" fmla="*/ 74 w 307"/>
              <a:gd name="T65" fmla="*/ 147 h 185"/>
              <a:gd name="T66" fmla="*/ 73 w 307"/>
              <a:gd name="T67" fmla="*/ 151 h 185"/>
              <a:gd name="T68" fmla="*/ 70 w 307"/>
              <a:gd name="T69" fmla="*/ 163 h 185"/>
              <a:gd name="T70" fmla="*/ 70 w 307"/>
              <a:gd name="T71" fmla="*/ 169 h 185"/>
              <a:gd name="T72" fmla="*/ 68 w 307"/>
              <a:gd name="T73" fmla="*/ 175 h 185"/>
              <a:gd name="T74" fmla="*/ 65 w 307"/>
              <a:gd name="T75" fmla="*/ 179 h 185"/>
              <a:gd name="T76" fmla="*/ 60 w 307"/>
              <a:gd name="T77" fmla="*/ 180 h 185"/>
              <a:gd name="T78" fmla="*/ 52 w 307"/>
              <a:gd name="T79" fmla="*/ 183 h 185"/>
              <a:gd name="T80" fmla="*/ 41 w 307"/>
              <a:gd name="T81" fmla="*/ 185 h 185"/>
              <a:gd name="T82" fmla="*/ 28 w 307"/>
              <a:gd name="T83" fmla="*/ 185 h 185"/>
              <a:gd name="T84" fmla="*/ 20 w 307"/>
              <a:gd name="T85" fmla="*/ 183 h 185"/>
              <a:gd name="T86" fmla="*/ 15 w 307"/>
              <a:gd name="T87" fmla="*/ 182 h 185"/>
              <a:gd name="T88" fmla="*/ 10 w 307"/>
              <a:gd name="T89" fmla="*/ 180 h 185"/>
              <a:gd name="T90" fmla="*/ 7 w 307"/>
              <a:gd name="T91" fmla="*/ 178 h 185"/>
              <a:gd name="T92" fmla="*/ 6 w 307"/>
              <a:gd name="T93" fmla="*/ 175 h 185"/>
              <a:gd name="T94" fmla="*/ 4 w 307"/>
              <a:gd name="T95" fmla="*/ 169 h 185"/>
              <a:gd name="T96" fmla="*/ 4 w 307"/>
              <a:gd name="T97" fmla="*/ 162 h 185"/>
              <a:gd name="T98" fmla="*/ 3 w 307"/>
              <a:gd name="T99" fmla="*/ 151 h 185"/>
              <a:gd name="T100" fmla="*/ 1 w 307"/>
              <a:gd name="T101" fmla="*/ 105 h 185"/>
              <a:gd name="T102" fmla="*/ 0 w 307"/>
              <a:gd name="T103" fmla="*/ 54 h 185"/>
              <a:gd name="T104" fmla="*/ 0 w 307"/>
              <a:gd name="T105" fmla="*/ 36 h 185"/>
              <a:gd name="T106" fmla="*/ 1 w 307"/>
              <a:gd name="T107" fmla="*/ 26 h 185"/>
              <a:gd name="T108" fmla="*/ 1 w 307"/>
              <a:gd name="T109" fmla="*/ 19 h 185"/>
              <a:gd name="T110" fmla="*/ 3 w 307"/>
              <a:gd name="T111" fmla="*/ 15 h 185"/>
              <a:gd name="T112" fmla="*/ 4 w 307"/>
              <a:gd name="T113" fmla="*/ 12 h 185"/>
              <a:gd name="T114" fmla="*/ 10 w 307"/>
              <a:gd name="T115" fmla="*/ 7 h 185"/>
              <a:gd name="T116" fmla="*/ 16 w 307"/>
              <a:gd name="T117" fmla="*/ 6 h 185"/>
              <a:gd name="T118" fmla="*/ 22 w 307"/>
              <a:gd name="T119" fmla="*/ 6 h 185"/>
              <a:gd name="T120" fmla="*/ 51 w 307"/>
              <a:gd name="T121" fmla="*/ 6 h 185"/>
              <a:gd name="T122" fmla="*/ 198 w 307"/>
              <a:gd name="T123" fmla="*/ 2 h 185"/>
              <a:gd name="T124" fmla="*/ 262 w 307"/>
              <a:gd name="T125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7" h="185">
                <a:moveTo>
                  <a:pt x="274" y="0"/>
                </a:moveTo>
                <a:lnTo>
                  <a:pt x="274" y="2"/>
                </a:lnTo>
                <a:lnTo>
                  <a:pt x="275" y="3"/>
                </a:lnTo>
                <a:lnTo>
                  <a:pt x="276" y="6"/>
                </a:lnTo>
                <a:lnTo>
                  <a:pt x="279" y="9"/>
                </a:lnTo>
                <a:lnTo>
                  <a:pt x="282" y="13"/>
                </a:lnTo>
                <a:lnTo>
                  <a:pt x="288" y="20"/>
                </a:lnTo>
                <a:lnTo>
                  <a:pt x="298" y="32"/>
                </a:lnTo>
                <a:lnTo>
                  <a:pt x="303" y="36"/>
                </a:lnTo>
                <a:lnTo>
                  <a:pt x="304" y="39"/>
                </a:lnTo>
                <a:lnTo>
                  <a:pt x="306" y="41"/>
                </a:lnTo>
                <a:lnTo>
                  <a:pt x="307" y="42"/>
                </a:lnTo>
                <a:lnTo>
                  <a:pt x="307" y="44"/>
                </a:lnTo>
                <a:lnTo>
                  <a:pt x="307" y="45"/>
                </a:lnTo>
                <a:lnTo>
                  <a:pt x="307" y="47"/>
                </a:lnTo>
                <a:lnTo>
                  <a:pt x="307" y="48"/>
                </a:lnTo>
                <a:lnTo>
                  <a:pt x="307" y="50"/>
                </a:lnTo>
                <a:lnTo>
                  <a:pt x="307" y="54"/>
                </a:lnTo>
                <a:lnTo>
                  <a:pt x="306" y="58"/>
                </a:lnTo>
                <a:lnTo>
                  <a:pt x="304" y="63"/>
                </a:lnTo>
                <a:lnTo>
                  <a:pt x="304" y="67"/>
                </a:lnTo>
                <a:lnTo>
                  <a:pt x="304" y="70"/>
                </a:lnTo>
                <a:lnTo>
                  <a:pt x="304" y="73"/>
                </a:lnTo>
                <a:lnTo>
                  <a:pt x="304" y="76"/>
                </a:lnTo>
                <a:lnTo>
                  <a:pt x="304" y="79"/>
                </a:lnTo>
                <a:lnTo>
                  <a:pt x="304" y="83"/>
                </a:lnTo>
                <a:lnTo>
                  <a:pt x="304" y="86"/>
                </a:lnTo>
                <a:lnTo>
                  <a:pt x="304" y="87"/>
                </a:lnTo>
                <a:lnTo>
                  <a:pt x="303" y="92"/>
                </a:lnTo>
                <a:lnTo>
                  <a:pt x="303" y="96"/>
                </a:lnTo>
                <a:lnTo>
                  <a:pt x="301" y="100"/>
                </a:lnTo>
                <a:lnTo>
                  <a:pt x="300" y="103"/>
                </a:lnTo>
                <a:lnTo>
                  <a:pt x="300" y="106"/>
                </a:lnTo>
                <a:lnTo>
                  <a:pt x="298" y="111"/>
                </a:lnTo>
                <a:lnTo>
                  <a:pt x="297" y="112"/>
                </a:lnTo>
                <a:lnTo>
                  <a:pt x="295" y="114"/>
                </a:lnTo>
                <a:lnTo>
                  <a:pt x="294" y="116"/>
                </a:lnTo>
                <a:lnTo>
                  <a:pt x="292" y="119"/>
                </a:lnTo>
                <a:lnTo>
                  <a:pt x="291" y="122"/>
                </a:lnTo>
                <a:lnTo>
                  <a:pt x="290" y="125"/>
                </a:lnTo>
                <a:lnTo>
                  <a:pt x="288" y="127"/>
                </a:lnTo>
                <a:lnTo>
                  <a:pt x="285" y="130"/>
                </a:lnTo>
                <a:lnTo>
                  <a:pt x="284" y="130"/>
                </a:lnTo>
                <a:lnTo>
                  <a:pt x="282" y="131"/>
                </a:lnTo>
                <a:lnTo>
                  <a:pt x="281" y="132"/>
                </a:lnTo>
                <a:lnTo>
                  <a:pt x="279" y="132"/>
                </a:lnTo>
                <a:lnTo>
                  <a:pt x="278" y="134"/>
                </a:lnTo>
                <a:lnTo>
                  <a:pt x="275" y="134"/>
                </a:lnTo>
                <a:lnTo>
                  <a:pt x="272" y="134"/>
                </a:lnTo>
                <a:lnTo>
                  <a:pt x="269" y="135"/>
                </a:lnTo>
                <a:lnTo>
                  <a:pt x="263" y="135"/>
                </a:lnTo>
                <a:lnTo>
                  <a:pt x="255" y="135"/>
                </a:lnTo>
                <a:lnTo>
                  <a:pt x="225" y="135"/>
                </a:lnTo>
                <a:lnTo>
                  <a:pt x="208" y="135"/>
                </a:lnTo>
                <a:lnTo>
                  <a:pt x="129" y="137"/>
                </a:lnTo>
                <a:lnTo>
                  <a:pt x="115" y="137"/>
                </a:lnTo>
                <a:lnTo>
                  <a:pt x="103" y="137"/>
                </a:lnTo>
                <a:lnTo>
                  <a:pt x="95" y="138"/>
                </a:lnTo>
                <a:lnTo>
                  <a:pt x="89" y="138"/>
                </a:lnTo>
                <a:lnTo>
                  <a:pt x="86" y="140"/>
                </a:lnTo>
                <a:lnTo>
                  <a:pt x="83" y="140"/>
                </a:lnTo>
                <a:lnTo>
                  <a:pt x="80" y="141"/>
                </a:lnTo>
                <a:lnTo>
                  <a:pt x="77" y="143"/>
                </a:lnTo>
                <a:lnTo>
                  <a:pt x="76" y="144"/>
                </a:lnTo>
                <a:lnTo>
                  <a:pt x="76" y="146"/>
                </a:lnTo>
                <a:lnTo>
                  <a:pt x="74" y="147"/>
                </a:lnTo>
                <a:lnTo>
                  <a:pt x="73" y="150"/>
                </a:lnTo>
                <a:lnTo>
                  <a:pt x="73" y="151"/>
                </a:lnTo>
                <a:lnTo>
                  <a:pt x="71" y="154"/>
                </a:lnTo>
                <a:lnTo>
                  <a:pt x="70" y="163"/>
                </a:lnTo>
                <a:lnTo>
                  <a:pt x="70" y="167"/>
                </a:lnTo>
                <a:lnTo>
                  <a:pt x="70" y="169"/>
                </a:lnTo>
                <a:lnTo>
                  <a:pt x="70" y="172"/>
                </a:lnTo>
                <a:lnTo>
                  <a:pt x="68" y="175"/>
                </a:lnTo>
                <a:lnTo>
                  <a:pt x="68" y="178"/>
                </a:lnTo>
                <a:lnTo>
                  <a:pt x="65" y="179"/>
                </a:lnTo>
                <a:lnTo>
                  <a:pt x="63" y="180"/>
                </a:lnTo>
                <a:lnTo>
                  <a:pt x="60" y="180"/>
                </a:lnTo>
                <a:lnTo>
                  <a:pt x="57" y="182"/>
                </a:lnTo>
                <a:lnTo>
                  <a:pt x="52" y="183"/>
                </a:lnTo>
                <a:lnTo>
                  <a:pt x="47" y="183"/>
                </a:lnTo>
                <a:lnTo>
                  <a:pt x="41" y="185"/>
                </a:lnTo>
                <a:lnTo>
                  <a:pt x="33" y="185"/>
                </a:lnTo>
                <a:lnTo>
                  <a:pt x="28" y="185"/>
                </a:lnTo>
                <a:lnTo>
                  <a:pt x="22" y="183"/>
                </a:lnTo>
                <a:lnTo>
                  <a:pt x="20" y="183"/>
                </a:lnTo>
                <a:lnTo>
                  <a:pt x="17" y="183"/>
                </a:lnTo>
                <a:lnTo>
                  <a:pt x="15" y="182"/>
                </a:lnTo>
                <a:lnTo>
                  <a:pt x="13" y="182"/>
                </a:lnTo>
                <a:lnTo>
                  <a:pt x="10" y="180"/>
                </a:lnTo>
                <a:lnTo>
                  <a:pt x="9" y="179"/>
                </a:lnTo>
                <a:lnTo>
                  <a:pt x="7" y="178"/>
                </a:lnTo>
                <a:lnTo>
                  <a:pt x="7" y="176"/>
                </a:lnTo>
                <a:lnTo>
                  <a:pt x="6" y="175"/>
                </a:lnTo>
                <a:lnTo>
                  <a:pt x="6" y="172"/>
                </a:lnTo>
                <a:lnTo>
                  <a:pt x="4" y="169"/>
                </a:lnTo>
                <a:lnTo>
                  <a:pt x="4" y="166"/>
                </a:lnTo>
                <a:lnTo>
                  <a:pt x="4" y="162"/>
                </a:lnTo>
                <a:lnTo>
                  <a:pt x="4" y="159"/>
                </a:lnTo>
                <a:lnTo>
                  <a:pt x="3" y="151"/>
                </a:lnTo>
                <a:lnTo>
                  <a:pt x="3" y="144"/>
                </a:lnTo>
                <a:lnTo>
                  <a:pt x="1" y="105"/>
                </a:lnTo>
                <a:lnTo>
                  <a:pt x="0" y="67"/>
                </a:lnTo>
                <a:lnTo>
                  <a:pt x="0" y="54"/>
                </a:lnTo>
                <a:lnTo>
                  <a:pt x="0" y="41"/>
                </a:lnTo>
                <a:lnTo>
                  <a:pt x="0" y="36"/>
                </a:lnTo>
                <a:lnTo>
                  <a:pt x="0" y="31"/>
                </a:lnTo>
                <a:lnTo>
                  <a:pt x="1" y="26"/>
                </a:lnTo>
                <a:lnTo>
                  <a:pt x="1" y="23"/>
                </a:lnTo>
                <a:lnTo>
                  <a:pt x="1" y="19"/>
                </a:lnTo>
                <a:lnTo>
                  <a:pt x="3" y="18"/>
                </a:lnTo>
                <a:lnTo>
                  <a:pt x="3" y="15"/>
                </a:lnTo>
                <a:lnTo>
                  <a:pt x="4" y="13"/>
                </a:lnTo>
                <a:lnTo>
                  <a:pt x="4" y="12"/>
                </a:lnTo>
                <a:lnTo>
                  <a:pt x="7" y="9"/>
                </a:lnTo>
                <a:lnTo>
                  <a:pt x="10" y="7"/>
                </a:lnTo>
                <a:lnTo>
                  <a:pt x="13" y="6"/>
                </a:lnTo>
                <a:lnTo>
                  <a:pt x="16" y="6"/>
                </a:lnTo>
                <a:lnTo>
                  <a:pt x="19" y="6"/>
                </a:lnTo>
                <a:lnTo>
                  <a:pt x="22" y="6"/>
                </a:lnTo>
                <a:lnTo>
                  <a:pt x="29" y="6"/>
                </a:lnTo>
                <a:lnTo>
                  <a:pt x="51" y="6"/>
                </a:lnTo>
                <a:lnTo>
                  <a:pt x="183" y="2"/>
                </a:lnTo>
                <a:lnTo>
                  <a:pt x="198" y="2"/>
                </a:lnTo>
                <a:lnTo>
                  <a:pt x="224" y="2"/>
                </a:lnTo>
                <a:lnTo>
                  <a:pt x="262" y="0"/>
                </a:lnTo>
                <a:lnTo>
                  <a:pt x="274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Freeform 39"/>
          <p:cNvSpPr>
            <a:spLocks/>
          </p:cNvSpPr>
          <p:nvPr/>
        </p:nvSpPr>
        <p:spPr bwMode="auto">
          <a:xfrm>
            <a:off x="3471863" y="2432050"/>
            <a:ext cx="766763" cy="431800"/>
          </a:xfrm>
          <a:custGeom>
            <a:avLst/>
            <a:gdLst>
              <a:gd name="T0" fmla="*/ 482 w 483"/>
              <a:gd name="T1" fmla="*/ 23 h 272"/>
              <a:gd name="T2" fmla="*/ 482 w 483"/>
              <a:gd name="T3" fmla="*/ 56 h 272"/>
              <a:gd name="T4" fmla="*/ 483 w 483"/>
              <a:gd name="T5" fmla="*/ 157 h 272"/>
              <a:gd name="T6" fmla="*/ 483 w 483"/>
              <a:gd name="T7" fmla="*/ 176 h 272"/>
              <a:gd name="T8" fmla="*/ 482 w 483"/>
              <a:gd name="T9" fmla="*/ 189 h 272"/>
              <a:gd name="T10" fmla="*/ 480 w 483"/>
              <a:gd name="T11" fmla="*/ 196 h 272"/>
              <a:gd name="T12" fmla="*/ 476 w 483"/>
              <a:gd name="T13" fmla="*/ 200 h 272"/>
              <a:gd name="T14" fmla="*/ 469 w 483"/>
              <a:gd name="T15" fmla="*/ 203 h 272"/>
              <a:gd name="T16" fmla="*/ 460 w 483"/>
              <a:gd name="T17" fmla="*/ 203 h 272"/>
              <a:gd name="T18" fmla="*/ 429 w 483"/>
              <a:gd name="T19" fmla="*/ 203 h 272"/>
              <a:gd name="T20" fmla="*/ 415 w 483"/>
              <a:gd name="T21" fmla="*/ 203 h 272"/>
              <a:gd name="T22" fmla="*/ 409 w 483"/>
              <a:gd name="T23" fmla="*/ 203 h 272"/>
              <a:gd name="T24" fmla="*/ 403 w 483"/>
              <a:gd name="T25" fmla="*/ 206 h 272"/>
              <a:gd name="T26" fmla="*/ 400 w 483"/>
              <a:gd name="T27" fmla="*/ 212 h 272"/>
              <a:gd name="T28" fmla="*/ 399 w 483"/>
              <a:gd name="T29" fmla="*/ 221 h 272"/>
              <a:gd name="T30" fmla="*/ 397 w 483"/>
              <a:gd name="T31" fmla="*/ 241 h 272"/>
              <a:gd name="T32" fmla="*/ 397 w 483"/>
              <a:gd name="T33" fmla="*/ 253 h 272"/>
              <a:gd name="T34" fmla="*/ 394 w 483"/>
              <a:gd name="T35" fmla="*/ 262 h 272"/>
              <a:gd name="T36" fmla="*/ 392 w 483"/>
              <a:gd name="T37" fmla="*/ 266 h 272"/>
              <a:gd name="T38" fmla="*/ 387 w 483"/>
              <a:gd name="T39" fmla="*/ 269 h 272"/>
              <a:gd name="T40" fmla="*/ 380 w 483"/>
              <a:gd name="T41" fmla="*/ 270 h 272"/>
              <a:gd name="T42" fmla="*/ 341 w 483"/>
              <a:gd name="T43" fmla="*/ 270 h 272"/>
              <a:gd name="T44" fmla="*/ 282 w 483"/>
              <a:gd name="T45" fmla="*/ 272 h 272"/>
              <a:gd name="T46" fmla="*/ 185 w 483"/>
              <a:gd name="T47" fmla="*/ 270 h 272"/>
              <a:gd name="T48" fmla="*/ 35 w 483"/>
              <a:gd name="T49" fmla="*/ 270 h 272"/>
              <a:gd name="T50" fmla="*/ 18 w 483"/>
              <a:gd name="T51" fmla="*/ 269 h 272"/>
              <a:gd name="T52" fmla="*/ 12 w 483"/>
              <a:gd name="T53" fmla="*/ 267 h 272"/>
              <a:gd name="T54" fmla="*/ 7 w 483"/>
              <a:gd name="T55" fmla="*/ 266 h 272"/>
              <a:gd name="T56" fmla="*/ 5 w 483"/>
              <a:gd name="T57" fmla="*/ 262 h 272"/>
              <a:gd name="T58" fmla="*/ 2 w 483"/>
              <a:gd name="T59" fmla="*/ 254 h 272"/>
              <a:gd name="T60" fmla="*/ 2 w 483"/>
              <a:gd name="T61" fmla="*/ 241 h 272"/>
              <a:gd name="T62" fmla="*/ 2 w 483"/>
              <a:gd name="T63" fmla="*/ 203 h 272"/>
              <a:gd name="T64" fmla="*/ 2 w 483"/>
              <a:gd name="T65" fmla="*/ 167 h 272"/>
              <a:gd name="T66" fmla="*/ 3 w 483"/>
              <a:gd name="T67" fmla="*/ 35 h 272"/>
              <a:gd name="T68" fmla="*/ 3 w 483"/>
              <a:gd name="T69" fmla="*/ 22 h 272"/>
              <a:gd name="T70" fmla="*/ 5 w 483"/>
              <a:gd name="T71" fmla="*/ 13 h 272"/>
              <a:gd name="T72" fmla="*/ 7 w 483"/>
              <a:gd name="T73" fmla="*/ 6 h 272"/>
              <a:gd name="T74" fmla="*/ 12 w 483"/>
              <a:gd name="T75" fmla="*/ 3 h 272"/>
              <a:gd name="T76" fmla="*/ 18 w 483"/>
              <a:gd name="T77" fmla="*/ 1 h 272"/>
              <a:gd name="T78" fmla="*/ 35 w 483"/>
              <a:gd name="T79" fmla="*/ 0 h 272"/>
              <a:gd name="T80" fmla="*/ 159 w 483"/>
              <a:gd name="T81" fmla="*/ 3 h 272"/>
              <a:gd name="T82" fmla="*/ 262 w 483"/>
              <a:gd name="T83" fmla="*/ 4 h 272"/>
              <a:gd name="T84" fmla="*/ 345 w 483"/>
              <a:gd name="T85" fmla="*/ 1 h 272"/>
              <a:gd name="T86" fmla="*/ 445 w 483"/>
              <a:gd name="T87" fmla="*/ 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83" h="272">
                <a:moveTo>
                  <a:pt x="483" y="1"/>
                </a:moveTo>
                <a:lnTo>
                  <a:pt x="483" y="6"/>
                </a:lnTo>
                <a:lnTo>
                  <a:pt x="482" y="23"/>
                </a:lnTo>
                <a:lnTo>
                  <a:pt x="482" y="32"/>
                </a:lnTo>
                <a:lnTo>
                  <a:pt x="482" y="43"/>
                </a:lnTo>
                <a:lnTo>
                  <a:pt x="482" y="56"/>
                </a:lnTo>
                <a:lnTo>
                  <a:pt x="482" y="106"/>
                </a:lnTo>
                <a:lnTo>
                  <a:pt x="482" y="120"/>
                </a:lnTo>
                <a:lnTo>
                  <a:pt x="483" y="157"/>
                </a:lnTo>
                <a:lnTo>
                  <a:pt x="483" y="167"/>
                </a:lnTo>
                <a:lnTo>
                  <a:pt x="483" y="170"/>
                </a:lnTo>
                <a:lnTo>
                  <a:pt x="483" y="176"/>
                </a:lnTo>
                <a:lnTo>
                  <a:pt x="482" y="180"/>
                </a:lnTo>
                <a:lnTo>
                  <a:pt x="482" y="186"/>
                </a:lnTo>
                <a:lnTo>
                  <a:pt x="482" y="189"/>
                </a:lnTo>
                <a:lnTo>
                  <a:pt x="480" y="193"/>
                </a:lnTo>
                <a:lnTo>
                  <a:pt x="480" y="195"/>
                </a:lnTo>
                <a:lnTo>
                  <a:pt x="480" y="196"/>
                </a:lnTo>
                <a:lnTo>
                  <a:pt x="479" y="198"/>
                </a:lnTo>
                <a:lnTo>
                  <a:pt x="477" y="199"/>
                </a:lnTo>
                <a:lnTo>
                  <a:pt x="476" y="200"/>
                </a:lnTo>
                <a:lnTo>
                  <a:pt x="473" y="202"/>
                </a:lnTo>
                <a:lnTo>
                  <a:pt x="472" y="202"/>
                </a:lnTo>
                <a:lnTo>
                  <a:pt x="469" y="203"/>
                </a:lnTo>
                <a:lnTo>
                  <a:pt x="466" y="203"/>
                </a:lnTo>
                <a:lnTo>
                  <a:pt x="463" y="203"/>
                </a:lnTo>
                <a:lnTo>
                  <a:pt x="460" y="203"/>
                </a:lnTo>
                <a:lnTo>
                  <a:pt x="456" y="203"/>
                </a:lnTo>
                <a:lnTo>
                  <a:pt x="450" y="203"/>
                </a:lnTo>
                <a:lnTo>
                  <a:pt x="429" y="203"/>
                </a:lnTo>
                <a:lnTo>
                  <a:pt x="422" y="203"/>
                </a:lnTo>
                <a:lnTo>
                  <a:pt x="418" y="203"/>
                </a:lnTo>
                <a:lnTo>
                  <a:pt x="415" y="203"/>
                </a:lnTo>
                <a:lnTo>
                  <a:pt x="412" y="203"/>
                </a:lnTo>
                <a:lnTo>
                  <a:pt x="410" y="203"/>
                </a:lnTo>
                <a:lnTo>
                  <a:pt x="409" y="203"/>
                </a:lnTo>
                <a:lnTo>
                  <a:pt x="406" y="205"/>
                </a:lnTo>
                <a:lnTo>
                  <a:pt x="405" y="206"/>
                </a:lnTo>
                <a:lnTo>
                  <a:pt x="403" y="206"/>
                </a:lnTo>
                <a:lnTo>
                  <a:pt x="403" y="208"/>
                </a:lnTo>
                <a:lnTo>
                  <a:pt x="402" y="209"/>
                </a:lnTo>
                <a:lnTo>
                  <a:pt x="400" y="212"/>
                </a:lnTo>
                <a:lnTo>
                  <a:pt x="400" y="216"/>
                </a:lnTo>
                <a:lnTo>
                  <a:pt x="400" y="218"/>
                </a:lnTo>
                <a:lnTo>
                  <a:pt x="399" y="221"/>
                </a:lnTo>
                <a:lnTo>
                  <a:pt x="399" y="227"/>
                </a:lnTo>
                <a:lnTo>
                  <a:pt x="399" y="231"/>
                </a:lnTo>
                <a:lnTo>
                  <a:pt x="397" y="241"/>
                </a:lnTo>
                <a:lnTo>
                  <a:pt x="397" y="247"/>
                </a:lnTo>
                <a:lnTo>
                  <a:pt x="397" y="251"/>
                </a:lnTo>
                <a:lnTo>
                  <a:pt x="397" y="253"/>
                </a:lnTo>
                <a:lnTo>
                  <a:pt x="396" y="256"/>
                </a:lnTo>
                <a:lnTo>
                  <a:pt x="396" y="259"/>
                </a:lnTo>
                <a:lnTo>
                  <a:pt x="394" y="262"/>
                </a:lnTo>
                <a:lnTo>
                  <a:pt x="393" y="263"/>
                </a:lnTo>
                <a:lnTo>
                  <a:pt x="393" y="264"/>
                </a:lnTo>
                <a:lnTo>
                  <a:pt x="392" y="266"/>
                </a:lnTo>
                <a:lnTo>
                  <a:pt x="390" y="267"/>
                </a:lnTo>
                <a:lnTo>
                  <a:pt x="389" y="267"/>
                </a:lnTo>
                <a:lnTo>
                  <a:pt x="387" y="269"/>
                </a:lnTo>
                <a:lnTo>
                  <a:pt x="386" y="269"/>
                </a:lnTo>
                <a:lnTo>
                  <a:pt x="383" y="269"/>
                </a:lnTo>
                <a:lnTo>
                  <a:pt x="380" y="270"/>
                </a:lnTo>
                <a:lnTo>
                  <a:pt x="374" y="270"/>
                </a:lnTo>
                <a:lnTo>
                  <a:pt x="365" y="270"/>
                </a:lnTo>
                <a:lnTo>
                  <a:pt x="341" y="270"/>
                </a:lnTo>
                <a:lnTo>
                  <a:pt x="328" y="270"/>
                </a:lnTo>
                <a:lnTo>
                  <a:pt x="313" y="270"/>
                </a:lnTo>
                <a:lnTo>
                  <a:pt x="282" y="272"/>
                </a:lnTo>
                <a:lnTo>
                  <a:pt x="265" y="272"/>
                </a:lnTo>
                <a:lnTo>
                  <a:pt x="246" y="272"/>
                </a:lnTo>
                <a:lnTo>
                  <a:pt x="185" y="270"/>
                </a:lnTo>
                <a:lnTo>
                  <a:pt x="83" y="270"/>
                </a:lnTo>
                <a:lnTo>
                  <a:pt x="66" y="270"/>
                </a:lnTo>
                <a:lnTo>
                  <a:pt x="35" y="270"/>
                </a:lnTo>
                <a:lnTo>
                  <a:pt x="28" y="270"/>
                </a:lnTo>
                <a:lnTo>
                  <a:pt x="22" y="270"/>
                </a:lnTo>
                <a:lnTo>
                  <a:pt x="18" y="269"/>
                </a:lnTo>
                <a:lnTo>
                  <a:pt x="16" y="269"/>
                </a:lnTo>
                <a:lnTo>
                  <a:pt x="13" y="269"/>
                </a:lnTo>
                <a:lnTo>
                  <a:pt x="12" y="267"/>
                </a:lnTo>
                <a:lnTo>
                  <a:pt x="10" y="267"/>
                </a:lnTo>
                <a:lnTo>
                  <a:pt x="9" y="266"/>
                </a:lnTo>
                <a:lnTo>
                  <a:pt x="7" y="266"/>
                </a:lnTo>
                <a:lnTo>
                  <a:pt x="6" y="264"/>
                </a:lnTo>
                <a:lnTo>
                  <a:pt x="6" y="263"/>
                </a:lnTo>
                <a:lnTo>
                  <a:pt x="5" y="262"/>
                </a:lnTo>
                <a:lnTo>
                  <a:pt x="3" y="259"/>
                </a:lnTo>
                <a:lnTo>
                  <a:pt x="3" y="256"/>
                </a:lnTo>
                <a:lnTo>
                  <a:pt x="2" y="254"/>
                </a:lnTo>
                <a:lnTo>
                  <a:pt x="2" y="251"/>
                </a:lnTo>
                <a:lnTo>
                  <a:pt x="2" y="247"/>
                </a:lnTo>
                <a:lnTo>
                  <a:pt x="2" y="241"/>
                </a:lnTo>
                <a:lnTo>
                  <a:pt x="2" y="232"/>
                </a:lnTo>
                <a:lnTo>
                  <a:pt x="2" y="209"/>
                </a:lnTo>
                <a:lnTo>
                  <a:pt x="2" y="203"/>
                </a:lnTo>
                <a:lnTo>
                  <a:pt x="2" y="195"/>
                </a:lnTo>
                <a:lnTo>
                  <a:pt x="0" y="187"/>
                </a:lnTo>
                <a:lnTo>
                  <a:pt x="2" y="167"/>
                </a:lnTo>
                <a:lnTo>
                  <a:pt x="2" y="84"/>
                </a:lnTo>
                <a:lnTo>
                  <a:pt x="2" y="48"/>
                </a:lnTo>
                <a:lnTo>
                  <a:pt x="3" y="35"/>
                </a:lnTo>
                <a:lnTo>
                  <a:pt x="3" y="29"/>
                </a:lnTo>
                <a:lnTo>
                  <a:pt x="3" y="23"/>
                </a:lnTo>
                <a:lnTo>
                  <a:pt x="3" y="22"/>
                </a:lnTo>
                <a:lnTo>
                  <a:pt x="3" y="19"/>
                </a:lnTo>
                <a:lnTo>
                  <a:pt x="5" y="14"/>
                </a:lnTo>
                <a:lnTo>
                  <a:pt x="5" y="13"/>
                </a:lnTo>
                <a:lnTo>
                  <a:pt x="5" y="11"/>
                </a:lnTo>
                <a:lnTo>
                  <a:pt x="6" y="8"/>
                </a:lnTo>
                <a:lnTo>
                  <a:pt x="7" y="6"/>
                </a:lnTo>
                <a:lnTo>
                  <a:pt x="9" y="4"/>
                </a:lnTo>
                <a:lnTo>
                  <a:pt x="10" y="4"/>
                </a:lnTo>
                <a:lnTo>
                  <a:pt x="12" y="3"/>
                </a:lnTo>
                <a:lnTo>
                  <a:pt x="13" y="1"/>
                </a:lnTo>
                <a:lnTo>
                  <a:pt x="16" y="1"/>
                </a:lnTo>
                <a:lnTo>
                  <a:pt x="18" y="1"/>
                </a:lnTo>
                <a:lnTo>
                  <a:pt x="22" y="0"/>
                </a:lnTo>
                <a:lnTo>
                  <a:pt x="29" y="0"/>
                </a:lnTo>
                <a:lnTo>
                  <a:pt x="35" y="0"/>
                </a:lnTo>
                <a:lnTo>
                  <a:pt x="67" y="1"/>
                </a:lnTo>
                <a:lnTo>
                  <a:pt x="85" y="1"/>
                </a:lnTo>
                <a:lnTo>
                  <a:pt x="159" y="3"/>
                </a:lnTo>
                <a:lnTo>
                  <a:pt x="192" y="4"/>
                </a:lnTo>
                <a:lnTo>
                  <a:pt x="250" y="4"/>
                </a:lnTo>
                <a:lnTo>
                  <a:pt x="262" y="4"/>
                </a:lnTo>
                <a:lnTo>
                  <a:pt x="275" y="4"/>
                </a:lnTo>
                <a:lnTo>
                  <a:pt x="328" y="3"/>
                </a:lnTo>
                <a:lnTo>
                  <a:pt x="345" y="1"/>
                </a:lnTo>
                <a:lnTo>
                  <a:pt x="383" y="1"/>
                </a:lnTo>
                <a:lnTo>
                  <a:pt x="416" y="1"/>
                </a:lnTo>
                <a:lnTo>
                  <a:pt x="445" y="1"/>
                </a:lnTo>
                <a:lnTo>
                  <a:pt x="461" y="1"/>
                </a:lnTo>
                <a:lnTo>
                  <a:pt x="483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Freeform 40"/>
          <p:cNvSpPr>
            <a:spLocks/>
          </p:cNvSpPr>
          <p:nvPr/>
        </p:nvSpPr>
        <p:spPr bwMode="auto">
          <a:xfrm>
            <a:off x="3416300" y="3922713"/>
            <a:ext cx="584200" cy="533400"/>
          </a:xfrm>
          <a:custGeom>
            <a:avLst/>
            <a:gdLst>
              <a:gd name="T0" fmla="*/ 367 w 368"/>
              <a:gd name="T1" fmla="*/ 136 h 336"/>
              <a:gd name="T2" fmla="*/ 368 w 368"/>
              <a:gd name="T3" fmla="*/ 281 h 336"/>
              <a:gd name="T4" fmla="*/ 367 w 368"/>
              <a:gd name="T5" fmla="*/ 304 h 336"/>
              <a:gd name="T6" fmla="*/ 367 w 368"/>
              <a:gd name="T7" fmla="*/ 316 h 336"/>
              <a:gd name="T8" fmla="*/ 365 w 368"/>
              <a:gd name="T9" fmla="*/ 322 h 336"/>
              <a:gd name="T10" fmla="*/ 363 w 368"/>
              <a:gd name="T11" fmla="*/ 328 h 336"/>
              <a:gd name="T12" fmla="*/ 357 w 368"/>
              <a:gd name="T13" fmla="*/ 332 h 336"/>
              <a:gd name="T14" fmla="*/ 348 w 368"/>
              <a:gd name="T15" fmla="*/ 333 h 336"/>
              <a:gd name="T16" fmla="*/ 329 w 368"/>
              <a:gd name="T17" fmla="*/ 336 h 336"/>
              <a:gd name="T18" fmla="*/ 291 w 368"/>
              <a:gd name="T19" fmla="*/ 336 h 336"/>
              <a:gd name="T20" fmla="*/ 233 w 368"/>
              <a:gd name="T21" fmla="*/ 336 h 336"/>
              <a:gd name="T22" fmla="*/ 211 w 368"/>
              <a:gd name="T23" fmla="*/ 335 h 336"/>
              <a:gd name="T24" fmla="*/ 197 w 368"/>
              <a:gd name="T25" fmla="*/ 335 h 336"/>
              <a:gd name="T26" fmla="*/ 66 w 368"/>
              <a:gd name="T27" fmla="*/ 336 h 336"/>
              <a:gd name="T28" fmla="*/ 48 w 368"/>
              <a:gd name="T29" fmla="*/ 335 h 336"/>
              <a:gd name="T30" fmla="*/ 41 w 368"/>
              <a:gd name="T31" fmla="*/ 333 h 336"/>
              <a:gd name="T32" fmla="*/ 38 w 368"/>
              <a:gd name="T33" fmla="*/ 331 h 336"/>
              <a:gd name="T34" fmla="*/ 34 w 368"/>
              <a:gd name="T35" fmla="*/ 325 h 336"/>
              <a:gd name="T36" fmla="*/ 32 w 368"/>
              <a:gd name="T37" fmla="*/ 316 h 336"/>
              <a:gd name="T38" fmla="*/ 32 w 368"/>
              <a:gd name="T39" fmla="*/ 309 h 336"/>
              <a:gd name="T40" fmla="*/ 32 w 368"/>
              <a:gd name="T41" fmla="*/ 284 h 336"/>
              <a:gd name="T42" fmla="*/ 34 w 368"/>
              <a:gd name="T43" fmla="*/ 191 h 336"/>
              <a:gd name="T44" fmla="*/ 34 w 368"/>
              <a:gd name="T45" fmla="*/ 96 h 336"/>
              <a:gd name="T46" fmla="*/ 32 w 368"/>
              <a:gd name="T47" fmla="*/ 85 h 336"/>
              <a:gd name="T48" fmla="*/ 31 w 368"/>
              <a:gd name="T49" fmla="*/ 77 h 336"/>
              <a:gd name="T50" fmla="*/ 29 w 368"/>
              <a:gd name="T51" fmla="*/ 73 h 336"/>
              <a:gd name="T52" fmla="*/ 24 w 368"/>
              <a:gd name="T53" fmla="*/ 70 h 336"/>
              <a:gd name="T54" fmla="*/ 10 w 368"/>
              <a:gd name="T55" fmla="*/ 66 h 336"/>
              <a:gd name="T56" fmla="*/ 6 w 368"/>
              <a:gd name="T57" fmla="*/ 63 h 336"/>
              <a:gd name="T58" fmla="*/ 2 w 368"/>
              <a:gd name="T59" fmla="*/ 56 h 336"/>
              <a:gd name="T60" fmla="*/ 0 w 368"/>
              <a:gd name="T61" fmla="*/ 47 h 336"/>
              <a:gd name="T62" fmla="*/ 0 w 368"/>
              <a:gd name="T63" fmla="*/ 40 h 336"/>
              <a:gd name="T64" fmla="*/ 2 w 368"/>
              <a:gd name="T65" fmla="*/ 29 h 336"/>
              <a:gd name="T66" fmla="*/ 2 w 368"/>
              <a:gd name="T67" fmla="*/ 25 h 336"/>
              <a:gd name="T68" fmla="*/ 6 w 368"/>
              <a:gd name="T69" fmla="*/ 19 h 336"/>
              <a:gd name="T70" fmla="*/ 12 w 368"/>
              <a:gd name="T71" fmla="*/ 15 h 336"/>
              <a:gd name="T72" fmla="*/ 22 w 368"/>
              <a:gd name="T73" fmla="*/ 9 h 336"/>
              <a:gd name="T74" fmla="*/ 35 w 368"/>
              <a:gd name="T75" fmla="*/ 5 h 336"/>
              <a:gd name="T76" fmla="*/ 45 w 368"/>
              <a:gd name="T77" fmla="*/ 2 h 336"/>
              <a:gd name="T78" fmla="*/ 70 w 368"/>
              <a:gd name="T79" fmla="*/ 0 h 336"/>
              <a:gd name="T80" fmla="*/ 240 w 368"/>
              <a:gd name="T81" fmla="*/ 2 h 336"/>
              <a:gd name="T82" fmla="*/ 297 w 368"/>
              <a:gd name="T83" fmla="*/ 2 h 336"/>
              <a:gd name="T84" fmla="*/ 368 w 368"/>
              <a:gd name="T85" fmla="*/ 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68" h="336">
                <a:moveTo>
                  <a:pt x="368" y="6"/>
                </a:moveTo>
                <a:lnTo>
                  <a:pt x="368" y="61"/>
                </a:lnTo>
                <a:lnTo>
                  <a:pt x="367" y="136"/>
                </a:lnTo>
                <a:lnTo>
                  <a:pt x="367" y="207"/>
                </a:lnTo>
                <a:lnTo>
                  <a:pt x="367" y="251"/>
                </a:lnTo>
                <a:lnTo>
                  <a:pt x="368" y="281"/>
                </a:lnTo>
                <a:lnTo>
                  <a:pt x="367" y="293"/>
                </a:lnTo>
                <a:lnTo>
                  <a:pt x="367" y="299"/>
                </a:lnTo>
                <a:lnTo>
                  <a:pt x="367" y="304"/>
                </a:lnTo>
                <a:lnTo>
                  <a:pt x="367" y="309"/>
                </a:lnTo>
                <a:lnTo>
                  <a:pt x="367" y="313"/>
                </a:lnTo>
                <a:lnTo>
                  <a:pt x="367" y="316"/>
                </a:lnTo>
                <a:lnTo>
                  <a:pt x="365" y="317"/>
                </a:lnTo>
                <a:lnTo>
                  <a:pt x="365" y="319"/>
                </a:lnTo>
                <a:lnTo>
                  <a:pt x="365" y="322"/>
                </a:lnTo>
                <a:lnTo>
                  <a:pt x="364" y="325"/>
                </a:lnTo>
                <a:lnTo>
                  <a:pt x="364" y="326"/>
                </a:lnTo>
                <a:lnTo>
                  <a:pt x="363" y="328"/>
                </a:lnTo>
                <a:lnTo>
                  <a:pt x="361" y="329"/>
                </a:lnTo>
                <a:lnTo>
                  <a:pt x="358" y="331"/>
                </a:lnTo>
                <a:lnTo>
                  <a:pt x="357" y="332"/>
                </a:lnTo>
                <a:lnTo>
                  <a:pt x="354" y="332"/>
                </a:lnTo>
                <a:lnTo>
                  <a:pt x="352" y="333"/>
                </a:lnTo>
                <a:lnTo>
                  <a:pt x="348" y="333"/>
                </a:lnTo>
                <a:lnTo>
                  <a:pt x="345" y="335"/>
                </a:lnTo>
                <a:lnTo>
                  <a:pt x="338" y="335"/>
                </a:lnTo>
                <a:lnTo>
                  <a:pt x="329" y="336"/>
                </a:lnTo>
                <a:lnTo>
                  <a:pt x="317" y="336"/>
                </a:lnTo>
                <a:lnTo>
                  <a:pt x="303" y="336"/>
                </a:lnTo>
                <a:lnTo>
                  <a:pt x="291" y="336"/>
                </a:lnTo>
                <a:lnTo>
                  <a:pt x="262" y="336"/>
                </a:lnTo>
                <a:lnTo>
                  <a:pt x="242" y="336"/>
                </a:lnTo>
                <a:lnTo>
                  <a:pt x="233" y="336"/>
                </a:lnTo>
                <a:lnTo>
                  <a:pt x="226" y="336"/>
                </a:lnTo>
                <a:lnTo>
                  <a:pt x="218" y="335"/>
                </a:lnTo>
                <a:lnTo>
                  <a:pt x="211" y="335"/>
                </a:lnTo>
                <a:lnTo>
                  <a:pt x="205" y="335"/>
                </a:lnTo>
                <a:lnTo>
                  <a:pt x="204" y="335"/>
                </a:lnTo>
                <a:lnTo>
                  <a:pt x="197" y="335"/>
                </a:lnTo>
                <a:lnTo>
                  <a:pt x="188" y="335"/>
                </a:lnTo>
                <a:lnTo>
                  <a:pt x="146" y="335"/>
                </a:lnTo>
                <a:lnTo>
                  <a:pt x="66" y="336"/>
                </a:lnTo>
                <a:lnTo>
                  <a:pt x="58" y="336"/>
                </a:lnTo>
                <a:lnTo>
                  <a:pt x="53" y="335"/>
                </a:lnTo>
                <a:lnTo>
                  <a:pt x="48" y="335"/>
                </a:lnTo>
                <a:lnTo>
                  <a:pt x="45" y="335"/>
                </a:lnTo>
                <a:lnTo>
                  <a:pt x="44" y="333"/>
                </a:lnTo>
                <a:lnTo>
                  <a:pt x="41" y="333"/>
                </a:lnTo>
                <a:lnTo>
                  <a:pt x="40" y="332"/>
                </a:lnTo>
                <a:lnTo>
                  <a:pt x="38" y="332"/>
                </a:lnTo>
                <a:lnTo>
                  <a:pt x="38" y="331"/>
                </a:lnTo>
                <a:lnTo>
                  <a:pt x="37" y="329"/>
                </a:lnTo>
                <a:lnTo>
                  <a:pt x="35" y="328"/>
                </a:lnTo>
                <a:lnTo>
                  <a:pt x="34" y="325"/>
                </a:lnTo>
                <a:lnTo>
                  <a:pt x="34" y="322"/>
                </a:lnTo>
                <a:lnTo>
                  <a:pt x="32" y="319"/>
                </a:lnTo>
                <a:lnTo>
                  <a:pt x="32" y="316"/>
                </a:lnTo>
                <a:lnTo>
                  <a:pt x="32" y="313"/>
                </a:lnTo>
                <a:lnTo>
                  <a:pt x="32" y="310"/>
                </a:lnTo>
                <a:lnTo>
                  <a:pt x="32" y="309"/>
                </a:lnTo>
                <a:lnTo>
                  <a:pt x="32" y="301"/>
                </a:lnTo>
                <a:lnTo>
                  <a:pt x="32" y="294"/>
                </a:lnTo>
                <a:lnTo>
                  <a:pt x="32" y="284"/>
                </a:lnTo>
                <a:lnTo>
                  <a:pt x="34" y="214"/>
                </a:lnTo>
                <a:lnTo>
                  <a:pt x="34" y="203"/>
                </a:lnTo>
                <a:lnTo>
                  <a:pt x="34" y="191"/>
                </a:lnTo>
                <a:lnTo>
                  <a:pt x="34" y="105"/>
                </a:lnTo>
                <a:lnTo>
                  <a:pt x="34" y="101"/>
                </a:lnTo>
                <a:lnTo>
                  <a:pt x="34" y="96"/>
                </a:lnTo>
                <a:lnTo>
                  <a:pt x="34" y="93"/>
                </a:lnTo>
                <a:lnTo>
                  <a:pt x="32" y="88"/>
                </a:lnTo>
                <a:lnTo>
                  <a:pt x="32" y="85"/>
                </a:lnTo>
                <a:lnTo>
                  <a:pt x="32" y="82"/>
                </a:lnTo>
                <a:lnTo>
                  <a:pt x="31" y="79"/>
                </a:lnTo>
                <a:lnTo>
                  <a:pt x="31" y="77"/>
                </a:lnTo>
                <a:lnTo>
                  <a:pt x="31" y="76"/>
                </a:lnTo>
                <a:lnTo>
                  <a:pt x="31" y="75"/>
                </a:lnTo>
                <a:lnTo>
                  <a:pt x="29" y="73"/>
                </a:lnTo>
                <a:lnTo>
                  <a:pt x="28" y="72"/>
                </a:lnTo>
                <a:lnTo>
                  <a:pt x="26" y="72"/>
                </a:lnTo>
                <a:lnTo>
                  <a:pt x="24" y="70"/>
                </a:lnTo>
                <a:lnTo>
                  <a:pt x="21" y="69"/>
                </a:lnTo>
                <a:lnTo>
                  <a:pt x="13" y="66"/>
                </a:lnTo>
                <a:lnTo>
                  <a:pt x="10" y="66"/>
                </a:lnTo>
                <a:lnTo>
                  <a:pt x="9" y="66"/>
                </a:lnTo>
                <a:lnTo>
                  <a:pt x="6" y="64"/>
                </a:lnTo>
                <a:lnTo>
                  <a:pt x="6" y="63"/>
                </a:lnTo>
                <a:lnTo>
                  <a:pt x="5" y="61"/>
                </a:lnTo>
                <a:lnTo>
                  <a:pt x="3" y="59"/>
                </a:lnTo>
                <a:lnTo>
                  <a:pt x="2" y="56"/>
                </a:lnTo>
                <a:lnTo>
                  <a:pt x="2" y="53"/>
                </a:lnTo>
                <a:lnTo>
                  <a:pt x="2" y="51"/>
                </a:lnTo>
                <a:lnTo>
                  <a:pt x="0" y="47"/>
                </a:lnTo>
                <a:lnTo>
                  <a:pt x="0" y="45"/>
                </a:lnTo>
                <a:lnTo>
                  <a:pt x="0" y="44"/>
                </a:lnTo>
                <a:lnTo>
                  <a:pt x="0" y="40"/>
                </a:lnTo>
                <a:lnTo>
                  <a:pt x="0" y="37"/>
                </a:lnTo>
                <a:lnTo>
                  <a:pt x="0" y="31"/>
                </a:lnTo>
                <a:lnTo>
                  <a:pt x="2" y="29"/>
                </a:lnTo>
                <a:lnTo>
                  <a:pt x="2" y="28"/>
                </a:lnTo>
                <a:lnTo>
                  <a:pt x="2" y="27"/>
                </a:lnTo>
                <a:lnTo>
                  <a:pt x="2" y="25"/>
                </a:lnTo>
                <a:lnTo>
                  <a:pt x="3" y="24"/>
                </a:lnTo>
                <a:lnTo>
                  <a:pt x="5" y="21"/>
                </a:lnTo>
                <a:lnTo>
                  <a:pt x="6" y="19"/>
                </a:lnTo>
                <a:lnTo>
                  <a:pt x="8" y="18"/>
                </a:lnTo>
                <a:lnTo>
                  <a:pt x="9" y="16"/>
                </a:lnTo>
                <a:lnTo>
                  <a:pt x="12" y="15"/>
                </a:lnTo>
                <a:lnTo>
                  <a:pt x="13" y="13"/>
                </a:lnTo>
                <a:lnTo>
                  <a:pt x="16" y="12"/>
                </a:lnTo>
                <a:lnTo>
                  <a:pt x="22" y="9"/>
                </a:lnTo>
                <a:lnTo>
                  <a:pt x="28" y="8"/>
                </a:lnTo>
                <a:lnTo>
                  <a:pt x="32" y="5"/>
                </a:lnTo>
                <a:lnTo>
                  <a:pt x="35" y="5"/>
                </a:lnTo>
                <a:lnTo>
                  <a:pt x="40" y="3"/>
                </a:lnTo>
                <a:lnTo>
                  <a:pt x="42" y="2"/>
                </a:lnTo>
                <a:lnTo>
                  <a:pt x="45" y="2"/>
                </a:lnTo>
                <a:lnTo>
                  <a:pt x="53" y="2"/>
                </a:lnTo>
                <a:lnTo>
                  <a:pt x="58" y="0"/>
                </a:lnTo>
                <a:lnTo>
                  <a:pt x="70" y="0"/>
                </a:lnTo>
                <a:lnTo>
                  <a:pt x="156" y="2"/>
                </a:lnTo>
                <a:lnTo>
                  <a:pt x="202" y="2"/>
                </a:lnTo>
                <a:lnTo>
                  <a:pt x="240" y="2"/>
                </a:lnTo>
                <a:lnTo>
                  <a:pt x="271" y="0"/>
                </a:lnTo>
                <a:lnTo>
                  <a:pt x="288" y="0"/>
                </a:lnTo>
                <a:lnTo>
                  <a:pt x="297" y="2"/>
                </a:lnTo>
                <a:lnTo>
                  <a:pt x="306" y="2"/>
                </a:lnTo>
                <a:lnTo>
                  <a:pt x="344" y="5"/>
                </a:lnTo>
                <a:lnTo>
                  <a:pt x="368" y="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41"/>
          <p:cNvSpPr>
            <a:spLocks noEditPoints="1"/>
          </p:cNvSpPr>
          <p:nvPr/>
        </p:nvSpPr>
        <p:spPr bwMode="auto">
          <a:xfrm>
            <a:off x="2957513" y="455613"/>
            <a:ext cx="681038" cy="1028700"/>
          </a:xfrm>
          <a:custGeom>
            <a:avLst/>
            <a:gdLst>
              <a:gd name="T0" fmla="*/ 283 w 429"/>
              <a:gd name="T1" fmla="*/ 43 h 648"/>
              <a:gd name="T2" fmla="*/ 394 w 429"/>
              <a:gd name="T3" fmla="*/ 43 h 648"/>
              <a:gd name="T4" fmla="*/ 413 w 429"/>
              <a:gd name="T5" fmla="*/ 53 h 648"/>
              <a:gd name="T6" fmla="*/ 427 w 429"/>
              <a:gd name="T7" fmla="*/ 75 h 648"/>
              <a:gd name="T8" fmla="*/ 427 w 429"/>
              <a:gd name="T9" fmla="*/ 85 h 648"/>
              <a:gd name="T10" fmla="*/ 413 w 429"/>
              <a:gd name="T11" fmla="*/ 120 h 648"/>
              <a:gd name="T12" fmla="*/ 400 w 429"/>
              <a:gd name="T13" fmla="*/ 142 h 648"/>
              <a:gd name="T14" fmla="*/ 379 w 429"/>
              <a:gd name="T15" fmla="*/ 164 h 648"/>
              <a:gd name="T16" fmla="*/ 366 w 429"/>
              <a:gd name="T17" fmla="*/ 186 h 648"/>
              <a:gd name="T18" fmla="*/ 366 w 429"/>
              <a:gd name="T19" fmla="*/ 196 h 648"/>
              <a:gd name="T20" fmla="*/ 374 w 429"/>
              <a:gd name="T21" fmla="*/ 228 h 648"/>
              <a:gd name="T22" fmla="*/ 372 w 429"/>
              <a:gd name="T23" fmla="*/ 235 h 648"/>
              <a:gd name="T24" fmla="*/ 358 w 429"/>
              <a:gd name="T25" fmla="*/ 253 h 648"/>
              <a:gd name="T26" fmla="*/ 347 w 429"/>
              <a:gd name="T27" fmla="*/ 264 h 648"/>
              <a:gd name="T28" fmla="*/ 329 w 429"/>
              <a:gd name="T29" fmla="*/ 304 h 648"/>
              <a:gd name="T30" fmla="*/ 329 w 429"/>
              <a:gd name="T31" fmla="*/ 314 h 648"/>
              <a:gd name="T32" fmla="*/ 336 w 429"/>
              <a:gd name="T33" fmla="*/ 328 h 648"/>
              <a:gd name="T34" fmla="*/ 337 w 429"/>
              <a:gd name="T35" fmla="*/ 392 h 648"/>
              <a:gd name="T36" fmla="*/ 336 w 429"/>
              <a:gd name="T37" fmla="*/ 528 h 648"/>
              <a:gd name="T38" fmla="*/ 336 w 429"/>
              <a:gd name="T39" fmla="*/ 613 h 648"/>
              <a:gd name="T40" fmla="*/ 333 w 429"/>
              <a:gd name="T41" fmla="*/ 641 h 648"/>
              <a:gd name="T42" fmla="*/ 324 w 429"/>
              <a:gd name="T43" fmla="*/ 647 h 648"/>
              <a:gd name="T44" fmla="*/ 225 w 429"/>
              <a:gd name="T45" fmla="*/ 647 h 648"/>
              <a:gd name="T46" fmla="*/ 78 w 429"/>
              <a:gd name="T47" fmla="*/ 644 h 648"/>
              <a:gd name="T48" fmla="*/ 8 w 429"/>
              <a:gd name="T49" fmla="*/ 641 h 648"/>
              <a:gd name="T50" fmla="*/ 1 w 429"/>
              <a:gd name="T51" fmla="*/ 629 h 648"/>
              <a:gd name="T52" fmla="*/ 1 w 429"/>
              <a:gd name="T53" fmla="*/ 567 h 648"/>
              <a:gd name="T54" fmla="*/ 5 w 429"/>
              <a:gd name="T55" fmla="*/ 346 h 648"/>
              <a:gd name="T56" fmla="*/ 7 w 429"/>
              <a:gd name="T57" fmla="*/ 208 h 648"/>
              <a:gd name="T58" fmla="*/ 13 w 429"/>
              <a:gd name="T59" fmla="*/ 184 h 648"/>
              <a:gd name="T60" fmla="*/ 58 w 429"/>
              <a:gd name="T61" fmla="*/ 168 h 648"/>
              <a:gd name="T62" fmla="*/ 86 w 429"/>
              <a:gd name="T63" fmla="*/ 157 h 648"/>
              <a:gd name="T64" fmla="*/ 107 w 429"/>
              <a:gd name="T65" fmla="*/ 151 h 648"/>
              <a:gd name="T66" fmla="*/ 135 w 429"/>
              <a:gd name="T67" fmla="*/ 129 h 648"/>
              <a:gd name="T68" fmla="*/ 167 w 429"/>
              <a:gd name="T69" fmla="*/ 117 h 648"/>
              <a:gd name="T70" fmla="*/ 198 w 429"/>
              <a:gd name="T71" fmla="*/ 91 h 648"/>
              <a:gd name="T72" fmla="*/ 199 w 429"/>
              <a:gd name="T73" fmla="*/ 101 h 648"/>
              <a:gd name="T74" fmla="*/ 206 w 429"/>
              <a:gd name="T75" fmla="*/ 110 h 648"/>
              <a:gd name="T76" fmla="*/ 218 w 429"/>
              <a:gd name="T77" fmla="*/ 107 h 648"/>
              <a:gd name="T78" fmla="*/ 235 w 429"/>
              <a:gd name="T79" fmla="*/ 103 h 648"/>
              <a:gd name="T80" fmla="*/ 246 w 429"/>
              <a:gd name="T81" fmla="*/ 101 h 648"/>
              <a:gd name="T82" fmla="*/ 259 w 429"/>
              <a:gd name="T83" fmla="*/ 90 h 648"/>
              <a:gd name="T84" fmla="*/ 276 w 429"/>
              <a:gd name="T85" fmla="*/ 84 h 648"/>
              <a:gd name="T86" fmla="*/ 291 w 429"/>
              <a:gd name="T87" fmla="*/ 68 h 648"/>
              <a:gd name="T88" fmla="*/ 317 w 429"/>
              <a:gd name="T89" fmla="*/ 49 h 648"/>
              <a:gd name="T90" fmla="*/ 336 w 429"/>
              <a:gd name="T91" fmla="*/ 48 h 648"/>
              <a:gd name="T92" fmla="*/ 369 w 429"/>
              <a:gd name="T93" fmla="*/ 33 h 648"/>
              <a:gd name="T94" fmla="*/ 382 w 429"/>
              <a:gd name="T95" fmla="*/ 30 h 648"/>
              <a:gd name="T96" fmla="*/ 407 w 429"/>
              <a:gd name="T97" fmla="*/ 21 h 648"/>
              <a:gd name="T98" fmla="*/ 411 w 429"/>
              <a:gd name="T99" fmla="*/ 14 h 648"/>
              <a:gd name="T100" fmla="*/ 414 w 429"/>
              <a:gd name="T101" fmla="*/ 20 h 648"/>
              <a:gd name="T102" fmla="*/ 379 w 429"/>
              <a:gd name="T103" fmla="*/ 10 h 648"/>
              <a:gd name="T104" fmla="*/ 377 w 429"/>
              <a:gd name="T105" fmla="*/ 16 h 648"/>
              <a:gd name="T106" fmla="*/ 371 w 429"/>
              <a:gd name="T107" fmla="*/ 10 h 648"/>
              <a:gd name="T108" fmla="*/ 337 w 429"/>
              <a:gd name="T109" fmla="*/ 21 h 648"/>
              <a:gd name="T110" fmla="*/ 330 w 429"/>
              <a:gd name="T111" fmla="*/ 26 h 648"/>
              <a:gd name="T112" fmla="*/ 320 w 429"/>
              <a:gd name="T113" fmla="*/ 23 h 648"/>
              <a:gd name="T114" fmla="*/ 314 w 429"/>
              <a:gd name="T115" fmla="*/ 14 h 648"/>
              <a:gd name="T116" fmla="*/ 321 w 429"/>
              <a:gd name="T117" fmla="*/ 5 h 648"/>
              <a:gd name="T118" fmla="*/ 337 w 429"/>
              <a:gd name="T119" fmla="*/ 0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29" h="648">
                <a:moveTo>
                  <a:pt x="283" y="43"/>
                </a:moveTo>
                <a:lnTo>
                  <a:pt x="283" y="42"/>
                </a:lnTo>
                <a:lnTo>
                  <a:pt x="283" y="40"/>
                </a:lnTo>
                <a:lnTo>
                  <a:pt x="283" y="39"/>
                </a:lnTo>
                <a:lnTo>
                  <a:pt x="285" y="39"/>
                </a:lnTo>
                <a:lnTo>
                  <a:pt x="285" y="40"/>
                </a:lnTo>
                <a:lnTo>
                  <a:pt x="283" y="43"/>
                </a:lnTo>
                <a:close/>
                <a:moveTo>
                  <a:pt x="385" y="30"/>
                </a:moveTo>
                <a:lnTo>
                  <a:pt x="387" y="30"/>
                </a:lnTo>
                <a:lnTo>
                  <a:pt x="387" y="32"/>
                </a:lnTo>
                <a:lnTo>
                  <a:pt x="390" y="37"/>
                </a:lnTo>
                <a:lnTo>
                  <a:pt x="391" y="39"/>
                </a:lnTo>
                <a:lnTo>
                  <a:pt x="393" y="42"/>
                </a:lnTo>
                <a:lnTo>
                  <a:pt x="394" y="43"/>
                </a:lnTo>
                <a:lnTo>
                  <a:pt x="397" y="45"/>
                </a:lnTo>
                <a:lnTo>
                  <a:pt x="400" y="46"/>
                </a:lnTo>
                <a:lnTo>
                  <a:pt x="406" y="49"/>
                </a:lnTo>
                <a:lnTo>
                  <a:pt x="409" y="52"/>
                </a:lnTo>
                <a:lnTo>
                  <a:pt x="410" y="52"/>
                </a:lnTo>
                <a:lnTo>
                  <a:pt x="411" y="53"/>
                </a:lnTo>
                <a:lnTo>
                  <a:pt x="413" y="53"/>
                </a:lnTo>
                <a:lnTo>
                  <a:pt x="414" y="55"/>
                </a:lnTo>
                <a:lnTo>
                  <a:pt x="414" y="56"/>
                </a:lnTo>
                <a:lnTo>
                  <a:pt x="416" y="58"/>
                </a:lnTo>
                <a:lnTo>
                  <a:pt x="420" y="65"/>
                </a:lnTo>
                <a:lnTo>
                  <a:pt x="425" y="71"/>
                </a:lnTo>
                <a:lnTo>
                  <a:pt x="426" y="74"/>
                </a:lnTo>
                <a:lnTo>
                  <a:pt x="427" y="75"/>
                </a:lnTo>
                <a:lnTo>
                  <a:pt x="427" y="78"/>
                </a:lnTo>
                <a:lnTo>
                  <a:pt x="427" y="80"/>
                </a:lnTo>
                <a:lnTo>
                  <a:pt x="429" y="80"/>
                </a:lnTo>
                <a:lnTo>
                  <a:pt x="429" y="81"/>
                </a:lnTo>
                <a:lnTo>
                  <a:pt x="429" y="83"/>
                </a:lnTo>
                <a:lnTo>
                  <a:pt x="427" y="84"/>
                </a:lnTo>
                <a:lnTo>
                  <a:pt x="427" y="85"/>
                </a:lnTo>
                <a:lnTo>
                  <a:pt x="426" y="87"/>
                </a:lnTo>
                <a:lnTo>
                  <a:pt x="425" y="88"/>
                </a:lnTo>
                <a:lnTo>
                  <a:pt x="425" y="91"/>
                </a:lnTo>
                <a:lnTo>
                  <a:pt x="422" y="99"/>
                </a:lnTo>
                <a:lnTo>
                  <a:pt x="416" y="112"/>
                </a:lnTo>
                <a:lnTo>
                  <a:pt x="416" y="115"/>
                </a:lnTo>
                <a:lnTo>
                  <a:pt x="413" y="120"/>
                </a:lnTo>
                <a:lnTo>
                  <a:pt x="411" y="123"/>
                </a:lnTo>
                <a:lnTo>
                  <a:pt x="410" y="126"/>
                </a:lnTo>
                <a:lnTo>
                  <a:pt x="409" y="129"/>
                </a:lnTo>
                <a:lnTo>
                  <a:pt x="407" y="132"/>
                </a:lnTo>
                <a:lnTo>
                  <a:pt x="406" y="135"/>
                </a:lnTo>
                <a:lnTo>
                  <a:pt x="403" y="138"/>
                </a:lnTo>
                <a:lnTo>
                  <a:pt x="400" y="142"/>
                </a:lnTo>
                <a:lnTo>
                  <a:pt x="398" y="145"/>
                </a:lnTo>
                <a:lnTo>
                  <a:pt x="395" y="148"/>
                </a:lnTo>
                <a:lnTo>
                  <a:pt x="390" y="154"/>
                </a:lnTo>
                <a:lnTo>
                  <a:pt x="390" y="157"/>
                </a:lnTo>
                <a:lnTo>
                  <a:pt x="387" y="158"/>
                </a:lnTo>
                <a:lnTo>
                  <a:pt x="381" y="161"/>
                </a:lnTo>
                <a:lnTo>
                  <a:pt x="379" y="164"/>
                </a:lnTo>
                <a:lnTo>
                  <a:pt x="378" y="165"/>
                </a:lnTo>
                <a:lnTo>
                  <a:pt x="375" y="168"/>
                </a:lnTo>
                <a:lnTo>
                  <a:pt x="375" y="170"/>
                </a:lnTo>
                <a:lnTo>
                  <a:pt x="369" y="180"/>
                </a:lnTo>
                <a:lnTo>
                  <a:pt x="368" y="183"/>
                </a:lnTo>
                <a:lnTo>
                  <a:pt x="366" y="184"/>
                </a:lnTo>
                <a:lnTo>
                  <a:pt x="366" y="186"/>
                </a:lnTo>
                <a:lnTo>
                  <a:pt x="366" y="187"/>
                </a:lnTo>
                <a:lnTo>
                  <a:pt x="366" y="189"/>
                </a:lnTo>
                <a:lnTo>
                  <a:pt x="365" y="190"/>
                </a:lnTo>
                <a:lnTo>
                  <a:pt x="365" y="192"/>
                </a:lnTo>
                <a:lnTo>
                  <a:pt x="365" y="193"/>
                </a:lnTo>
                <a:lnTo>
                  <a:pt x="365" y="195"/>
                </a:lnTo>
                <a:lnTo>
                  <a:pt x="366" y="196"/>
                </a:lnTo>
                <a:lnTo>
                  <a:pt x="366" y="199"/>
                </a:lnTo>
                <a:lnTo>
                  <a:pt x="366" y="203"/>
                </a:lnTo>
                <a:lnTo>
                  <a:pt x="368" y="208"/>
                </a:lnTo>
                <a:lnTo>
                  <a:pt x="372" y="219"/>
                </a:lnTo>
                <a:lnTo>
                  <a:pt x="372" y="222"/>
                </a:lnTo>
                <a:lnTo>
                  <a:pt x="372" y="225"/>
                </a:lnTo>
                <a:lnTo>
                  <a:pt x="374" y="228"/>
                </a:lnTo>
                <a:lnTo>
                  <a:pt x="374" y="228"/>
                </a:lnTo>
                <a:lnTo>
                  <a:pt x="374" y="229"/>
                </a:lnTo>
                <a:lnTo>
                  <a:pt x="374" y="231"/>
                </a:lnTo>
                <a:lnTo>
                  <a:pt x="374" y="232"/>
                </a:lnTo>
                <a:lnTo>
                  <a:pt x="372" y="232"/>
                </a:lnTo>
                <a:lnTo>
                  <a:pt x="372" y="234"/>
                </a:lnTo>
                <a:lnTo>
                  <a:pt x="372" y="235"/>
                </a:lnTo>
                <a:lnTo>
                  <a:pt x="371" y="237"/>
                </a:lnTo>
                <a:lnTo>
                  <a:pt x="369" y="240"/>
                </a:lnTo>
                <a:lnTo>
                  <a:pt x="368" y="243"/>
                </a:lnTo>
                <a:lnTo>
                  <a:pt x="366" y="245"/>
                </a:lnTo>
                <a:lnTo>
                  <a:pt x="363" y="248"/>
                </a:lnTo>
                <a:lnTo>
                  <a:pt x="361" y="251"/>
                </a:lnTo>
                <a:lnTo>
                  <a:pt x="358" y="253"/>
                </a:lnTo>
                <a:lnTo>
                  <a:pt x="355" y="257"/>
                </a:lnTo>
                <a:lnTo>
                  <a:pt x="352" y="259"/>
                </a:lnTo>
                <a:lnTo>
                  <a:pt x="350" y="260"/>
                </a:lnTo>
                <a:lnTo>
                  <a:pt x="350" y="261"/>
                </a:lnTo>
                <a:lnTo>
                  <a:pt x="349" y="263"/>
                </a:lnTo>
                <a:lnTo>
                  <a:pt x="347" y="263"/>
                </a:lnTo>
                <a:lnTo>
                  <a:pt x="347" y="264"/>
                </a:lnTo>
                <a:lnTo>
                  <a:pt x="346" y="267"/>
                </a:lnTo>
                <a:lnTo>
                  <a:pt x="340" y="282"/>
                </a:lnTo>
                <a:lnTo>
                  <a:pt x="337" y="286"/>
                </a:lnTo>
                <a:lnTo>
                  <a:pt x="334" y="292"/>
                </a:lnTo>
                <a:lnTo>
                  <a:pt x="330" y="299"/>
                </a:lnTo>
                <a:lnTo>
                  <a:pt x="329" y="301"/>
                </a:lnTo>
                <a:lnTo>
                  <a:pt x="329" y="304"/>
                </a:lnTo>
                <a:lnTo>
                  <a:pt x="327" y="305"/>
                </a:lnTo>
                <a:lnTo>
                  <a:pt x="327" y="307"/>
                </a:lnTo>
                <a:lnTo>
                  <a:pt x="327" y="308"/>
                </a:lnTo>
                <a:lnTo>
                  <a:pt x="327" y="309"/>
                </a:lnTo>
                <a:lnTo>
                  <a:pt x="327" y="312"/>
                </a:lnTo>
                <a:lnTo>
                  <a:pt x="327" y="314"/>
                </a:lnTo>
                <a:lnTo>
                  <a:pt x="329" y="314"/>
                </a:lnTo>
                <a:lnTo>
                  <a:pt x="329" y="315"/>
                </a:lnTo>
                <a:lnTo>
                  <a:pt x="331" y="318"/>
                </a:lnTo>
                <a:lnTo>
                  <a:pt x="333" y="320"/>
                </a:lnTo>
                <a:lnTo>
                  <a:pt x="333" y="321"/>
                </a:lnTo>
                <a:lnTo>
                  <a:pt x="334" y="323"/>
                </a:lnTo>
                <a:lnTo>
                  <a:pt x="334" y="325"/>
                </a:lnTo>
                <a:lnTo>
                  <a:pt x="336" y="328"/>
                </a:lnTo>
                <a:lnTo>
                  <a:pt x="336" y="331"/>
                </a:lnTo>
                <a:lnTo>
                  <a:pt x="337" y="337"/>
                </a:lnTo>
                <a:lnTo>
                  <a:pt x="337" y="344"/>
                </a:lnTo>
                <a:lnTo>
                  <a:pt x="337" y="353"/>
                </a:lnTo>
                <a:lnTo>
                  <a:pt x="337" y="372"/>
                </a:lnTo>
                <a:lnTo>
                  <a:pt x="337" y="384"/>
                </a:lnTo>
                <a:lnTo>
                  <a:pt x="337" y="392"/>
                </a:lnTo>
                <a:lnTo>
                  <a:pt x="337" y="403"/>
                </a:lnTo>
                <a:lnTo>
                  <a:pt x="337" y="435"/>
                </a:lnTo>
                <a:lnTo>
                  <a:pt x="337" y="467"/>
                </a:lnTo>
                <a:lnTo>
                  <a:pt x="337" y="488"/>
                </a:lnTo>
                <a:lnTo>
                  <a:pt x="337" y="506"/>
                </a:lnTo>
                <a:lnTo>
                  <a:pt x="336" y="516"/>
                </a:lnTo>
                <a:lnTo>
                  <a:pt x="336" y="528"/>
                </a:lnTo>
                <a:lnTo>
                  <a:pt x="336" y="544"/>
                </a:lnTo>
                <a:lnTo>
                  <a:pt x="336" y="549"/>
                </a:lnTo>
                <a:lnTo>
                  <a:pt x="336" y="560"/>
                </a:lnTo>
                <a:lnTo>
                  <a:pt x="336" y="574"/>
                </a:lnTo>
                <a:lnTo>
                  <a:pt x="336" y="587"/>
                </a:lnTo>
                <a:lnTo>
                  <a:pt x="336" y="603"/>
                </a:lnTo>
                <a:lnTo>
                  <a:pt x="336" y="613"/>
                </a:lnTo>
                <a:lnTo>
                  <a:pt x="336" y="621"/>
                </a:lnTo>
                <a:lnTo>
                  <a:pt x="336" y="625"/>
                </a:lnTo>
                <a:lnTo>
                  <a:pt x="334" y="629"/>
                </a:lnTo>
                <a:lnTo>
                  <a:pt x="334" y="634"/>
                </a:lnTo>
                <a:lnTo>
                  <a:pt x="334" y="635"/>
                </a:lnTo>
                <a:lnTo>
                  <a:pt x="333" y="638"/>
                </a:lnTo>
                <a:lnTo>
                  <a:pt x="333" y="641"/>
                </a:lnTo>
                <a:lnTo>
                  <a:pt x="331" y="643"/>
                </a:lnTo>
                <a:lnTo>
                  <a:pt x="331" y="644"/>
                </a:lnTo>
                <a:lnTo>
                  <a:pt x="330" y="644"/>
                </a:lnTo>
                <a:lnTo>
                  <a:pt x="330" y="645"/>
                </a:lnTo>
                <a:lnTo>
                  <a:pt x="329" y="647"/>
                </a:lnTo>
                <a:lnTo>
                  <a:pt x="327" y="647"/>
                </a:lnTo>
                <a:lnTo>
                  <a:pt x="324" y="647"/>
                </a:lnTo>
                <a:lnTo>
                  <a:pt x="321" y="647"/>
                </a:lnTo>
                <a:lnTo>
                  <a:pt x="320" y="648"/>
                </a:lnTo>
                <a:lnTo>
                  <a:pt x="314" y="648"/>
                </a:lnTo>
                <a:lnTo>
                  <a:pt x="311" y="648"/>
                </a:lnTo>
                <a:lnTo>
                  <a:pt x="304" y="648"/>
                </a:lnTo>
                <a:lnTo>
                  <a:pt x="235" y="647"/>
                </a:lnTo>
                <a:lnTo>
                  <a:pt x="225" y="647"/>
                </a:lnTo>
                <a:lnTo>
                  <a:pt x="199" y="645"/>
                </a:lnTo>
                <a:lnTo>
                  <a:pt x="187" y="645"/>
                </a:lnTo>
                <a:lnTo>
                  <a:pt x="173" y="645"/>
                </a:lnTo>
                <a:lnTo>
                  <a:pt x="150" y="644"/>
                </a:lnTo>
                <a:lnTo>
                  <a:pt x="131" y="644"/>
                </a:lnTo>
                <a:lnTo>
                  <a:pt x="116" y="644"/>
                </a:lnTo>
                <a:lnTo>
                  <a:pt x="78" y="644"/>
                </a:lnTo>
                <a:lnTo>
                  <a:pt x="33" y="644"/>
                </a:lnTo>
                <a:lnTo>
                  <a:pt x="24" y="644"/>
                </a:lnTo>
                <a:lnTo>
                  <a:pt x="20" y="643"/>
                </a:lnTo>
                <a:lnTo>
                  <a:pt x="16" y="643"/>
                </a:lnTo>
                <a:lnTo>
                  <a:pt x="13" y="643"/>
                </a:lnTo>
                <a:lnTo>
                  <a:pt x="11" y="641"/>
                </a:lnTo>
                <a:lnTo>
                  <a:pt x="8" y="641"/>
                </a:lnTo>
                <a:lnTo>
                  <a:pt x="7" y="640"/>
                </a:lnTo>
                <a:lnTo>
                  <a:pt x="5" y="640"/>
                </a:lnTo>
                <a:lnTo>
                  <a:pt x="5" y="637"/>
                </a:lnTo>
                <a:lnTo>
                  <a:pt x="4" y="637"/>
                </a:lnTo>
                <a:lnTo>
                  <a:pt x="4" y="635"/>
                </a:lnTo>
                <a:lnTo>
                  <a:pt x="3" y="631"/>
                </a:lnTo>
                <a:lnTo>
                  <a:pt x="1" y="629"/>
                </a:lnTo>
                <a:lnTo>
                  <a:pt x="1" y="625"/>
                </a:lnTo>
                <a:lnTo>
                  <a:pt x="1" y="621"/>
                </a:lnTo>
                <a:lnTo>
                  <a:pt x="1" y="616"/>
                </a:lnTo>
                <a:lnTo>
                  <a:pt x="0" y="612"/>
                </a:lnTo>
                <a:lnTo>
                  <a:pt x="0" y="609"/>
                </a:lnTo>
                <a:lnTo>
                  <a:pt x="1" y="596"/>
                </a:lnTo>
                <a:lnTo>
                  <a:pt x="1" y="567"/>
                </a:lnTo>
                <a:lnTo>
                  <a:pt x="3" y="544"/>
                </a:lnTo>
                <a:lnTo>
                  <a:pt x="3" y="504"/>
                </a:lnTo>
                <a:lnTo>
                  <a:pt x="4" y="458"/>
                </a:lnTo>
                <a:lnTo>
                  <a:pt x="5" y="392"/>
                </a:lnTo>
                <a:lnTo>
                  <a:pt x="5" y="381"/>
                </a:lnTo>
                <a:lnTo>
                  <a:pt x="4" y="365"/>
                </a:lnTo>
                <a:lnTo>
                  <a:pt x="5" y="346"/>
                </a:lnTo>
                <a:lnTo>
                  <a:pt x="5" y="308"/>
                </a:lnTo>
                <a:lnTo>
                  <a:pt x="5" y="267"/>
                </a:lnTo>
                <a:lnTo>
                  <a:pt x="5" y="256"/>
                </a:lnTo>
                <a:lnTo>
                  <a:pt x="7" y="225"/>
                </a:lnTo>
                <a:lnTo>
                  <a:pt x="7" y="219"/>
                </a:lnTo>
                <a:lnTo>
                  <a:pt x="7" y="212"/>
                </a:lnTo>
                <a:lnTo>
                  <a:pt x="7" y="208"/>
                </a:lnTo>
                <a:lnTo>
                  <a:pt x="7" y="202"/>
                </a:lnTo>
                <a:lnTo>
                  <a:pt x="8" y="197"/>
                </a:lnTo>
                <a:lnTo>
                  <a:pt x="8" y="193"/>
                </a:lnTo>
                <a:lnTo>
                  <a:pt x="10" y="190"/>
                </a:lnTo>
                <a:lnTo>
                  <a:pt x="11" y="187"/>
                </a:lnTo>
                <a:lnTo>
                  <a:pt x="13" y="186"/>
                </a:lnTo>
                <a:lnTo>
                  <a:pt x="13" y="184"/>
                </a:lnTo>
                <a:lnTo>
                  <a:pt x="16" y="183"/>
                </a:lnTo>
                <a:lnTo>
                  <a:pt x="19" y="181"/>
                </a:lnTo>
                <a:lnTo>
                  <a:pt x="22" y="180"/>
                </a:lnTo>
                <a:lnTo>
                  <a:pt x="32" y="177"/>
                </a:lnTo>
                <a:lnTo>
                  <a:pt x="40" y="173"/>
                </a:lnTo>
                <a:lnTo>
                  <a:pt x="55" y="170"/>
                </a:lnTo>
                <a:lnTo>
                  <a:pt x="58" y="168"/>
                </a:lnTo>
                <a:lnTo>
                  <a:pt x="62" y="167"/>
                </a:lnTo>
                <a:lnTo>
                  <a:pt x="65" y="165"/>
                </a:lnTo>
                <a:lnTo>
                  <a:pt x="70" y="164"/>
                </a:lnTo>
                <a:lnTo>
                  <a:pt x="75" y="161"/>
                </a:lnTo>
                <a:lnTo>
                  <a:pt x="80" y="158"/>
                </a:lnTo>
                <a:lnTo>
                  <a:pt x="84" y="158"/>
                </a:lnTo>
                <a:lnTo>
                  <a:pt x="86" y="157"/>
                </a:lnTo>
                <a:lnTo>
                  <a:pt x="87" y="157"/>
                </a:lnTo>
                <a:lnTo>
                  <a:pt x="94" y="155"/>
                </a:lnTo>
                <a:lnTo>
                  <a:pt x="96" y="155"/>
                </a:lnTo>
                <a:lnTo>
                  <a:pt x="99" y="155"/>
                </a:lnTo>
                <a:lnTo>
                  <a:pt x="100" y="154"/>
                </a:lnTo>
                <a:lnTo>
                  <a:pt x="104" y="152"/>
                </a:lnTo>
                <a:lnTo>
                  <a:pt x="107" y="151"/>
                </a:lnTo>
                <a:lnTo>
                  <a:pt x="110" y="148"/>
                </a:lnTo>
                <a:lnTo>
                  <a:pt x="112" y="147"/>
                </a:lnTo>
                <a:lnTo>
                  <a:pt x="119" y="141"/>
                </a:lnTo>
                <a:lnTo>
                  <a:pt x="122" y="138"/>
                </a:lnTo>
                <a:lnTo>
                  <a:pt x="126" y="135"/>
                </a:lnTo>
                <a:lnTo>
                  <a:pt x="131" y="132"/>
                </a:lnTo>
                <a:lnTo>
                  <a:pt x="135" y="129"/>
                </a:lnTo>
                <a:lnTo>
                  <a:pt x="141" y="128"/>
                </a:lnTo>
                <a:lnTo>
                  <a:pt x="144" y="126"/>
                </a:lnTo>
                <a:lnTo>
                  <a:pt x="155" y="123"/>
                </a:lnTo>
                <a:lnTo>
                  <a:pt x="158" y="122"/>
                </a:lnTo>
                <a:lnTo>
                  <a:pt x="161" y="120"/>
                </a:lnTo>
                <a:lnTo>
                  <a:pt x="164" y="119"/>
                </a:lnTo>
                <a:lnTo>
                  <a:pt x="167" y="117"/>
                </a:lnTo>
                <a:lnTo>
                  <a:pt x="170" y="115"/>
                </a:lnTo>
                <a:lnTo>
                  <a:pt x="173" y="112"/>
                </a:lnTo>
                <a:lnTo>
                  <a:pt x="180" y="106"/>
                </a:lnTo>
                <a:lnTo>
                  <a:pt x="183" y="101"/>
                </a:lnTo>
                <a:lnTo>
                  <a:pt x="184" y="100"/>
                </a:lnTo>
                <a:lnTo>
                  <a:pt x="192" y="94"/>
                </a:lnTo>
                <a:lnTo>
                  <a:pt x="198" y="91"/>
                </a:lnTo>
                <a:lnTo>
                  <a:pt x="199" y="90"/>
                </a:lnTo>
                <a:lnTo>
                  <a:pt x="200" y="90"/>
                </a:lnTo>
                <a:lnTo>
                  <a:pt x="202" y="91"/>
                </a:lnTo>
                <a:lnTo>
                  <a:pt x="200" y="93"/>
                </a:lnTo>
                <a:lnTo>
                  <a:pt x="200" y="97"/>
                </a:lnTo>
                <a:lnTo>
                  <a:pt x="199" y="99"/>
                </a:lnTo>
                <a:lnTo>
                  <a:pt x="199" y="101"/>
                </a:lnTo>
                <a:lnTo>
                  <a:pt x="200" y="103"/>
                </a:lnTo>
                <a:lnTo>
                  <a:pt x="200" y="104"/>
                </a:lnTo>
                <a:lnTo>
                  <a:pt x="200" y="106"/>
                </a:lnTo>
                <a:lnTo>
                  <a:pt x="202" y="107"/>
                </a:lnTo>
                <a:lnTo>
                  <a:pt x="203" y="109"/>
                </a:lnTo>
                <a:lnTo>
                  <a:pt x="205" y="110"/>
                </a:lnTo>
                <a:lnTo>
                  <a:pt x="206" y="110"/>
                </a:lnTo>
                <a:lnTo>
                  <a:pt x="208" y="112"/>
                </a:lnTo>
                <a:lnTo>
                  <a:pt x="209" y="112"/>
                </a:lnTo>
                <a:lnTo>
                  <a:pt x="211" y="112"/>
                </a:lnTo>
                <a:lnTo>
                  <a:pt x="212" y="110"/>
                </a:lnTo>
                <a:lnTo>
                  <a:pt x="214" y="110"/>
                </a:lnTo>
                <a:lnTo>
                  <a:pt x="215" y="109"/>
                </a:lnTo>
                <a:lnTo>
                  <a:pt x="218" y="107"/>
                </a:lnTo>
                <a:lnTo>
                  <a:pt x="224" y="103"/>
                </a:lnTo>
                <a:lnTo>
                  <a:pt x="225" y="101"/>
                </a:lnTo>
                <a:lnTo>
                  <a:pt x="227" y="101"/>
                </a:lnTo>
                <a:lnTo>
                  <a:pt x="228" y="101"/>
                </a:lnTo>
                <a:lnTo>
                  <a:pt x="230" y="101"/>
                </a:lnTo>
                <a:lnTo>
                  <a:pt x="234" y="103"/>
                </a:lnTo>
                <a:lnTo>
                  <a:pt x="235" y="103"/>
                </a:lnTo>
                <a:lnTo>
                  <a:pt x="237" y="104"/>
                </a:lnTo>
                <a:lnTo>
                  <a:pt x="238" y="104"/>
                </a:lnTo>
                <a:lnTo>
                  <a:pt x="240" y="104"/>
                </a:lnTo>
                <a:lnTo>
                  <a:pt x="241" y="103"/>
                </a:lnTo>
                <a:lnTo>
                  <a:pt x="243" y="103"/>
                </a:lnTo>
                <a:lnTo>
                  <a:pt x="244" y="103"/>
                </a:lnTo>
                <a:lnTo>
                  <a:pt x="246" y="101"/>
                </a:lnTo>
                <a:lnTo>
                  <a:pt x="247" y="101"/>
                </a:lnTo>
                <a:lnTo>
                  <a:pt x="248" y="100"/>
                </a:lnTo>
                <a:lnTo>
                  <a:pt x="250" y="99"/>
                </a:lnTo>
                <a:lnTo>
                  <a:pt x="253" y="94"/>
                </a:lnTo>
                <a:lnTo>
                  <a:pt x="254" y="93"/>
                </a:lnTo>
                <a:lnTo>
                  <a:pt x="257" y="91"/>
                </a:lnTo>
                <a:lnTo>
                  <a:pt x="259" y="90"/>
                </a:lnTo>
                <a:lnTo>
                  <a:pt x="260" y="90"/>
                </a:lnTo>
                <a:lnTo>
                  <a:pt x="266" y="88"/>
                </a:lnTo>
                <a:lnTo>
                  <a:pt x="269" y="88"/>
                </a:lnTo>
                <a:lnTo>
                  <a:pt x="270" y="87"/>
                </a:lnTo>
                <a:lnTo>
                  <a:pt x="272" y="87"/>
                </a:lnTo>
                <a:lnTo>
                  <a:pt x="273" y="85"/>
                </a:lnTo>
                <a:lnTo>
                  <a:pt x="276" y="84"/>
                </a:lnTo>
                <a:lnTo>
                  <a:pt x="278" y="83"/>
                </a:lnTo>
                <a:lnTo>
                  <a:pt x="279" y="81"/>
                </a:lnTo>
                <a:lnTo>
                  <a:pt x="282" y="78"/>
                </a:lnTo>
                <a:lnTo>
                  <a:pt x="285" y="75"/>
                </a:lnTo>
                <a:lnTo>
                  <a:pt x="286" y="72"/>
                </a:lnTo>
                <a:lnTo>
                  <a:pt x="288" y="71"/>
                </a:lnTo>
                <a:lnTo>
                  <a:pt x="291" y="68"/>
                </a:lnTo>
                <a:lnTo>
                  <a:pt x="295" y="65"/>
                </a:lnTo>
                <a:lnTo>
                  <a:pt x="302" y="59"/>
                </a:lnTo>
                <a:lnTo>
                  <a:pt x="305" y="58"/>
                </a:lnTo>
                <a:lnTo>
                  <a:pt x="307" y="55"/>
                </a:lnTo>
                <a:lnTo>
                  <a:pt x="313" y="52"/>
                </a:lnTo>
                <a:lnTo>
                  <a:pt x="315" y="51"/>
                </a:lnTo>
                <a:lnTo>
                  <a:pt x="317" y="49"/>
                </a:lnTo>
                <a:lnTo>
                  <a:pt x="318" y="48"/>
                </a:lnTo>
                <a:lnTo>
                  <a:pt x="320" y="46"/>
                </a:lnTo>
                <a:lnTo>
                  <a:pt x="320" y="46"/>
                </a:lnTo>
                <a:lnTo>
                  <a:pt x="321" y="46"/>
                </a:lnTo>
                <a:lnTo>
                  <a:pt x="323" y="46"/>
                </a:lnTo>
                <a:lnTo>
                  <a:pt x="327" y="46"/>
                </a:lnTo>
                <a:lnTo>
                  <a:pt x="336" y="48"/>
                </a:lnTo>
                <a:lnTo>
                  <a:pt x="340" y="48"/>
                </a:lnTo>
                <a:lnTo>
                  <a:pt x="342" y="48"/>
                </a:lnTo>
                <a:lnTo>
                  <a:pt x="343" y="46"/>
                </a:lnTo>
                <a:lnTo>
                  <a:pt x="346" y="46"/>
                </a:lnTo>
                <a:lnTo>
                  <a:pt x="347" y="46"/>
                </a:lnTo>
                <a:lnTo>
                  <a:pt x="350" y="45"/>
                </a:lnTo>
                <a:lnTo>
                  <a:pt x="369" y="33"/>
                </a:lnTo>
                <a:lnTo>
                  <a:pt x="371" y="33"/>
                </a:lnTo>
                <a:lnTo>
                  <a:pt x="374" y="32"/>
                </a:lnTo>
                <a:lnTo>
                  <a:pt x="377" y="30"/>
                </a:lnTo>
                <a:lnTo>
                  <a:pt x="378" y="30"/>
                </a:lnTo>
                <a:lnTo>
                  <a:pt x="379" y="30"/>
                </a:lnTo>
                <a:lnTo>
                  <a:pt x="381" y="30"/>
                </a:lnTo>
                <a:lnTo>
                  <a:pt x="382" y="30"/>
                </a:lnTo>
                <a:lnTo>
                  <a:pt x="384" y="30"/>
                </a:lnTo>
                <a:lnTo>
                  <a:pt x="385" y="30"/>
                </a:lnTo>
                <a:lnTo>
                  <a:pt x="385" y="30"/>
                </a:lnTo>
                <a:close/>
                <a:moveTo>
                  <a:pt x="414" y="21"/>
                </a:moveTo>
                <a:lnTo>
                  <a:pt x="410" y="21"/>
                </a:lnTo>
                <a:lnTo>
                  <a:pt x="409" y="21"/>
                </a:lnTo>
                <a:lnTo>
                  <a:pt x="407" y="21"/>
                </a:lnTo>
                <a:lnTo>
                  <a:pt x="406" y="21"/>
                </a:lnTo>
                <a:lnTo>
                  <a:pt x="406" y="20"/>
                </a:lnTo>
                <a:lnTo>
                  <a:pt x="406" y="19"/>
                </a:lnTo>
                <a:lnTo>
                  <a:pt x="407" y="19"/>
                </a:lnTo>
                <a:lnTo>
                  <a:pt x="409" y="19"/>
                </a:lnTo>
                <a:lnTo>
                  <a:pt x="410" y="16"/>
                </a:lnTo>
                <a:lnTo>
                  <a:pt x="411" y="14"/>
                </a:lnTo>
                <a:lnTo>
                  <a:pt x="413" y="14"/>
                </a:lnTo>
                <a:lnTo>
                  <a:pt x="414" y="14"/>
                </a:lnTo>
                <a:lnTo>
                  <a:pt x="416" y="16"/>
                </a:lnTo>
                <a:lnTo>
                  <a:pt x="416" y="17"/>
                </a:lnTo>
                <a:lnTo>
                  <a:pt x="414" y="19"/>
                </a:lnTo>
                <a:lnTo>
                  <a:pt x="414" y="19"/>
                </a:lnTo>
                <a:lnTo>
                  <a:pt x="414" y="20"/>
                </a:lnTo>
                <a:lnTo>
                  <a:pt x="413" y="20"/>
                </a:lnTo>
                <a:lnTo>
                  <a:pt x="414" y="21"/>
                </a:lnTo>
                <a:close/>
                <a:moveTo>
                  <a:pt x="371" y="10"/>
                </a:moveTo>
                <a:lnTo>
                  <a:pt x="372" y="10"/>
                </a:lnTo>
                <a:lnTo>
                  <a:pt x="374" y="10"/>
                </a:lnTo>
                <a:lnTo>
                  <a:pt x="378" y="10"/>
                </a:lnTo>
                <a:lnTo>
                  <a:pt x="379" y="10"/>
                </a:lnTo>
                <a:lnTo>
                  <a:pt x="381" y="10"/>
                </a:lnTo>
                <a:lnTo>
                  <a:pt x="381" y="11"/>
                </a:lnTo>
                <a:lnTo>
                  <a:pt x="381" y="13"/>
                </a:lnTo>
                <a:lnTo>
                  <a:pt x="379" y="14"/>
                </a:lnTo>
                <a:lnTo>
                  <a:pt x="379" y="16"/>
                </a:lnTo>
                <a:lnTo>
                  <a:pt x="378" y="16"/>
                </a:lnTo>
                <a:lnTo>
                  <a:pt x="377" y="16"/>
                </a:lnTo>
                <a:lnTo>
                  <a:pt x="375" y="14"/>
                </a:lnTo>
                <a:lnTo>
                  <a:pt x="372" y="11"/>
                </a:lnTo>
                <a:lnTo>
                  <a:pt x="369" y="8"/>
                </a:lnTo>
                <a:lnTo>
                  <a:pt x="368" y="8"/>
                </a:lnTo>
                <a:lnTo>
                  <a:pt x="368" y="7"/>
                </a:lnTo>
                <a:lnTo>
                  <a:pt x="369" y="7"/>
                </a:lnTo>
                <a:lnTo>
                  <a:pt x="371" y="10"/>
                </a:lnTo>
                <a:close/>
                <a:moveTo>
                  <a:pt x="340" y="5"/>
                </a:moveTo>
                <a:lnTo>
                  <a:pt x="342" y="5"/>
                </a:lnTo>
                <a:lnTo>
                  <a:pt x="342" y="7"/>
                </a:lnTo>
                <a:lnTo>
                  <a:pt x="340" y="13"/>
                </a:lnTo>
                <a:lnTo>
                  <a:pt x="339" y="14"/>
                </a:lnTo>
                <a:lnTo>
                  <a:pt x="339" y="19"/>
                </a:lnTo>
                <a:lnTo>
                  <a:pt x="337" y="21"/>
                </a:lnTo>
                <a:lnTo>
                  <a:pt x="337" y="23"/>
                </a:lnTo>
                <a:lnTo>
                  <a:pt x="336" y="23"/>
                </a:lnTo>
                <a:lnTo>
                  <a:pt x="336" y="24"/>
                </a:lnTo>
                <a:lnTo>
                  <a:pt x="334" y="24"/>
                </a:lnTo>
                <a:lnTo>
                  <a:pt x="333" y="26"/>
                </a:lnTo>
                <a:lnTo>
                  <a:pt x="331" y="26"/>
                </a:lnTo>
                <a:lnTo>
                  <a:pt x="330" y="26"/>
                </a:lnTo>
                <a:lnTo>
                  <a:pt x="327" y="26"/>
                </a:lnTo>
                <a:lnTo>
                  <a:pt x="326" y="26"/>
                </a:lnTo>
                <a:lnTo>
                  <a:pt x="324" y="26"/>
                </a:lnTo>
                <a:lnTo>
                  <a:pt x="323" y="24"/>
                </a:lnTo>
                <a:lnTo>
                  <a:pt x="321" y="24"/>
                </a:lnTo>
                <a:lnTo>
                  <a:pt x="320" y="24"/>
                </a:lnTo>
                <a:lnTo>
                  <a:pt x="320" y="23"/>
                </a:lnTo>
                <a:lnTo>
                  <a:pt x="318" y="21"/>
                </a:lnTo>
                <a:lnTo>
                  <a:pt x="315" y="19"/>
                </a:lnTo>
                <a:lnTo>
                  <a:pt x="315" y="19"/>
                </a:lnTo>
                <a:lnTo>
                  <a:pt x="314" y="19"/>
                </a:lnTo>
                <a:lnTo>
                  <a:pt x="314" y="17"/>
                </a:lnTo>
                <a:lnTo>
                  <a:pt x="314" y="16"/>
                </a:lnTo>
                <a:lnTo>
                  <a:pt x="314" y="14"/>
                </a:lnTo>
                <a:lnTo>
                  <a:pt x="314" y="13"/>
                </a:lnTo>
                <a:lnTo>
                  <a:pt x="314" y="11"/>
                </a:lnTo>
                <a:lnTo>
                  <a:pt x="315" y="10"/>
                </a:lnTo>
                <a:lnTo>
                  <a:pt x="317" y="8"/>
                </a:lnTo>
                <a:lnTo>
                  <a:pt x="318" y="8"/>
                </a:lnTo>
                <a:lnTo>
                  <a:pt x="320" y="7"/>
                </a:lnTo>
                <a:lnTo>
                  <a:pt x="321" y="5"/>
                </a:lnTo>
                <a:lnTo>
                  <a:pt x="323" y="5"/>
                </a:lnTo>
                <a:lnTo>
                  <a:pt x="327" y="4"/>
                </a:lnTo>
                <a:lnTo>
                  <a:pt x="330" y="4"/>
                </a:lnTo>
                <a:lnTo>
                  <a:pt x="331" y="3"/>
                </a:lnTo>
                <a:lnTo>
                  <a:pt x="334" y="0"/>
                </a:lnTo>
                <a:lnTo>
                  <a:pt x="336" y="0"/>
                </a:lnTo>
                <a:lnTo>
                  <a:pt x="337" y="0"/>
                </a:lnTo>
                <a:lnTo>
                  <a:pt x="339" y="0"/>
                </a:lnTo>
                <a:lnTo>
                  <a:pt x="339" y="1"/>
                </a:lnTo>
                <a:lnTo>
                  <a:pt x="340" y="1"/>
                </a:lnTo>
                <a:lnTo>
                  <a:pt x="340" y="3"/>
                </a:lnTo>
                <a:lnTo>
                  <a:pt x="340" y="4"/>
                </a:lnTo>
                <a:lnTo>
                  <a:pt x="340" y="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42"/>
          <p:cNvSpPr>
            <a:spLocks noEditPoints="1"/>
          </p:cNvSpPr>
          <p:nvPr/>
        </p:nvSpPr>
        <p:spPr bwMode="auto">
          <a:xfrm>
            <a:off x="5624513" y="1909763"/>
            <a:ext cx="825500" cy="1000125"/>
          </a:xfrm>
          <a:custGeom>
            <a:avLst/>
            <a:gdLst>
              <a:gd name="T0" fmla="*/ 512 w 520"/>
              <a:gd name="T1" fmla="*/ 559 h 630"/>
              <a:gd name="T2" fmla="*/ 464 w 520"/>
              <a:gd name="T3" fmla="*/ 544 h 630"/>
              <a:gd name="T4" fmla="*/ 462 w 520"/>
              <a:gd name="T5" fmla="*/ 544 h 630"/>
              <a:gd name="T6" fmla="*/ 451 w 520"/>
              <a:gd name="T7" fmla="*/ 563 h 630"/>
              <a:gd name="T8" fmla="*/ 446 w 520"/>
              <a:gd name="T9" fmla="*/ 605 h 630"/>
              <a:gd name="T10" fmla="*/ 438 w 520"/>
              <a:gd name="T11" fmla="*/ 621 h 630"/>
              <a:gd name="T12" fmla="*/ 419 w 520"/>
              <a:gd name="T13" fmla="*/ 627 h 630"/>
              <a:gd name="T14" fmla="*/ 379 w 520"/>
              <a:gd name="T15" fmla="*/ 628 h 630"/>
              <a:gd name="T16" fmla="*/ 364 w 520"/>
              <a:gd name="T17" fmla="*/ 617 h 630"/>
              <a:gd name="T18" fmla="*/ 290 w 520"/>
              <a:gd name="T19" fmla="*/ 614 h 630"/>
              <a:gd name="T20" fmla="*/ 272 w 520"/>
              <a:gd name="T21" fmla="*/ 602 h 630"/>
              <a:gd name="T22" fmla="*/ 252 w 520"/>
              <a:gd name="T23" fmla="*/ 595 h 630"/>
              <a:gd name="T24" fmla="*/ 189 w 520"/>
              <a:gd name="T25" fmla="*/ 593 h 630"/>
              <a:gd name="T26" fmla="*/ 178 w 520"/>
              <a:gd name="T27" fmla="*/ 585 h 630"/>
              <a:gd name="T28" fmla="*/ 173 w 520"/>
              <a:gd name="T29" fmla="*/ 538 h 630"/>
              <a:gd name="T30" fmla="*/ 152 w 520"/>
              <a:gd name="T31" fmla="*/ 527 h 630"/>
              <a:gd name="T32" fmla="*/ 140 w 520"/>
              <a:gd name="T33" fmla="*/ 509 h 630"/>
              <a:gd name="T34" fmla="*/ 134 w 520"/>
              <a:gd name="T35" fmla="*/ 468 h 630"/>
              <a:gd name="T36" fmla="*/ 120 w 520"/>
              <a:gd name="T37" fmla="*/ 461 h 630"/>
              <a:gd name="T38" fmla="*/ 76 w 520"/>
              <a:gd name="T39" fmla="*/ 457 h 630"/>
              <a:gd name="T40" fmla="*/ 70 w 520"/>
              <a:gd name="T41" fmla="*/ 428 h 630"/>
              <a:gd name="T42" fmla="*/ 69 w 520"/>
              <a:gd name="T43" fmla="*/ 342 h 630"/>
              <a:gd name="T44" fmla="*/ 53 w 520"/>
              <a:gd name="T45" fmla="*/ 326 h 630"/>
              <a:gd name="T46" fmla="*/ 9 w 520"/>
              <a:gd name="T47" fmla="*/ 323 h 630"/>
              <a:gd name="T48" fmla="*/ 3 w 520"/>
              <a:gd name="T49" fmla="*/ 298 h 630"/>
              <a:gd name="T50" fmla="*/ 0 w 520"/>
              <a:gd name="T51" fmla="*/ 90 h 630"/>
              <a:gd name="T52" fmla="*/ 5 w 520"/>
              <a:gd name="T53" fmla="*/ 64 h 630"/>
              <a:gd name="T54" fmla="*/ 76 w 520"/>
              <a:gd name="T55" fmla="*/ 60 h 630"/>
              <a:gd name="T56" fmla="*/ 184 w 520"/>
              <a:gd name="T57" fmla="*/ 61 h 630"/>
              <a:gd name="T58" fmla="*/ 197 w 520"/>
              <a:gd name="T59" fmla="*/ 45 h 630"/>
              <a:gd name="T60" fmla="*/ 204 w 520"/>
              <a:gd name="T61" fmla="*/ 10 h 630"/>
              <a:gd name="T62" fmla="*/ 226 w 520"/>
              <a:gd name="T63" fmla="*/ 1 h 630"/>
              <a:gd name="T64" fmla="*/ 239 w 520"/>
              <a:gd name="T65" fmla="*/ 15 h 630"/>
              <a:gd name="T66" fmla="*/ 255 w 520"/>
              <a:gd name="T67" fmla="*/ 25 h 630"/>
              <a:gd name="T68" fmla="*/ 293 w 520"/>
              <a:gd name="T69" fmla="*/ 32 h 630"/>
              <a:gd name="T70" fmla="*/ 316 w 520"/>
              <a:gd name="T71" fmla="*/ 52 h 630"/>
              <a:gd name="T72" fmla="*/ 341 w 520"/>
              <a:gd name="T73" fmla="*/ 79 h 630"/>
              <a:gd name="T74" fmla="*/ 333 w 520"/>
              <a:gd name="T75" fmla="*/ 97 h 630"/>
              <a:gd name="T76" fmla="*/ 331 w 520"/>
              <a:gd name="T77" fmla="*/ 112 h 630"/>
              <a:gd name="T78" fmla="*/ 348 w 520"/>
              <a:gd name="T79" fmla="*/ 143 h 630"/>
              <a:gd name="T80" fmla="*/ 348 w 520"/>
              <a:gd name="T81" fmla="*/ 159 h 630"/>
              <a:gd name="T82" fmla="*/ 332 w 520"/>
              <a:gd name="T83" fmla="*/ 175 h 630"/>
              <a:gd name="T84" fmla="*/ 333 w 520"/>
              <a:gd name="T85" fmla="*/ 191 h 630"/>
              <a:gd name="T86" fmla="*/ 342 w 520"/>
              <a:gd name="T87" fmla="*/ 224 h 630"/>
              <a:gd name="T88" fmla="*/ 335 w 520"/>
              <a:gd name="T89" fmla="*/ 247 h 630"/>
              <a:gd name="T90" fmla="*/ 315 w 520"/>
              <a:gd name="T91" fmla="*/ 276 h 630"/>
              <a:gd name="T92" fmla="*/ 310 w 520"/>
              <a:gd name="T93" fmla="*/ 304 h 630"/>
              <a:gd name="T94" fmla="*/ 301 w 520"/>
              <a:gd name="T95" fmla="*/ 333 h 630"/>
              <a:gd name="T96" fmla="*/ 319 w 520"/>
              <a:gd name="T97" fmla="*/ 342 h 630"/>
              <a:gd name="T98" fmla="*/ 355 w 520"/>
              <a:gd name="T99" fmla="*/ 337 h 630"/>
              <a:gd name="T100" fmla="*/ 386 w 520"/>
              <a:gd name="T101" fmla="*/ 321 h 630"/>
              <a:gd name="T102" fmla="*/ 405 w 520"/>
              <a:gd name="T103" fmla="*/ 311 h 630"/>
              <a:gd name="T104" fmla="*/ 419 w 520"/>
              <a:gd name="T105" fmla="*/ 321 h 630"/>
              <a:gd name="T106" fmla="*/ 424 w 520"/>
              <a:gd name="T107" fmla="*/ 342 h 630"/>
              <a:gd name="T108" fmla="*/ 408 w 520"/>
              <a:gd name="T109" fmla="*/ 381 h 630"/>
              <a:gd name="T110" fmla="*/ 384 w 520"/>
              <a:gd name="T111" fmla="*/ 449 h 630"/>
              <a:gd name="T112" fmla="*/ 386 w 520"/>
              <a:gd name="T113" fmla="*/ 468 h 630"/>
              <a:gd name="T114" fmla="*/ 408 w 520"/>
              <a:gd name="T115" fmla="*/ 496 h 630"/>
              <a:gd name="T116" fmla="*/ 428 w 520"/>
              <a:gd name="T117" fmla="*/ 519 h 630"/>
              <a:gd name="T118" fmla="*/ 463 w 520"/>
              <a:gd name="T119" fmla="*/ 535 h 630"/>
              <a:gd name="T120" fmla="*/ 434 w 520"/>
              <a:gd name="T121" fmla="*/ 62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20" h="630">
                <a:moveTo>
                  <a:pt x="437" y="623"/>
                </a:moveTo>
                <a:lnTo>
                  <a:pt x="437" y="621"/>
                </a:lnTo>
                <a:lnTo>
                  <a:pt x="440" y="621"/>
                </a:lnTo>
                <a:lnTo>
                  <a:pt x="441" y="621"/>
                </a:lnTo>
                <a:lnTo>
                  <a:pt x="438" y="623"/>
                </a:lnTo>
                <a:lnTo>
                  <a:pt x="437" y="623"/>
                </a:lnTo>
                <a:close/>
                <a:moveTo>
                  <a:pt x="520" y="561"/>
                </a:moveTo>
                <a:lnTo>
                  <a:pt x="517" y="560"/>
                </a:lnTo>
                <a:lnTo>
                  <a:pt x="512" y="559"/>
                </a:lnTo>
                <a:lnTo>
                  <a:pt x="512" y="557"/>
                </a:lnTo>
                <a:lnTo>
                  <a:pt x="514" y="557"/>
                </a:lnTo>
                <a:lnTo>
                  <a:pt x="515" y="557"/>
                </a:lnTo>
                <a:lnTo>
                  <a:pt x="517" y="557"/>
                </a:lnTo>
                <a:lnTo>
                  <a:pt x="518" y="559"/>
                </a:lnTo>
                <a:lnTo>
                  <a:pt x="520" y="561"/>
                </a:lnTo>
                <a:close/>
                <a:moveTo>
                  <a:pt x="466" y="543"/>
                </a:moveTo>
                <a:lnTo>
                  <a:pt x="466" y="544"/>
                </a:lnTo>
                <a:lnTo>
                  <a:pt x="464" y="544"/>
                </a:lnTo>
                <a:lnTo>
                  <a:pt x="464" y="543"/>
                </a:lnTo>
                <a:lnTo>
                  <a:pt x="466" y="543"/>
                </a:lnTo>
                <a:close/>
                <a:moveTo>
                  <a:pt x="464" y="541"/>
                </a:moveTo>
                <a:lnTo>
                  <a:pt x="464" y="540"/>
                </a:lnTo>
                <a:lnTo>
                  <a:pt x="463" y="540"/>
                </a:lnTo>
                <a:lnTo>
                  <a:pt x="463" y="541"/>
                </a:lnTo>
                <a:lnTo>
                  <a:pt x="464" y="543"/>
                </a:lnTo>
                <a:lnTo>
                  <a:pt x="463" y="543"/>
                </a:lnTo>
                <a:lnTo>
                  <a:pt x="462" y="544"/>
                </a:lnTo>
                <a:lnTo>
                  <a:pt x="460" y="544"/>
                </a:lnTo>
                <a:lnTo>
                  <a:pt x="460" y="545"/>
                </a:lnTo>
                <a:lnTo>
                  <a:pt x="459" y="547"/>
                </a:lnTo>
                <a:lnTo>
                  <a:pt x="457" y="548"/>
                </a:lnTo>
                <a:lnTo>
                  <a:pt x="457" y="550"/>
                </a:lnTo>
                <a:lnTo>
                  <a:pt x="456" y="551"/>
                </a:lnTo>
                <a:lnTo>
                  <a:pt x="454" y="556"/>
                </a:lnTo>
                <a:lnTo>
                  <a:pt x="453" y="560"/>
                </a:lnTo>
                <a:lnTo>
                  <a:pt x="451" y="563"/>
                </a:lnTo>
                <a:lnTo>
                  <a:pt x="450" y="566"/>
                </a:lnTo>
                <a:lnTo>
                  <a:pt x="450" y="569"/>
                </a:lnTo>
                <a:lnTo>
                  <a:pt x="448" y="572"/>
                </a:lnTo>
                <a:lnTo>
                  <a:pt x="448" y="575"/>
                </a:lnTo>
                <a:lnTo>
                  <a:pt x="448" y="579"/>
                </a:lnTo>
                <a:lnTo>
                  <a:pt x="447" y="592"/>
                </a:lnTo>
                <a:lnTo>
                  <a:pt x="447" y="598"/>
                </a:lnTo>
                <a:lnTo>
                  <a:pt x="446" y="602"/>
                </a:lnTo>
                <a:lnTo>
                  <a:pt x="446" y="605"/>
                </a:lnTo>
                <a:lnTo>
                  <a:pt x="444" y="608"/>
                </a:lnTo>
                <a:lnTo>
                  <a:pt x="444" y="609"/>
                </a:lnTo>
                <a:lnTo>
                  <a:pt x="444" y="611"/>
                </a:lnTo>
                <a:lnTo>
                  <a:pt x="443" y="612"/>
                </a:lnTo>
                <a:lnTo>
                  <a:pt x="443" y="614"/>
                </a:lnTo>
                <a:lnTo>
                  <a:pt x="441" y="615"/>
                </a:lnTo>
                <a:lnTo>
                  <a:pt x="438" y="618"/>
                </a:lnTo>
                <a:lnTo>
                  <a:pt x="438" y="620"/>
                </a:lnTo>
                <a:lnTo>
                  <a:pt x="438" y="621"/>
                </a:lnTo>
                <a:lnTo>
                  <a:pt x="437" y="621"/>
                </a:lnTo>
                <a:lnTo>
                  <a:pt x="435" y="623"/>
                </a:lnTo>
                <a:lnTo>
                  <a:pt x="437" y="623"/>
                </a:lnTo>
                <a:lnTo>
                  <a:pt x="438" y="624"/>
                </a:lnTo>
                <a:lnTo>
                  <a:pt x="437" y="625"/>
                </a:lnTo>
                <a:lnTo>
                  <a:pt x="434" y="625"/>
                </a:lnTo>
                <a:lnTo>
                  <a:pt x="431" y="625"/>
                </a:lnTo>
                <a:lnTo>
                  <a:pt x="430" y="627"/>
                </a:lnTo>
                <a:lnTo>
                  <a:pt x="419" y="627"/>
                </a:lnTo>
                <a:lnTo>
                  <a:pt x="411" y="628"/>
                </a:lnTo>
                <a:lnTo>
                  <a:pt x="406" y="628"/>
                </a:lnTo>
                <a:lnTo>
                  <a:pt x="395" y="630"/>
                </a:lnTo>
                <a:lnTo>
                  <a:pt x="390" y="630"/>
                </a:lnTo>
                <a:lnTo>
                  <a:pt x="387" y="630"/>
                </a:lnTo>
                <a:lnTo>
                  <a:pt x="384" y="630"/>
                </a:lnTo>
                <a:lnTo>
                  <a:pt x="382" y="630"/>
                </a:lnTo>
                <a:lnTo>
                  <a:pt x="380" y="630"/>
                </a:lnTo>
                <a:lnTo>
                  <a:pt x="379" y="628"/>
                </a:lnTo>
                <a:lnTo>
                  <a:pt x="377" y="628"/>
                </a:lnTo>
                <a:lnTo>
                  <a:pt x="377" y="627"/>
                </a:lnTo>
                <a:lnTo>
                  <a:pt x="376" y="627"/>
                </a:lnTo>
                <a:lnTo>
                  <a:pt x="373" y="623"/>
                </a:lnTo>
                <a:lnTo>
                  <a:pt x="371" y="621"/>
                </a:lnTo>
                <a:lnTo>
                  <a:pt x="370" y="620"/>
                </a:lnTo>
                <a:lnTo>
                  <a:pt x="367" y="618"/>
                </a:lnTo>
                <a:lnTo>
                  <a:pt x="366" y="618"/>
                </a:lnTo>
                <a:lnTo>
                  <a:pt x="364" y="617"/>
                </a:lnTo>
                <a:lnTo>
                  <a:pt x="360" y="617"/>
                </a:lnTo>
                <a:lnTo>
                  <a:pt x="357" y="615"/>
                </a:lnTo>
                <a:lnTo>
                  <a:pt x="354" y="615"/>
                </a:lnTo>
                <a:lnTo>
                  <a:pt x="349" y="615"/>
                </a:lnTo>
                <a:lnTo>
                  <a:pt x="341" y="615"/>
                </a:lnTo>
                <a:lnTo>
                  <a:pt x="319" y="615"/>
                </a:lnTo>
                <a:lnTo>
                  <a:pt x="312" y="615"/>
                </a:lnTo>
                <a:lnTo>
                  <a:pt x="296" y="615"/>
                </a:lnTo>
                <a:lnTo>
                  <a:pt x="290" y="614"/>
                </a:lnTo>
                <a:lnTo>
                  <a:pt x="287" y="614"/>
                </a:lnTo>
                <a:lnTo>
                  <a:pt x="284" y="614"/>
                </a:lnTo>
                <a:lnTo>
                  <a:pt x="283" y="612"/>
                </a:lnTo>
                <a:lnTo>
                  <a:pt x="281" y="612"/>
                </a:lnTo>
                <a:lnTo>
                  <a:pt x="280" y="611"/>
                </a:lnTo>
                <a:lnTo>
                  <a:pt x="278" y="609"/>
                </a:lnTo>
                <a:lnTo>
                  <a:pt x="277" y="608"/>
                </a:lnTo>
                <a:lnTo>
                  <a:pt x="275" y="607"/>
                </a:lnTo>
                <a:lnTo>
                  <a:pt x="272" y="602"/>
                </a:lnTo>
                <a:lnTo>
                  <a:pt x="271" y="602"/>
                </a:lnTo>
                <a:lnTo>
                  <a:pt x="269" y="601"/>
                </a:lnTo>
                <a:lnTo>
                  <a:pt x="268" y="599"/>
                </a:lnTo>
                <a:lnTo>
                  <a:pt x="265" y="598"/>
                </a:lnTo>
                <a:lnTo>
                  <a:pt x="262" y="596"/>
                </a:lnTo>
                <a:lnTo>
                  <a:pt x="261" y="596"/>
                </a:lnTo>
                <a:lnTo>
                  <a:pt x="258" y="596"/>
                </a:lnTo>
                <a:lnTo>
                  <a:pt x="255" y="595"/>
                </a:lnTo>
                <a:lnTo>
                  <a:pt x="252" y="595"/>
                </a:lnTo>
                <a:lnTo>
                  <a:pt x="248" y="595"/>
                </a:lnTo>
                <a:lnTo>
                  <a:pt x="243" y="595"/>
                </a:lnTo>
                <a:lnTo>
                  <a:pt x="233" y="595"/>
                </a:lnTo>
                <a:lnTo>
                  <a:pt x="208" y="595"/>
                </a:lnTo>
                <a:lnTo>
                  <a:pt x="201" y="595"/>
                </a:lnTo>
                <a:lnTo>
                  <a:pt x="197" y="595"/>
                </a:lnTo>
                <a:lnTo>
                  <a:pt x="194" y="595"/>
                </a:lnTo>
                <a:lnTo>
                  <a:pt x="192" y="595"/>
                </a:lnTo>
                <a:lnTo>
                  <a:pt x="189" y="593"/>
                </a:lnTo>
                <a:lnTo>
                  <a:pt x="187" y="593"/>
                </a:lnTo>
                <a:lnTo>
                  <a:pt x="185" y="593"/>
                </a:lnTo>
                <a:lnTo>
                  <a:pt x="184" y="592"/>
                </a:lnTo>
                <a:lnTo>
                  <a:pt x="182" y="591"/>
                </a:lnTo>
                <a:lnTo>
                  <a:pt x="181" y="591"/>
                </a:lnTo>
                <a:lnTo>
                  <a:pt x="179" y="589"/>
                </a:lnTo>
                <a:lnTo>
                  <a:pt x="179" y="588"/>
                </a:lnTo>
                <a:lnTo>
                  <a:pt x="178" y="586"/>
                </a:lnTo>
                <a:lnTo>
                  <a:pt x="178" y="585"/>
                </a:lnTo>
                <a:lnTo>
                  <a:pt x="178" y="580"/>
                </a:lnTo>
                <a:lnTo>
                  <a:pt x="178" y="577"/>
                </a:lnTo>
                <a:lnTo>
                  <a:pt x="176" y="572"/>
                </a:lnTo>
                <a:lnTo>
                  <a:pt x="176" y="566"/>
                </a:lnTo>
                <a:lnTo>
                  <a:pt x="176" y="553"/>
                </a:lnTo>
                <a:lnTo>
                  <a:pt x="175" y="550"/>
                </a:lnTo>
                <a:lnTo>
                  <a:pt x="175" y="545"/>
                </a:lnTo>
                <a:lnTo>
                  <a:pt x="175" y="543"/>
                </a:lnTo>
                <a:lnTo>
                  <a:pt x="173" y="538"/>
                </a:lnTo>
                <a:lnTo>
                  <a:pt x="173" y="537"/>
                </a:lnTo>
                <a:lnTo>
                  <a:pt x="172" y="534"/>
                </a:lnTo>
                <a:lnTo>
                  <a:pt x="171" y="532"/>
                </a:lnTo>
                <a:lnTo>
                  <a:pt x="169" y="532"/>
                </a:lnTo>
                <a:lnTo>
                  <a:pt x="168" y="531"/>
                </a:lnTo>
                <a:lnTo>
                  <a:pt x="165" y="529"/>
                </a:lnTo>
                <a:lnTo>
                  <a:pt x="162" y="529"/>
                </a:lnTo>
                <a:lnTo>
                  <a:pt x="160" y="529"/>
                </a:lnTo>
                <a:lnTo>
                  <a:pt x="152" y="527"/>
                </a:lnTo>
                <a:lnTo>
                  <a:pt x="149" y="527"/>
                </a:lnTo>
                <a:lnTo>
                  <a:pt x="147" y="525"/>
                </a:lnTo>
                <a:lnTo>
                  <a:pt x="146" y="524"/>
                </a:lnTo>
                <a:lnTo>
                  <a:pt x="143" y="524"/>
                </a:lnTo>
                <a:lnTo>
                  <a:pt x="143" y="521"/>
                </a:lnTo>
                <a:lnTo>
                  <a:pt x="141" y="518"/>
                </a:lnTo>
                <a:lnTo>
                  <a:pt x="140" y="515"/>
                </a:lnTo>
                <a:lnTo>
                  <a:pt x="140" y="513"/>
                </a:lnTo>
                <a:lnTo>
                  <a:pt x="140" y="509"/>
                </a:lnTo>
                <a:lnTo>
                  <a:pt x="139" y="506"/>
                </a:lnTo>
                <a:lnTo>
                  <a:pt x="139" y="500"/>
                </a:lnTo>
                <a:lnTo>
                  <a:pt x="139" y="489"/>
                </a:lnTo>
                <a:lnTo>
                  <a:pt x="137" y="484"/>
                </a:lnTo>
                <a:lnTo>
                  <a:pt x="137" y="480"/>
                </a:lnTo>
                <a:lnTo>
                  <a:pt x="137" y="477"/>
                </a:lnTo>
                <a:lnTo>
                  <a:pt x="136" y="473"/>
                </a:lnTo>
                <a:lnTo>
                  <a:pt x="136" y="470"/>
                </a:lnTo>
                <a:lnTo>
                  <a:pt x="134" y="468"/>
                </a:lnTo>
                <a:lnTo>
                  <a:pt x="134" y="467"/>
                </a:lnTo>
                <a:lnTo>
                  <a:pt x="133" y="467"/>
                </a:lnTo>
                <a:lnTo>
                  <a:pt x="133" y="465"/>
                </a:lnTo>
                <a:lnTo>
                  <a:pt x="131" y="464"/>
                </a:lnTo>
                <a:lnTo>
                  <a:pt x="130" y="463"/>
                </a:lnTo>
                <a:lnTo>
                  <a:pt x="127" y="463"/>
                </a:lnTo>
                <a:lnTo>
                  <a:pt x="125" y="463"/>
                </a:lnTo>
                <a:lnTo>
                  <a:pt x="123" y="463"/>
                </a:lnTo>
                <a:lnTo>
                  <a:pt x="120" y="461"/>
                </a:lnTo>
                <a:lnTo>
                  <a:pt x="114" y="461"/>
                </a:lnTo>
                <a:lnTo>
                  <a:pt x="108" y="461"/>
                </a:lnTo>
                <a:lnTo>
                  <a:pt x="93" y="461"/>
                </a:lnTo>
                <a:lnTo>
                  <a:pt x="90" y="461"/>
                </a:lnTo>
                <a:lnTo>
                  <a:pt x="86" y="460"/>
                </a:lnTo>
                <a:lnTo>
                  <a:pt x="83" y="460"/>
                </a:lnTo>
                <a:lnTo>
                  <a:pt x="80" y="460"/>
                </a:lnTo>
                <a:lnTo>
                  <a:pt x="79" y="458"/>
                </a:lnTo>
                <a:lnTo>
                  <a:pt x="76" y="457"/>
                </a:lnTo>
                <a:lnTo>
                  <a:pt x="74" y="455"/>
                </a:lnTo>
                <a:lnTo>
                  <a:pt x="74" y="454"/>
                </a:lnTo>
                <a:lnTo>
                  <a:pt x="73" y="451"/>
                </a:lnTo>
                <a:lnTo>
                  <a:pt x="73" y="448"/>
                </a:lnTo>
                <a:lnTo>
                  <a:pt x="72" y="442"/>
                </a:lnTo>
                <a:lnTo>
                  <a:pt x="72" y="438"/>
                </a:lnTo>
                <a:lnTo>
                  <a:pt x="70" y="435"/>
                </a:lnTo>
                <a:lnTo>
                  <a:pt x="70" y="431"/>
                </a:lnTo>
                <a:lnTo>
                  <a:pt x="70" y="428"/>
                </a:lnTo>
                <a:lnTo>
                  <a:pt x="70" y="420"/>
                </a:lnTo>
                <a:lnTo>
                  <a:pt x="70" y="412"/>
                </a:lnTo>
                <a:lnTo>
                  <a:pt x="70" y="381"/>
                </a:lnTo>
                <a:lnTo>
                  <a:pt x="70" y="367"/>
                </a:lnTo>
                <a:lnTo>
                  <a:pt x="70" y="358"/>
                </a:lnTo>
                <a:lnTo>
                  <a:pt x="70" y="352"/>
                </a:lnTo>
                <a:lnTo>
                  <a:pt x="70" y="348"/>
                </a:lnTo>
                <a:lnTo>
                  <a:pt x="70" y="345"/>
                </a:lnTo>
                <a:lnTo>
                  <a:pt x="69" y="342"/>
                </a:lnTo>
                <a:lnTo>
                  <a:pt x="69" y="339"/>
                </a:lnTo>
                <a:lnTo>
                  <a:pt x="69" y="337"/>
                </a:lnTo>
                <a:lnTo>
                  <a:pt x="67" y="335"/>
                </a:lnTo>
                <a:lnTo>
                  <a:pt x="66" y="332"/>
                </a:lnTo>
                <a:lnTo>
                  <a:pt x="63" y="329"/>
                </a:lnTo>
                <a:lnTo>
                  <a:pt x="60" y="327"/>
                </a:lnTo>
                <a:lnTo>
                  <a:pt x="58" y="327"/>
                </a:lnTo>
                <a:lnTo>
                  <a:pt x="56" y="327"/>
                </a:lnTo>
                <a:lnTo>
                  <a:pt x="53" y="326"/>
                </a:lnTo>
                <a:lnTo>
                  <a:pt x="50" y="326"/>
                </a:lnTo>
                <a:lnTo>
                  <a:pt x="45" y="326"/>
                </a:lnTo>
                <a:lnTo>
                  <a:pt x="31" y="326"/>
                </a:lnTo>
                <a:lnTo>
                  <a:pt x="25" y="326"/>
                </a:lnTo>
                <a:lnTo>
                  <a:pt x="19" y="324"/>
                </a:lnTo>
                <a:lnTo>
                  <a:pt x="16" y="324"/>
                </a:lnTo>
                <a:lnTo>
                  <a:pt x="12" y="323"/>
                </a:lnTo>
                <a:lnTo>
                  <a:pt x="10" y="323"/>
                </a:lnTo>
                <a:lnTo>
                  <a:pt x="9" y="323"/>
                </a:lnTo>
                <a:lnTo>
                  <a:pt x="8" y="321"/>
                </a:lnTo>
                <a:lnTo>
                  <a:pt x="6" y="320"/>
                </a:lnTo>
                <a:lnTo>
                  <a:pt x="6" y="319"/>
                </a:lnTo>
                <a:lnTo>
                  <a:pt x="5" y="316"/>
                </a:lnTo>
                <a:lnTo>
                  <a:pt x="3" y="313"/>
                </a:lnTo>
                <a:lnTo>
                  <a:pt x="3" y="310"/>
                </a:lnTo>
                <a:lnTo>
                  <a:pt x="3" y="307"/>
                </a:lnTo>
                <a:lnTo>
                  <a:pt x="3" y="303"/>
                </a:lnTo>
                <a:lnTo>
                  <a:pt x="3" y="298"/>
                </a:lnTo>
                <a:lnTo>
                  <a:pt x="3" y="292"/>
                </a:lnTo>
                <a:lnTo>
                  <a:pt x="3" y="287"/>
                </a:lnTo>
                <a:lnTo>
                  <a:pt x="3" y="259"/>
                </a:lnTo>
                <a:lnTo>
                  <a:pt x="3" y="231"/>
                </a:lnTo>
                <a:lnTo>
                  <a:pt x="2" y="183"/>
                </a:lnTo>
                <a:lnTo>
                  <a:pt x="2" y="159"/>
                </a:lnTo>
                <a:lnTo>
                  <a:pt x="0" y="113"/>
                </a:lnTo>
                <a:lnTo>
                  <a:pt x="0" y="97"/>
                </a:lnTo>
                <a:lnTo>
                  <a:pt x="0" y="90"/>
                </a:lnTo>
                <a:lnTo>
                  <a:pt x="0" y="83"/>
                </a:lnTo>
                <a:lnTo>
                  <a:pt x="0" y="79"/>
                </a:lnTo>
                <a:lnTo>
                  <a:pt x="0" y="76"/>
                </a:lnTo>
                <a:lnTo>
                  <a:pt x="2" y="73"/>
                </a:lnTo>
                <a:lnTo>
                  <a:pt x="2" y="70"/>
                </a:lnTo>
                <a:lnTo>
                  <a:pt x="3" y="68"/>
                </a:lnTo>
                <a:lnTo>
                  <a:pt x="3" y="67"/>
                </a:lnTo>
                <a:lnTo>
                  <a:pt x="3" y="65"/>
                </a:lnTo>
                <a:lnTo>
                  <a:pt x="5" y="64"/>
                </a:lnTo>
                <a:lnTo>
                  <a:pt x="8" y="63"/>
                </a:lnTo>
                <a:lnTo>
                  <a:pt x="10" y="61"/>
                </a:lnTo>
                <a:lnTo>
                  <a:pt x="13" y="60"/>
                </a:lnTo>
                <a:lnTo>
                  <a:pt x="16" y="60"/>
                </a:lnTo>
                <a:lnTo>
                  <a:pt x="19" y="60"/>
                </a:lnTo>
                <a:lnTo>
                  <a:pt x="26" y="58"/>
                </a:lnTo>
                <a:lnTo>
                  <a:pt x="32" y="58"/>
                </a:lnTo>
                <a:lnTo>
                  <a:pt x="38" y="58"/>
                </a:lnTo>
                <a:lnTo>
                  <a:pt x="76" y="60"/>
                </a:lnTo>
                <a:lnTo>
                  <a:pt x="106" y="60"/>
                </a:lnTo>
                <a:lnTo>
                  <a:pt x="120" y="61"/>
                </a:lnTo>
                <a:lnTo>
                  <a:pt x="133" y="61"/>
                </a:lnTo>
                <a:lnTo>
                  <a:pt x="159" y="63"/>
                </a:lnTo>
                <a:lnTo>
                  <a:pt x="171" y="63"/>
                </a:lnTo>
                <a:lnTo>
                  <a:pt x="176" y="63"/>
                </a:lnTo>
                <a:lnTo>
                  <a:pt x="178" y="63"/>
                </a:lnTo>
                <a:lnTo>
                  <a:pt x="181" y="63"/>
                </a:lnTo>
                <a:lnTo>
                  <a:pt x="184" y="61"/>
                </a:lnTo>
                <a:lnTo>
                  <a:pt x="185" y="61"/>
                </a:lnTo>
                <a:lnTo>
                  <a:pt x="188" y="60"/>
                </a:lnTo>
                <a:lnTo>
                  <a:pt x="191" y="58"/>
                </a:lnTo>
                <a:lnTo>
                  <a:pt x="192" y="58"/>
                </a:lnTo>
                <a:lnTo>
                  <a:pt x="194" y="57"/>
                </a:lnTo>
                <a:lnTo>
                  <a:pt x="194" y="55"/>
                </a:lnTo>
                <a:lnTo>
                  <a:pt x="195" y="52"/>
                </a:lnTo>
                <a:lnTo>
                  <a:pt x="195" y="49"/>
                </a:lnTo>
                <a:lnTo>
                  <a:pt x="197" y="45"/>
                </a:lnTo>
                <a:lnTo>
                  <a:pt x="197" y="41"/>
                </a:lnTo>
                <a:lnTo>
                  <a:pt x="198" y="28"/>
                </a:lnTo>
                <a:lnTo>
                  <a:pt x="198" y="23"/>
                </a:lnTo>
                <a:lnTo>
                  <a:pt x="200" y="20"/>
                </a:lnTo>
                <a:lnTo>
                  <a:pt x="200" y="17"/>
                </a:lnTo>
                <a:lnTo>
                  <a:pt x="201" y="15"/>
                </a:lnTo>
                <a:lnTo>
                  <a:pt x="201" y="13"/>
                </a:lnTo>
                <a:lnTo>
                  <a:pt x="203" y="12"/>
                </a:lnTo>
                <a:lnTo>
                  <a:pt x="204" y="10"/>
                </a:lnTo>
                <a:lnTo>
                  <a:pt x="205" y="9"/>
                </a:lnTo>
                <a:lnTo>
                  <a:pt x="207" y="9"/>
                </a:lnTo>
                <a:lnTo>
                  <a:pt x="208" y="7"/>
                </a:lnTo>
                <a:lnTo>
                  <a:pt x="210" y="6"/>
                </a:lnTo>
                <a:lnTo>
                  <a:pt x="211" y="6"/>
                </a:lnTo>
                <a:lnTo>
                  <a:pt x="214" y="4"/>
                </a:lnTo>
                <a:lnTo>
                  <a:pt x="216" y="3"/>
                </a:lnTo>
                <a:lnTo>
                  <a:pt x="220" y="1"/>
                </a:lnTo>
                <a:lnTo>
                  <a:pt x="226" y="1"/>
                </a:lnTo>
                <a:lnTo>
                  <a:pt x="229" y="0"/>
                </a:lnTo>
                <a:lnTo>
                  <a:pt x="232" y="0"/>
                </a:lnTo>
                <a:lnTo>
                  <a:pt x="233" y="0"/>
                </a:lnTo>
                <a:lnTo>
                  <a:pt x="235" y="0"/>
                </a:lnTo>
                <a:lnTo>
                  <a:pt x="236" y="7"/>
                </a:lnTo>
                <a:lnTo>
                  <a:pt x="236" y="9"/>
                </a:lnTo>
                <a:lnTo>
                  <a:pt x="237" y="10"/>
                </a:lnTo>
                <a:lnTo>
                  <a:pt x="237" y="12"/>
                </a:lnTo>
                <a:lnTo>
                  <a:pt x="239" y="15"/>
                </a:lnTo>
                <a:lnTo>
                  <a:pt x="240" y="16"/>
                </a:lnTo>
                <a:lnTo>
                  <a:pt x="243" y="17"/>
                </a:lnTo>
                <a:lnTo>
                  <a:pt x="246" y="20"/>
                </a:lnTo>
                <a:lnTo>
                  <a:pt x="248" y="22"/>
                </a:lnTo>
                <a:lnTo>
                  <a:pt x="248" y="23"/>
                </a:lnTo>
                <a:lnTo>
                  <a:pt x="249" y="23"/>
                </a:lnTo>
                <a:lnTo>
                  <a:pt x="252" y="25"/>
                </a:lnTo>
                <a:lnTo>
                  <a:pt x="253" y="25"/>
                </a:lnTo>
                <a:lnTo>
                  <a:pt x="255" y="25"/>
                </a:lnTo>
                <a:lnTo>
                  <a:pt x="259" y="26"/>
                </a:lnTo>
                <a:lnTo>
                  <a:pt x="267" y="26"/>
                </a:lnTo>
                <a:lnTo>
                  <a:pt x="272" y="26"/>
                </a:lnTo>
                <a:lnTo>
                  <a:pt x="277" y="26"/>
                </a:lnTo>
                <a:lnTo>
                  <a:pt x="280" y="28"/>
                </a:lnTo>
                <a:lnTo>
                  <a:pt x="287" y="29"/>
                </a:lnTo>
                <a:lnTo>
                  <a:pt x="290" y="31"/>
                </a:lnTo>
                <a:lnTo>
                  <a:pt x="291" y="31"/>
                </a:lnTo>
                <a:lnTo>
                  <a:pt x="293" y="32"/>
                </a:lnTo>
                <a:lnTo>
                  <a:pt x="296" y="33"/>
                </a:lnTo>
                <a:lnTo>
                  <a:pt x="299" y="35"/>
                </a:lnTo>
                <a:lnTo>
                  <a:pt x="300" y="38"/>
                </a:lnTo>
                <a:lnTo>
                  <a:pt x="301" y="39"/>
                </a:lnTo>
                <a:lnTo>
                  <a:pt x="304" y="44"/>
                </a:lnTo>
                <a:lnTo>
                  <a:pt x="307" y="45"/>
                </a:lnTo>
                <a:lnTo>
                  <a:pt x="310" y="47"/>
                </a:lnTo>
                <a:lnTo>
                  <a:pt x="313" y="49"/>
                </a:lnTo>
                <a:lnTo>
                  <a:pt x="316" y="52"/>
                </a:lnTo>
                <a:lnTo>
                  <a:pt x="317" y="55"/>
                </a:lnTo>
                <a:lnTo>
                  <a:pt x="328" y="61"/>
                </a:lnTo>
                <a:lnTo>
                  <a:pt x="329" y="63"/>
                </a:lnTo>
                <a:lnTo>
                  <a:pt x="331" y="65"/>
                </a:lnTo>
                <a:lnTo>
                  <a:pt x="332" y="65"/>
                </a:lnTo>
                <a:lnTo>
                  <a:pt x="333" y="68"/>
                </a:lnTo>
                <a:lnTo>
                  <a:pt x="339" y="76"/>
                </a:lnTo>
                <a:lnTo>
                  <a:pt x="341" y="79"/>
                </a:lnTo>
                <a:lnTo>
                  <a:pt x="341" y="79"/>
                </a:lnTo>
                <a:lnTo>
                  <a:pt x="342" y="80"/>
                </a:lnTo>
                <a:lnTo>
                  <a:pt x="342" y="81"/>
                </a:lnTo>
                <a:lnTo>
                  <a:pt x="342" y="83"/>
                </a:lnTo>
                <a:lnTo>
                  <a:pt x="342" y="84"/>
                </a:lnTo>
                <a:lnTo>
                  <a:pt x="342" y="87"/>
                </a:lnTo>
                <a:lnTo>
                  <a:pt x="341" y="89"/>
                </a:lnTo>
                <a:lnTo>
                  <a:pt x="339" y="90"/>
                </a:lnTo>
                <a:lnTo>
                  <a:pt x="338" y="92"/>
                </a:lnTo>
                <a:lnTo>
                  <a:pt x="333" y="97"/>
                </a:lnTo>
                <a:lnTo>
                  <a:pt x="332" y="99"/>
                </a:lnTo>
                <a:lnTo>
                  <a:pt x="332" y="100"/>
                </a:lnTo>
                <a:lnTo>
                  <a:pt x="331" y="102"/>
                </a:lnTo>
                <a:lnTo>
                  <a:pt x="331" y="103"/>
                </a:lnTo>
                <a:lnTo>
                  <a:pt x="331" y="105"/>
                </a:lnTo>
                <a:lnTo>
                  <a:pt x="331" y="106"/>
                </a:lnTo>
                <a:lnTo>
                  <a:pt x="331" y="108"/>
                </a:lnTo>
                <a:lnTo>
                  <a:pt x="331" y="109"/>
                </a:lnTo>
                <a:lnTo>
                  <a:pt x="331" y="112"/>
                </a:lnTo>
                <a:lnTo>
                  <a:pt x="332" y="113"/>
                </a:lnTo>
                <a:lnTo>
                  <a:pt x="333" y="116"/>
                </a:lnTo>
                <a:lnTo>
                  <a:pt x="335" y="119"/>
                </a:lnTo>
                <a:lnTo>
                  <a:pt x="338" y="122"/>
                </a:lnTo>
                <a:lnTo>
                  <a:pt x="345" y="135"/>
                </a:lnTo>
                <a:lnTo>
                  <a:pt x="347" y="138"/>
                </a:lnTo>
                <a:lnTo>
                  <a:pt x="348" y="140"/>
                </a:lnTo>
                <a:lnTo>
                  <a:pt x="348" y="141"/>
                </a:lnTo>
                <a:lnTo>
                  <a:pt x="348" y="143"/>
                </a:lnTo>
                <a:lnTo>
                  <a:pt x="349" y="145"/>
                </a:lnTo>
                <a:lnTo>
                  <a:pt x="349" y="147"/>
                </a:lnTo>
                <a:lnTo>
                  <a:pt x="349" y="148"/>
                </a:lnTo>
                <a:lnTo>
                  <a:pt x="349" y="148"/>
                </a:lnTo>
                <a:lnTo>
                  <a:pt x="349" y="150"/>
                </a:lnTo>
                <a:lnTo>
                  <a:pt x="349" y="151"/>
                </a:lnTo>
                <a:lnTo>
                  <a:pt x="349" y="154"/>
                </a:lnTo>
                <a:lnTo>
                  <a:pt x="348" y="156"/>
                </a:lnTo>
                <a:lnTo>
                  <a:pt x="348" y="159"/>
                </a:lnTo>
                <a:lnTo>
                  <a:pt x="347" y="161"/>
                </a:lnTo>
                <a:lnTo>
                  <a:pt x="345" y="163"/>
                </a:lnTo>
                <a:lnTo>
                  <a:pt x="345" y="166"/>
                </a:lnTo>
                <a:lnTo>
                  <a:pt x="344" y="167"/>
                </a:lnTo>
                <a:lnTo>
                  <a:pt x="342" y="169"/>
                </a:lnTo>
                <a:lnTo>
                  <a:pt x="341" y="170"/>
                </a:lnTo>
                <a:lnTo>
                  <a:pt x="339" y="172"/>
                </a:lnTo>
                <a:lnTo>
                  <a:pt x="336" y="172"/>
                </a:lnTo>
                <a:lnTo>
                  <a:pt x="332" y="175"/>
                </a:lnTo>
                <a:lnTo>
                  <a:pt x="331" y="175"/>
                </a:lnTo>
                <a:lnTo>
                  <a:pt x="329" y="176"/>
                </a:lnTo>
                <a:lnTo>
                  <a:pt x="329" y="177"/>
                </a:lnTo>
                <a:lnTo>
                  <a:pt x="328" y="179"/>
                </a:lnTo>
                <a:lnTo>
                  <a:pt x="329" y="179"/>
                </a:lnTo>
                <a:lnTo>
                  <a:pt x="329" y="180"/>
                </a:lnTo>
                <a:lnTo>
                  <a:pt x="329" y="182"/>
                </a:lnTo>
                <a:lnTo>
                  <a:pt x="331" y="183"/>
                </a:lnTo>
                <a:lnTo>
                  <a:pt x="333" y="191"/>
                </a:lnTo>
                <a:lnTo>
                  <a:pt x="336" y="195"/>
                </a:lnTo>
                <a:lnTo>
                  <a:pt x="336" y="198"/>
                </a:lnTo>
                <a:lnTo>
                  <a:pt x="339" y="204"/>
                </a:lnTo>
                <a:lnTo>
                  <a:pt x="339" y="209"/>
                </a:lnTo>
                <a:lnTo>
                  <a:pt x="341" y="214"/>
                </a:lnTo>
                <a:lnTo>
                  <a:pt x="341" y="217"/>
                </a:lnTo>
                <a:lnTo>
                  <a:pt x="342" y="218"/>
                </a:lnTo>
                <a:lnTo>
                  <a:pt x="342" y="221"/>
                </a:lnTo>
                <a:lnTo>
                  <a:pt x="342" y="224"/>
                </a:lnTo>
                <a:lnTo>
                  <a:pt x="342" y="227"/>
                </a:lnTo>
                <a:lnTo>
                  <a:pt x="341" y="228"/>
                </a:lnTo>
                <a:lnTo>
                  <a:pt x="341" y="231"/>
                </a:lnTo>
                <a:lnTo>
                  <a:pt x="341" y="233"/>
                </a:lnTo>
                <a:lnTo>
                  <a:pt x="339" y="236"/>
                </a:lnTo>
                <a:lnTo>
                  <a:pt x="339" y="239"/>
                </a:lnTo>
                <a:lnTo>
                  <a:pt x="336" y="243"/>
                </a:lnTo>
                <a:lnTo>
                  <a:pt x="336" y="244"/>
                </a:lnTo>
                <a:lnTo>
                  <a:pt x="335" y="247"/>
                </a:lnTo>
                <a:lnTo>
                  <a:pt x="333" y="250"/>
                </a:lnTo>
                <a:lnTo>
                  <a:pt x="331" y="253"/>
                </a:lnTo>
                <a:lnTo>
                  <a:pt x="322" y="260"/>
                </a:lnTo>
                <a:lnTo>
                  <a:pt x="319" y="265"/>
                </a:lnTo>
                <a:lnTo>
                  <a:pt x="317" y="268"/>
                </a:lnTo>
                <a:lnTo>
                  <a:pt x="317" y="269"/>
                </a:lnTo>
                <a:lnTo>
                  <a:pt x="316" y="272"/>
                </a:lnTo>
                <a:lnTo>
                  <a:pt x="315" y="275"/>
                </a:lnTo>
                <a:lnTo>
                  <a:pt x="315" y="276"/>
                </a:lnTo>
                <a:lnTo>
                  <a:pt x="315" y="278"/>
                </a:lnTo>
                <a:lnTo>
                  <a:pt x="313" y="279"/>
                </a:lnTo>
                <a:lnTo>
                  <a:pt x="313" y="282"/>
                </a:lnTo>
                <a:lnTo>
                  <a:pt x="313" y="285"/>
                </a:lnTo>
                <a:lnTo>
                  <a:pt x="313" y="291"/>
                </a:lnTo>
                <a:lnTo>
                  <a:pt x="313" y="294"/>
                </a:lnTo>
                <a:lnTo>
                  <a:pt x="313" y="297"/>
                </a:lnTo>
                <a:lnTo>
                  <a:pt x="312" y="298"/>
                </a:lnTo>
                <a:lnTo>
                  <a:pt x="310" y="304"/>
                </a:lnTo>
                <a:lnTo>
                  <a:pt x="310" y="308"/>
                </a:lnTo>
                <a:lnTo>
                  <a:pt x="309" y="311"/>
                </a:lnTo>
                <a:lnTo>
                  <a:pt x="306" y="317"/>
                </a:lnTo>
                <a:lnTo>
                  <a:pt x="306" y="319"/>
                </a:lnTo>
                <a:lnTo>
                  <a:pt x="301" y="327"/>
                </a:lnTo>
                <a:lnTo>
                  <a:pt x="301" y="329"/>
                </a:lnTo>
                <a:lnTo>
                  <a:pt x="301" y="330"/>
                </a:lnTo>
                <a:lnTo>
                  <a:pt x="301" y="332"/>
                </a:lnTo>
                <a:lnTo>
                  <a:pt x="301" y="333"/>
                </a:lnTo>
                <a:lnTo>
                  <a:pt x="303" y="333"/>
                </a:lnTo>
                <a:lnTo>
                  <a:pt x="306" y="333"/>
                </a:lnTo>
                <a:lnTo>
                  <a:pt x="307" y="335"/>
                </a:lnTo>
                <a:lnTo>
                  <a:pt x="309" y="335"/>
                </a:lnTo>
                <a:lnTo>
                  <a:pt x="313" y="337"/>
                </a:lnTo>
                <a:lnTo>
                  <a:pt x="315" y="339"/>
                </a:lnTo>
                <a:lnTo>
                  <a:pt x="317" y="340"/>
                </a:lnTo>
                <a:lnTo>
                  <a:pt x="317" y="340"/>
                </a:lnTo>
                <a:lnTo>
                  <a:pt x="319" y="342"/>
                </a:lnTo>
                <a:lnTo>
                  <a:pt x="320" y="342"/>
                </a:lnTo>
                <a:lnTo>
                  <a:pt x="323" y="340"/>
                </a:lnTo>
                <a:lnTo>
                  <a:pt x="329" y="339"/>
                </a:lnTo>
                <a:lnTo>
                  <a:pt x="333" y="339"/>
                </a:lnTo>
                <a:lnTo>
                  <a:pt x="336" y="339"/>
                </a:lnTo>
                <a:lnTo>
                  <a:pt x="345" y="337"/>
                </a:lnTo>
                <a:lnTo>
                  <a:pt x="347" y="337"/>
                </a:lnTo>
                <a:lnTo>
                  <a:pt x="352" y="337"/>
                </a:lnTo>
                <a:lnTo>
                  <a:pt x="355" y="337"/>
                </a:lnTo>
                <a:lnTo>
                  <a:pt x="360" y="336"/>
                </a:lnTo>
                <a:lnTo>
                  <a:pt x="364" y="336"/>
                </a:lnTo>
                <a:lnTo>
                  <a:pt x="366" y="335"/>
                </a:lnTo>
                <a:lnTo>
                  <a:pt x="368" y="335"/>
                </a:lnTo>
                <a:lnTo>
                  <a:pt x="371" y="333"/>
                </a:lnTo>
                <a:lnTo>
                  <a:pt x="374" y="330"/>
                </a:lnTo>
                <a:lnTo>
                  <a:pt x="377" y="329"/>
                </a:lnTo>
                <a:lnTo>
                  <a:pt x="379" y="327"/>
                </a:lnTo>
                <a:lnTo>
                  <a:pt x="386" y="321"/>
                </a:lnTo>
                <a:lnTo>
                  <a:pt x="387" y="319"/>
                </a:lnTo>
                <a:lnTo>
                  <a:pt x="390" y="317"/>
                </a:lnTo>
                <a:lnTo>
                  <a:pt x="393" y="314"/>
                </a:lnTo>
                <a:lnTo>
                  <a:pt x="395" y="314"/>
                </a:lnTo>
                <a:lnTo>
                  <a:pt x="398" y="313"/>
                </a:lnTo>
                <a:lnTo>
                  <a:pt x="399" y="311"/>
                </a:lnTo>
                <a:lnTo>
                  <a:pt x="402" y="311"/>
                </a:lnTo>
                <a:lnTo>
                  <a:pt x="403" y="311"/>
                </a:lnTo>
                <a:lnTo>
                  <a:pt x="405" y="311"/>
                </a:lnTo>
                <a:lnTo>
                  <a:pt x="406" y="311"/>
                </a:lnTo>
                <a:lnTo>
                  <a:pt x="408" y="313"/>
                </a:lnTo>
                <a:lnTo>
                  <a:pt x="409" y="313"/>
                </a:lnTo>
                <a:lnTo>
                  <a:pt x="411" y="314"/>
                </a:lnTo>
                <a:lnTo>
                  <a:pt x="412" y="314"/>
                </a:lnTo>
                <a:lnTo>
                  <a:pt x="415" y="317"/>
                </a:lnTo>
                <a:lnTo>
                  <a:pt x="416" y="319"/>
                </a:lnTo>
                <a:lnTo>
                  <a:pt x="418" y="320"/>
                </a:lnTo>
                <a:lnTo>
                  <a:pt x="419" y="321"/>
                </a:lnTo>
                <a:lnTo>
                  <a:pt x="419" y="323"/>
                </a:lnTo>
                <a:lnTo>
                  <a:pt x="421" y="323"/>
                </a:lnTo>
                <a:lnTo>
                  <a:pt x="422" y="324"/>
                </a:lnTo>
                <a:lnTo>
                  <a:pt x="422" y="327"/>
                </a:lnTo>
                <a:lnTo>
                  <a:pt x="422" y="332"/>
                </a:lnTo>
                <a:lnTo>
                  <a:pt x="424" y="335"/>
                </a:lnTo>
                <a:lnTo>
                  <a:pt x="424" y="337"/>
                </a:lnTo>
                <a:lnTo>
                  <a:pt x="424" y="340"/>
                </a:lnTo>
                <a:lnTo>
                  <a:pt x="424" y="342"/>
                </a:lnTo>
                <a:lnTo>
                  <a:pt x="424" y="345"/>
                </a:lnTo>
                <a:lnTo>
                  <a:pt x="422" y="349"/>
                </a:lnTo>
                <a:lnTo>
                  <a:pt x="422" y="351"/>
                </a:lnTo>
                <a:lnTo>
                  <a:pt x="421" y="355"/>
                </a:lnTo>
                <a:lnTo>
                  <a:pt x="421" y="358"/>
                </a:lnTo>
                <a:lnTo>
                  <a:pt x="419" y="359"/>
                </a:lnTo>
                <a:lnTo>
                  <a:pt x="415" y="365"/>
                </a:lnTo>
                <a:lnTo>
                  <a:pt x="409" y="377"/>
                </a:lnTo>
                <a:lnTo>
                  <a:pt x="408" y="381"/>
                </a:lnTo>
                <a:lnTo>
                  <a:pt x="405" y="385"/>
                </a:lnTo>
                <a:lnTo>
                  <a:pt x="403" y="391"/>
                </a:lnTo>
                <a:lnTo>
                  <a:pt x="398" y="403"/>
                </a:lnTo>
                <a:lnTo>
                  <a:pt x="396" y="407"/>
                </a:lnTo>
                <a:lnTo>
                  <a:pt x="393" y="420"/>
                </a:lnTo>
                <a:lnTo>
                  <a:pt x="390" y="428"/>
                </a:lnTo>
                <a:lnTo>
                  <a:pt x="389" y="428"/>
                </a:lnTo>
                <a:lnTo>
                  <a:pt x="387" y="438"/>
                </a:lnTo>
                <a:lnTo>
                  <a:pt x="384" y="449"/>
                </a:lnTo>
                <a:lnTo>
                  <a:pt x="384" y="452"/>
                </a:lnTo>
                <a:lnTo>
                  <a:pt x="384" y="454"/>
                </a:lnTo>
                <a:lnTo>
                  <a:pt x="383" y="455"/>
                </a:lnTo>
                <a:lnTo>
                  <a:pt x="383" y="458"/>
                </a:lnTo>
                <a:lnTo>
                  <a:pt x="383" y="460"/>
                </a:lnTo>
                <a:lnTo>
                  <a:pt x="384" y="463"/>
                </a:lnTo>
                <a:lnTo>
                  <a:pt x="384" y="463"/>
                </a:lnTo>
                <a:lnTo>
                  <a:pt x="384" y="465"/>
                </a:lnTo>
                <a:lnTo>
                  <a:pt x="386" y="468"/>
                </a:lnTo>
                <a:lnTo>
                  <a:pt x="386" y="470"/>
                </a:lnTo>
                <a:lnTo>
                  <a:pt x="387" y="473"/>
                </a:lnTo>
                <a:lnTo>
                  <a:pt x="387" y="474"/>
                </a:lnTo>
                <a:lnTo>
                  <a:pt x="389" y="476"/>
                </a:lnTo>
                <a:lnTo>
                  <a:pt x="392" y="480"/>
                </a:lnTo>
                <a:lnTo>
                  <a:pt x="395" y="483"/>
                </a:lnTo>
                <a:lnTo>
                  <a:pt x="399" y="487"/>
                </a:lnTo>
                <a:lnTo>
                  <a:pt x="406" y="495"/>
                </a:lnTo>
                <a:lnTo>
                  <a:pt x="408" y="496"/>
                </a:lnTo>
                <a:lnTo>
                  <a:pt x="411" y="497"/>
                </a:lnTo>
                <a:lnTo>
                  <a:pt x="412" y="499"/>
                </a:lnTo>
                <a:lnTo>
                  <a:pt x="414" y="502"/>
                </a:lnTo>
                <a:lnTo>
                  <a:pt x="418" y="508"/>
                </a:lnTo>
                <a:lnTo>
                  <a:pt x="421" y="511"/>
                </a:lnTo>
                <a:lnTo>
                  <a:pt x="422" y="513"/>
                </a:lnTo>
                <a:lnTo>
                  <a:pt x="424" y="516"/>
                </a:lnTo>
                <a:lnTo>
                  <a:pt x="427" y="518"/>
                </a:lnTo>
                <a:lnTo>
                  <a:pt x="428" y="519"/>
                </a:lnTo>
                <a:lnTo>
                  <a:pt x="430" y="521"/>
                </a:lnTo>
                <a:lnTo>
                  <a:pt x="432" y="522"/>
                </a:lnTo>
                <a:lnTo>
                  <a:pt x="437" y="524"/>
                </a:lnTo>
                <a:lnTo>
                  <a:pt x="446" y="527"/>
                </a:lnTo>
                <a:lnTo>
                  <a:pt x="451" y="529"/>
                </a:lnTo>
                <a:lnTo>
                  <a:pt x="457" y="531"/>
                </a:lnTo>
                <a:lnTo>
                  <a:pt x="457" y="532"/>
                </a:lnTo>
                <a:lnTo>
                  <a:pt x="460" y="534"/>
                </a:lnTo>
                <a:lnTo>
                  <a:pt x="463" y="535"/>
                </a:lnTo>
                <a:lnTo>
                  <a:pt x="464" y="537"/>
                </a:lnTo>
                <a:lnTo>
                  <a:pt x="466" y="538"/>
                </a:lnTo>
                <a:lnTo>
                  <a:pt x="466" y="540"/>
                </a:lnTo>
                <a:lnTo>
                  <a:pt x="467" y="541"/>
                </a:lnTo>
                <a:lnTo>
                  <a:pt x="467" y="543"/>
                </a:lnTo>
                <a:lnTo>
                  <a:pt x="466" y="543"/>
                </a:lnTo>
                <a:lnTo>
                  <a:pt x="464" y="543"/>
                </a:lnTo>
                <a:lnTo>
                  <a:pt x="464" y="541"/>
                </a:lnTo>
                <a:close/>
                <a:moveTo>
                  <a:pt x="434" y="620"/>
                </a:moveTo>
                <a:lnTo>
                  <a:pt x="434" y="618"/>
                </a:lnTo>
                <a:lnTo>
                  <a:pt x="434" y="62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43"/>
          <p:cNvSpPr>
            <a:spLocks/>
          </p:cNvSpPr>
          <p:nvPr/>
        </p:nvSpPr>
        <p:spPr bwMode="auto">
          <a:xfrm>
            <a:off x="2835275" y="2533650"/>
            <a:ext cx="641350" cy="538163"/>
          </a:xfrm>
          <a:custGeom>
            <a:avLst/>
            <a:gdLst>
              <a:gd name="T0" fmla="*/ 403 w 404"/>
              <a:gd name="T1" fmla="*/ 86 h 339"/>
              <a:gd name="T2" fmla="*/ 403 w 404"/>
              <a:gd name="T3" fmla="*/ 125 h 339"/>
              <a:gd name="T4" fmla="*/ 403 w 404"/>
              <a:gd name="T5" fmla="*/ 152 h 339"/>
              <a:gd name="T6" fmla="*/ 403 w 404"/>
              <a:gd name="T7" fmla="*/ 286 h 339"/>
              <a:gd name="T8" fmla="*/ 401 w 404"/>
              <a:gd name="T9" fmla="*/ 312 h 339"/>
              <a:gd name="T10" fmla="*/ 401 w 404"/>
              <a:gd name="T11" fmla="*/ 323 h 339"/>
              <a:gd name="T12" fmla="*/ 398 w 404"/>
              <a:gd name="T13" fmla="*/ 333 h 339"/>
              <a:gd name="T14" fmla="*/ 394 w 404"/>
              <a:gd name="T15" fmla="*/ 337 h 339"/>
              <a:gd name="T16" fmla="*/ 387 w 404"/>
              <a:gd name="T17" fmla="*/ 339 h 339"/>
              <a:gd name="T18" fmla="*/ 375 w 404"/>
              <a:gd name="T19" fmla="*/ 339 h 339"/>
              <a:gd name="T20" fmla="*/ 323 w 404"/>
              <a:gd name="T21" fmla="*/ 339 h 339"/>
              <a:gd name="T22" fmla="*/ 110 w 404"/>
              <a:gd name="T23" fmla="*/ 334 h 339"/>
              <a:gd name="T24" fmla="*/ 61 w 404"/>
              <a:gd name="T25" fmla="*/ 334 h 339"/>
              <a:gd name="T26" fmla="*/ 24 w 404"/>
              <a:gd name="T27" fmla="*/ 334 h 339"/>
              <a:gd name="T28" fmla="*/ 13 w 404"/>
              <a:gd name="T29" fmla="*/ 331 h 339"/>
              <a:gd name="T30" fmla="*/ 8 w 404"/>
              <a:gd name="T31" fmla="*/ 328 h 339"/>
              <a:gd name="T32" fmla="*/ 5 w 404"/>
              <a:gd name="T33" fmla="*/ 324 h 339"/>
              <a:gd name="T34" fmla="*/ 4 w 404"/>
              <a:gd name="T35" fmla="*/ 317 h 339"/>
              <a:gd name="T36" fmla="*/ 4 w 404"/>
              <a:gd name="T37" fmla="*/ 307 h 339"/>
              <a:gd name="T38" fmla="*/ 4 w 404"/>
              <a:gd name="T39" fmla="*/ 282 h 339"/>
              <a:gd name="T40" fmla="*/ 5 w 404"/>
              <a:gd name="T41" fmla="*/ 173 h 339"/>
              <a:gd name="T42" fmla="*/ 5 w 404"/>
              <a:gd name="T43" fmla="*/ 151 h 339"/>
              <a:gd name="T44" fmla="*/ 5 w 404"/>
              <a:gd name="T45" fmla="*/ 139 h 339"/>
              <a:gd name="T46" fmla="*/ 1 w 404"/>
              <a:gd name="T47" fmla="*/ 125 h 339"/>
              <a:gd name="T48" fmla="*/ 0 w 404"/>
              <a:gd name="T49" fmla="*/ 118 h 339"/>
              <a:gd name="T50" fmla="*/ 0 w 404"/>
              <a:gd name="T51" fmla="*/ 100 h 339"/>
              <a:gd name="T52" fmla="*/ 0 w 404"/>
              <a:gd name="T53" fmla="*/ 87 h 339"/>
              <a:gd name="T54" fmla="*/ 1 w 404"/>
              <a:gd name="T55" fmla="*/ 75 h 339"/>
              <a:gd name="T56" fmla="*/ 4 w 404"/>
              <a:gd name="T57" fmla="*/ 70 h 339"/>
              <a:gd name="T58" fmla="*/ 7 w 404"/>
              <a:gd name="T59" fmla="*/ 67 h 339"/>
              <a:gd name="T60" fmla="*/ 13 w 404"/>
              <a:gd name="T61" fmla="*/ 64 h 339"/>
              <a:gd name="T62" fmla="*/ 21 w 404"/>
              <a:gd name="T63" fmla="*/ 64 h 339"/>
              <a:gd name="T64" fmla="*/ 48 w 404"/>
              <a:gd name="T65" fmla="*/ 64 h 339"/>
              <a:gd name="T66" fmla="*/ 56 w 404"/>
              <a:gd name="T67" fmla="*/ 62 h 339"/>
              <a:gd name="T68" fmla="*/ 64 w 404"/>
              <a:gd name="T69" fmla="*/ 58 h 339"/>
              <a:gd name="T70" fmla="*/ 66 w 404"/>
              <a:gd name="T71" fmla="*/ 51 h 339"/>
              <a:gd name="T72" fmla="*/ 68 w 404"/>
              <a:gd name="T73" fmla="*/ 35 h 339"/>
              <a:gd name="T74" fmla="*/ 71 w 404"/>
              <a:gd name="T75" fmla="*/ 16 h 339"/>
              <a:gd name="T76" fmla="*/ 71 w 404"/>
              <a:gd name="T77" fmla="*/ 10 h 339"/>
              <a:gd name="T78" fmla="*/ 74 w 404"/>
              <a:gd name="T79" fmla="*/ 4 h 339"/>
              <a:gd name="T80" fmla="*/ 80 w 404"/>
              <a:gd name="T81" fmla="*/ 0 h 339"/>
              <a:gd name="T82" fmla="*/ 88 w 404"/>
              <a:gd name="T83" fmla="*/ 0 h 339"/>
              <a:gd name="T84" fmla="*/ 106 w 404"/>
              <a:gd name="T85" fmla="*/ 0 h 339"/>
              <a:gd name="T86" fmla="*/ 251 w 404"/>
              <a:gd name="T87" fmla="*/ 1 h 339"/>
              <a:gd name="T88" fmla="*/ 404 w 404"/>
              <a:gd name="T89" fmla="*/ 3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04" h="339">
                <a:moveTo>
                  <a:pt x="404" y="3"/>
                </a:moveTo>
                <a:lnTo>
                  <a:pt x="403" y="51"/>
                </a:lnTo>
                <a:lnTo>
                  <a:pt x="403" y="86"/>
                </a:lnTo>
                <a:lnTo>
                  <a:pt x="403" y="104"/>
                </a:lnTo>
                <a:lnTo>
                  <a:pt x="403" y="115"/>
                </a:lnTo>
                <a:lnTo>
                  <a:pt x="403" y="125"/>
                </a:lnTo>
                <a:lnTo>
                  <a:pt x="403" y="132"/>
                </a:lnTo>
                <a:lnTo>
                  <a:pt x="403" y="142"/>
                </a:lnTo>
                <a:lnTo>
                  <a:pt x="403" y="152"/>
                </a:lnTo>
                <a:lnTo>
                  <a:pt x="403" y="198"/>
                </a:lnTo>
                <a:lnTo>
                  <a:pt x="403" y="235"/>
                </a:lnTo>
                <a:lnTo>
                  <a:pt x="403" y="286"/>
                </a:lnTo>
                <a:lnTo>
                  <a:pt x="403" y="298"/>
                </a:lnTo>
                <a:lnTo>
                  <a:pt x="403" y="305"/>
                </a:lnTo>
                <a:lnTo>
                  <a:pt x="401" y="312"/>
                </a:lnTo>
                <a:lnTo>
                  <a:pt x="401" y="317"/>
                </a:lnTo>
                <a:lnTo>
                  <a:pt x="401" y="321"/>
                </a:lnTo>
                <a:lnTo>
                  <a:pt x="401" y="323"/>
                </a:lnTo>
                <a:lnTo>
                  <a:pt x="400" y="326"/>
                </a:lnTo>
                <a:lnTo>
                  <a:pt x="400" y="328"/>
                </a:lnTo>
                <a:lnTo>
                  <a:pt x="398" y="333"/>
                </a:lnTo>
                <a:lnTo>
                  <a:pt x="397" y="333"/>
                </a:lnTo>
                <a:lnTo>
                  <a:pt x="397" y="334"/>
                </a:lnTo>
                <a:lnTo>
                  <a:pt x="394" y="337"/>
                </a:lnTo>
                <a:lnTo>
                  <a:pt x="391" y="337"/>
                </a:lnTo>
                <a:lnTo>
                  <a:pt x="390" y="339"/>
                </a:lnTo>
                <a:lnTo>
                  <a:pt x="387" y="339"/>
                </a:lnTo>
                <a:lnTo>
                  <a:pt x="385" y="339"/>
                </a:lnTo>
                <a:lnTo>
                  <a:pt x="381" y="339"/>
                </a:lnTo>
                <a:lnTo>
                  <a:pt x="375" y="339"/>
                </a:lnTo>
                <a:lnTo>
                  <a:pt x="365" y="339"/>
                </a:lnTo>
                <a:lnTo>
                  <a:pt x="340" y="339"/>
                </a:lnTo>
                <a:lnTo>
                  <a:pt x="323" y="339"/>
                </a:lnTo>
                <a:lnTo>
                  <a:pt x="225" y="337"/>
                </a:lnTo>
                <a:lnTo>
                  <a:pt x="161" y="336"/>
                </a:lnTo>
                <a:lnTo>
                  <a:pt x="110" y="334"/>
                </a:lnTo>
                <a:lnTo>
                  <a:pt x="85" y="334"/>
                </a:lnTo>
                <a:lnTo>
                  <a:pt x="72" y="334"/>
                </a:lnTo>
                <a:lnTo>
                  <a:pt x="61" y="334"/>
                </a:lnTo>
                <a:lnTo>
                  <a:pt x="37" y="334"/>
                </a:lnTo>
                <a:lnTo>
                  <a:pt x="29" y="334"/>
                </a:lnTo>
                <a:lnTo>
                  <a:pt x="24" y="334"/>
                </a:lnTo>
                <a:lnTo>
                  <a:pt x="18" y="333"/>
                </a:lnTo>
                <a:lnTo>
                  <a:pt x="16" y="333"/>
                </a:lnTo>
                <a:lnTo>
                  <a:pt x="13" y="331"/>
                </a:lnTo>
                <a:lnTo>
                  <a:pt x="11" y="331"/>
                </a:lnTo>
                <a:lnTo>
                  <a:pt x="10" y="330"/>
                </a:lnTo>
                <a:lnTo>
                  <a:pt x="8" y="328"/>
                </a:lnTo>
                <a:lnTo>
                  <a:pt x="7" y="327"/>
                </a:lnTo>
                <a:lnTo>
                  <a:pt x="7" y="326"/>
                </a:lnTo>
                <a:lnTo>
                  <a:pt x="5" y="324"/>
                </a:lnTo>
                <a:lnTo>
                  <a:pt x="5" y="321"/>
                </a:lnTo>
                <a:lnTo>
                  <a:pt x="5" y="320"/>
                </a:lnTo>
                <a:lnTo>
                  <a:pt x="4" y="317"/>
                </a:lnTo>
                <a:lnTo>
                  <a:pt x="4" y="314"/>
                </a:lnTo>
                <a:lnTo>
                  <a:pt x="4" y="312"/>
                </a:lnTo>
                <a:lnTo>
                  <a:pt x="4" y="307"/>
                </a:lnTo>
                <a:lnTo>
                  <a:pt x="4" y="301"/>
                </a:lnTo>
                <a:lnTo>
                  <a:pt x="4" y="294"/>
                </a:lnTo>
                <a:lnTo>
                  <a:pt x="4" y="282"/>
                </a:lnTo>
                <a:lnTo>
                  <a:pt x="5" y="235"/>
                </a:lnTo>
                <a:lnTo>
                  <a:pt x="5" y="206"/>
                </a:lnTo>
                <a:lnTo>
                  <a:pt x="5" y="173"/>
                </a:lnTo>
                <a:lnTo>
                  <a:pt x="5" y="164"/>
                </a:lnTo>
                <a:lnTo>
                  <a:pt x="5" y="155"/>
                </a:lnTo>
                <a:lnTo>
                  <a:pt x="5" y="151"/>
                </a:lnTo>
                <a:lnTo>
                  <a:pt x="5" y="147"/>
                </a:lnTo>
                <a:lnTo>
                  <a:pt x="5" y="141"/>
                </a:lnTo>
                <a:lnTo>
                  <a:pt x="5" y="139"/>
                </a:lnTo>
                <a:lnTo>
                  <a:pt x="4" y="136"/>
                </a:lnTo>
                <a:lnTo>
                  <a:pt x="4" y="134"/>
                </a:lnTo>
                <a:lnTo>
                  <a:pt x="1" y="125"/>
                </a:lnTo>
                <a:lnTo>
                  <a:pt x="1" y="122"/>
                </a:lnTo>
                <a:lnTo>
                  <a:pt x="1" y="119"/>
                </a:lnTo>
                <a:lnTo>
                  <a:pt x="0" y="118"/>
                </a:lnTo>
                <a:lnTo>
                  <a:pt x="0" y="110"/>
                </a:lnTo>
                <a:lnTo>
                  <a:pt x="0" y="106"/>
                </a:lnTo>
                <a:lnTo>
                  <a:pt x="0" y="100"/>
                </a:lnTo>
                <a:lnTo>
                  <a:pt x="0" y="96"/>
                </a:lnTo>
                <a:lnTo>
                  <a:pt x="0" y="91"/>
                </a:lnTo>
                <a:lnTo>
                  <a:pt x="0" y="87"/>
                </a:lnTo>
                <a:lnTo>
                  <a:pt x="0" y="81"/>
                </a:lnTo>
                <a:lnTo>
                  <a:pt x="1" y="78"/>
                </a:lnTo>
                <a:lnTo>
                  <a:pt x="1" y="75"/>
                </a:lnTo>
                <a:lnTo>
                  <a:pt x="2" y="72"/>
                </a:lnTo>
                <a:lnTo>
                  <a:pt x="2" y="71"/>
                </a:lnTo>
                <a:lnTo>
                  <a:pt x="4" y="70"/>
                </a:lnTo>
                <a:lnTo>
                  <a:pt x="4" y="68"/>
                </a:lnTo>
                <a:lnTo>
                  <a:pt x="5" y="68"/>
                </a:lnTo>
                <a:lnTo>
                  <a:pt x="7" y="67"/>
                </a:lnTo>
                <a:lnTo>
                  <a:pt x="8" y="65"/>
                </a:lnTo>
                <a:lnTo>
                  <a:pt x="10" y="65"/>
                </a:lnTo>
                <a:lnTo>
                  <a:pt x="13" y="64"/>
                </a:lnTo>
                <a:lnTo>
                  <a:pt x="13" y="64"/>
                </a:lnTo>
                <a:lnTo>
                  <a:pt x="16" y="64"/>
                </a:lnTo>
                <a:lnTo>
                  <a:pt x="21" y="64"/>
                </a:lnTo>
                <a:lnTo>
                  <a:pt x="26" y="64"/>
                </a:lnTo>
                <a:lnTo>
                  <a:pt x="42" y="64"/>
                </a:lnTo>
                <a:lnTo>
                  <a:pt x="48" y="64"/>
                </a:lnTo>
                <a:lnTo>
                  <a:pt x="49" y="64"/>
                </a:lnTo>
                <a:lnTo>
                  <a:pt x="52" y="64"/>
                </a:lnTo>
                <a:lnTo>
                  <a:pt x="56" y="62"/>
                </a:lnTo>
                <a:lnTo>
                  <a:pt x="58" y="62"/>
                </a:lnTo>
                <a:lnTo>
                  <a:pt x="61" y="61"/>
                </a:lnTo>
                <a:lnTo>
                  <a:pt x="64" y="58"/>
                </a:lnTo>
                <a:lnTo>
                  <a:pt x="64" y="56"/>
                </a:lnTo>
                <a:lnTo>
                  <a:pt x="65" y="54"/>
                </a:lnTo>
                <a:lnTo>
                  <a:pt x="66" y="51"/>
                </a:lnTo>
                <a:lnTo>
                  <a:pt x="66" y="46"/>
                </a:lnTo>
                <a:lnTo>
                  <a:pt x="68" y="40"/>
                </a:lnTo>
                <a:lnTo>
                  <a:pt x="68" y="35"/>
                </a:lnTo>
                <a:lnTo>
                  <a:pt x="69" y="26"/>
                </a:lnTo>
                <a:lnTo>
                  <a:pt x="69" y="20"/>
                </a:lnTo>
                <a:lnTo>
                  <a:pt x="71" y="16"/>
                </a:lnTo>
                <a:lnTo>
                  <a:pt x="71" y="14"/>
                </a:lnTo>
                <a:lnTo>
                  <a:pt x="71" y="11"/>
                </a:lnTo>
                <a:lnTo>
                  <a:pt x="71" y="10"/>
                </a:lnTo>
                <a:lnTo>
                  <a:pt x="72" y="7"/>
                </a:lnTo>
                <a:lnTo>
                  <a:pt x="72" y="6"/>
                </a:lnTo>
                <a:lnTo>
                  <a:pt x="74" y="4"/>
                </a:lnTo>
                <a:lnTo>
                  <a:pt x="75" y="3"/>
                </a:lnTo>
                <a:lnTo>
                  <a:pt x="78" y="1"/>
                </a:lnTo>
                <a:lnTo>
                  <a:pt x="80" y="0"/>
                </a:lnTo>
                <a:lnTo>
                  <a:pt x="82" y="0"/>
                </a:lnTo>
                <a:lnTo>
                  <a:pt x="82" y="0"/>
                </a:lnTo>
                <a:lnTo>
                  <a:pt x="88" y="0"/>
                </a:lnTo>
                <a:lnTo>
                  <a:pt x="91" y="0"/>
                </a:lnTo>
                <a:lnTo>
                  <a:pt x="96" y="0"/>
                </a:lnTo>
                <a:lnTo>
                  <a:pt x="106" y="0"/>
                </a:lnTo>
                <a:lnTo>
                  <a:pt x="151" y="0"/>
                </a:lnTo>
                <a:lnTo>
                  <a:pt x="165" y="0"/>
                </a:lnTo>
                <a:lnTo>
                  <a:pt x="251" y="1"/>
                </a:lnTo>
                <a:lnTo>
                  <a:pt x="314" y="3"/>
                </a:lnTo>
                <a:lnTo>
                  <a:pt x="353" y="3"/>
                </a:lnTo>
                <a:lnTo>
                  <a:pt x="404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44"/>
          <p:cNvSpPr>
            <a:spLocks/>
          </p:cNvSpPr>
          <p:nvPr/>
        </p:nvSpPr>
        <p:spPr bwMode="auto">
          <a:xfrm>
            <a:off x="5156200" y="2746375"/>
            <a:ext cx="431800" cy="322263"/>
          </a:xfrm>
          <a:custGeom>
            <a:avLst/>
            <a:gdLst>
              <a:gd name="T0" fmla="*/ 202 w 272"/>
              <a:gd name="T1" fmla="*/ 1 h 203"/>
              <a:gd name="T2" fmla="*/ 249 w 272"/>
              <a:gd name="T3" fmla="*/ 0 h 203"/>
              <a:gd name="T4" fmla="*/ 257 w 272"/>
              <a:gd name="T5" fmla="*/ 1 h 203"/>
              <a:gd name="T6" fmla="*/ 263 w 272"/>
              <a:gd name="T7" fmla="*/ 2 h 203"/>
              <a:gd name="T8" fmla="*/ 266 w 272"/>
              <a:gd name="T9" fmla="*/ 4 h 203"/>
              <a:gd name="T10" fmla="*/ 268 w 272"/>
              <a:gd name="T11" fmla="*/ 5 h 203"/>
              <a:gd name="T12" fmla="*/ 269 w 272"/>
              <a:gd name="T13" fmla="*/ 8 h 203"/>
              <a:gd name="T14" fmla="*/ 271 w 272"/>
              <a:gd name="T15" fmla="*/ 16 h 203"/>
              <a:gd name="T16" fmla="*/ 272 w 272"/>
              <a:gd name="T17" fmla="*/ 23 h 203"/>
              <a:gd name="T18" fmla="*/ 272 w 272"/>
              <a:gd name="T19" fmla="*/ 37 h 203"/>
              <a:gd name="T20" fmla="*/ 272 w 272"/>
              <a:gd name="T21" fmla="*/ 88 h 203"/>
              <a:gd name="T22" fmla="*/ 272 w 272"/>
              <a:gd name="T23" fmla="*/ 128 h 203"/>
              <a:gd name="T24" fmla="*/ 272 w 272"/>
              <a:gd name="T25" fmla="*/ 170 h 203"/>
              <a:gd name="T26" fmla="*/ 272 w 272"/>
              <a:gd name="T27" fmla="*/ 181 h 203"/>
              <a:gd name="T28" fmla="*/ 271 w 272"/>
              <a:gd name="T29" fmla="*/ 187 h 203"/>
              <a:gd name="T30" fmla="*/ 269 w 272"/>
              <a:gd name="T31" fmla="*/ 192 h 203"/>
              <a:gd name="T32" fmla="*/ 269 w 272"/>
              <a:gd name="T33" fmla="*/ 194 h 203"/>
              <a:gd name="T34" fmla="*/ 266 w 272"/>
              <a:gd name="T35" fmla="*/ 197 h 203"/>
              <a:gd name="T36" fmla="*/ 263 w 272"/>
              <a:gd name="T37" fmla="*/ 199 h 203"/>
              <a:gd name="T38" fmla="*/ 260 w 272"/>
              <a:gd name="T39" fmla="*/ 200 h 203"/>
              <a:gd name="T40" fmla="*/ 255 w 272"/>
              <a:gd name="T41" fmla="*/ 202 h 203"/>
              <a:gd name="T42" fmla="*/ 237 w 272"/>
              <a:gd name="T43" fmla="*/ 202 h 203"/>
              <a:gd name="T44" fmla="*/ 202 w 272"/>
              <a:gd name="T45" fmla="*/ 202 h 203"/>
              <a:gd name="T46" fmla="*/ 160 w 272"/>
              <a:gd name="T47" fmla="*/ 203 h 203"/>
              <a:gd name="T48" fmla="*/ 153 w 272"/>
              <a:gd name="T49" fmla="*/ 202 h 203"/>
              <a:gd name="T50" fmla="*/ 147 w 272"/>
              <a:gd name="T51" fmla="*/ 200 h 203"/>
              <a:gd name="T52" fmla="*/ 142 w 272"/>
              <a:gd name="T53" fmla="*/ 197 h 203"/>
              <a:gd name="T54" fmla="*/ 141 w 272"/>
              <a:gd name="T55" fmla="*/ 194 h 203"/>
              <a:gd name="T56" fmla="*/ 140 w 272"/>
              <a:gd name="T57" fmla="*/ 192 h 203"/>
              <a:gd name="T58" fmla="*/ 138 w 272"/>
              <a:gd name="T59" fmla="*/ 186 h 203"/>
              <a:gd name="T60" fmla="*/ 137 w 272"/>
              <a:gd name="T61" fmla="*/ 180 h 203"/>
              <a:gd name="T62" fmla="*/ 137 w 272"/>
              <a:gd name="T63" fmla="*/ 164 h 203"/>
              <a:gd name="T64" fmla="*/ 135 w 272"/>
              <a:gd name="T65" fmla="*/ 155 h 203"/>
              <a:gd name="T66" fmla="*/ 134 w 272"/>
              <a:gd name="T67" fmla="*/ 148 h 203"/>
              <a:gd name="T68" fmla="*/ 134 w 272"/>
              <a:gd name="T69" fmla="*/ 145 h 203"/>
              <a:gd name="T70" fmla="*/ 132 w 272"/>
              <a:gd name="T71" fmla="*/ 142 h 203"/>
              <a:gd name="T72" fmla="*/ 129 w 272"/>
              <a:gd name="T73" fmla="*/ 139 h 203"/>
              <a:gd name="T74" fmla="*/ 125 w 272"/>
              <a:gd name="T75" fmla="*/ 138 h 203"/>
              <a:gd name="T76" fmla="*/ 124 w 272"/>
              <a:gd name="T77" fmla="*/ 136 h 203"/>
              <a:gd name="T78" fmla="*/ 116 w 272"/>
              <a:gd name="T79" fmla="*/ 136 h 203"/>
              <a:gd name="T80" fmla="*/ 103 w 272"/>
              <a:gd name="T81" fmla="*/ 136 h 203"/>
              <a:gd name="T82" fmla="*/ 64 w 272"/>
              <a:gd name="T83" fmla="*/ 138 h 203"/>
              <a:gd name="T84" fmla="*/ 28 w 272"/>
              <a:gd name="T85" fmla="*/ 139 h 203"/>
              <a:gd name="T86" fmla="*/ 19 w 272"/>
              <a:gd name="T87" fmla="*/ 138 h 203"/>
              <a:gd name="T88" fmla="*/ 14 w 272"/>
              <a:gd name="T89" fmla="*/ 138 h 203"/>
              <a:gd name="T90" fmla="*/ 9 w 272"/>
              <a:gd name="T91" fmla="*/ 135 h 203"/>
              <a:gd name="T92" fmla="*/ 6 w 272"/>
              <a:gd name="T93" fmla="*/ 132 h 203"/>
              <a:gd name="T94" fmla="*/ 3 w 272"/>
              <a:gd name="T95" fmla="*/ 125 h 203"/>
              <a:gd name="T96" fmla="*/ 1 w 272"/>
              <a:gd name="T97" fmla="*/ 120 h 203"/>
              <a:gd name="T98" fmla="*/ 1 w 272"/>
              <a:gd name="T99" fmla="*/ 112 h 203"/>
              <a:gd name="T100" fmla="*/ 0 w 272"/>
              <a:gd name="T101" fmla="*/ 97 h 203"/>
              <a:gd name="T102" fmla="*/ 0 w 272"/>
              <a:gd name="T103" fmla="*/ 49 h 203"/>
              <a:gd name="T104" fmla="*/ 0 w 272"/>
              <a:gd name="T105" fmla="*/ 34 h 203"/>
              <a:gd name="T106" fmla="*/ 0 w 272"/>
              <a:gd name="T107" fmla="*/ 21 h 203"/>
              <a:gd name="T108" fmla="*/ 1 w 272"/>
              <a:gd name="T109" fmla="*/ 14 h 203"/>
              <a:gd name="T110" fmla="*/ 3 w 272"/>
              <a:gd name="T111" fmla="*/ 10 h 203"/>
              <a:gd name="T112" fmla="*/ 6 w 272"/>
              <a:gd name="T113" fmla="*/ 7 h 203"/>
              <a:gd name="T114" fmla="*/ 9 w 272"/>
              <a:gd name="T115" fmla="*/ 5 h 203"/>
              <a:gd name="T116" fmla="*/ 14 w 272"/>
              <a:gd name="T117" fmla="*/ 4 h 203"/>
              <a:gd name="T118" fmla="*/ 19 w 272"/>
              <a:gd name="T119" fmla="*/ 2 h 203"/>
              <a:gd name="T120" fmla="*/ 32 w 272"/>
              <a:gd name="T121" fmla="*/ 2 h 203"/>
              <a:gd name="T122" fmla="*/ 77 w 272"/>
              <a:gd name="T123" fmla="*/ 2 h 203"/>
              <a:gd name="T124" fmla="*/ 186 w 272"/>
              <a:gd name="T125" fmla="*/ 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2" h="203">
                <a:moveTo>
                  <a:pt x="186" y="1"/>
                </a:moveTo>
                <a:lnTo>
                  <a:pt x="202" y="1"/>
                </a:lnTo>
                <a:lnTo>
                  <a:pt x="240" y="0"/>
                </a:lnTo>
                <a:lnTo>
                  <a:pt x="249" y="0"/>
                </a:lnTo>
                <a:lnTo>
                  <a:pt x="255" y="0"/>
                </a:lnTo>
                <a:lnTo>
                  <a:pt x="257" y="1"/>
                </a:lnTo>
                <a:lnTo>
                  <a:pt x="260" y="1"/>
                </a:lnTo>
                <a:lnTo>
                  <a:pt x="263" y="2"/>
                </a:lnTo>
                <a:lnTo>
                  <a:pt x="265" y="2"/>
                </a:lnTo>
                <a:lnTo>
                  <a:pt x="266" y="4"/>
                </a:lnTo>
                <a:lnTo>
                  <a:pt x="268" y="5"/>
                </a:lnTo>
                <a:lnTo>
                  <a:pt x="268" y="5"/>
                </a:lnTo>
                <a:lnTo>
                  <a:pt x="269" y="7"/>
                </a:lnTo>
                <a:lnTo>
                  <a:pt x="269" y="8"/>
                </a:lnTo>
                <a:lnTo>
                  <a:pt x="271" y="11"/>
                </a:lnTo>
                <a:lnTo>
                  <a:pt x="271" y="16"/>
                </a:lnTo>
                <a:lnTo>
                  <a:pt x="271" y="20"/>
                </a:lnTo>
                <a:lnTo>
                  <a:pt x="272" y="23"/>
                </a:lnTo>
                <a:lnTo>
                  <a:pt x="272" y="32"/>
                </a:lnTo>
                <a:lnTo>
                  <a:pt x="272" y="37"/>
                </a:lnTo>
                <a:lnTo>
                  <a:pt x="272" y="45"/>
                </a:lnTo>
                <a:lnTo>
                  <a:pt x="272" y="88"/>
                </a:lnTo>
                <a:lnTo>
                  <a:pt x="272" y="107"/>
                </a:lnTo>
                <a:lnTo>
                  <a:pt x="272" y="128"/>
                </a:lnTo>
                <a:lnTo>
                  <a:pt x="272" y="160"/>
                </a:lnTo>
                <a:lnTo>
                  <a:pt x="272" y="170"/>
                </a:lnTo>
                <a:lnTo>
                  <a:pt x="272" y="177"/>
                </a:lnTo>
                <a:lnTo>
                  <a:pt x="272" y="181"/>
                </a:lnTo>
                <a:lnTo>
                  <a:pt x="272" y="184"/>
                </a:lnTo>
                <a:lnTo>
                  <a:pt x="271" y="187"/>
                </a:lnTo>
                <a:lnTo>
                  <a:pt x="271" y="190"/>
                </a:lnTo>
                <a:lnTo>
                  <a:pt x="269" y="192"/>
                </a:lnTo>
                <a:lnTo>
                  <a:pt x="269" y="193"/>
                </a:lnTo>
                <a:lnTo>
                  <a:pt x="269" y="194"/>
                </a:lnTo>
                <a:lnTo>
                  <a:pt x="268" y="196"/>
                </a:lnTo>
                <a:lnTo>
                  <a:pt x="266" y="197"/>
                </a:lnTo>
                <a:lnTo>
                  <a:pt x="265" y="199"/>
                </a:lnTo>
                <a:lnTo>
                  <a:pt x="263" y="199"/>
                </a:lnTo>
                <a:lnTo>
                  <a:pt x="262" y="200"/>
                </a:lnTo>
                <a:lnTo>
                  <a:pt x="260" y="200"/>
                </a:lnTo>
                <a:lnTo>
                  <a:pt x="257" y="202"/>
                </a:lnTo>
                <a:lnTo>
                  <a:pt x="255" y="202"/>
                </a:lnTo>
                <a:lnTo>
                  <a:pt x="247" y="202"/>
                </a:lnTo>
                <a:lnTo>
                  <a:pt x="237" y="202"/>
                </a:lnTo>
                <a:lnTo>
                  <a:pt x="217" y="202"/>
                </a:lnTo>
                <a:lnTo>
                  <a:pt x="202" y="202"/>
                </a:lnTo>
                <a:lnTo>
                  <a:pt x="164" y="203"/>
                </a:lnTo>
                <a:lnTo>
                  <a:pt x="160" y="203"/>
                </a:lnTo>
                <a:lnTo>
                  <a:pt x="157" y="203"/>
                </a:lnTo>
                <a:lnTo>
                  <a:pt x="153" y="202"/>
                </a:lnTo>
                <a:lnTo>
                  <a:pt x="150" y="202"/>
                </a:lnTo>
                <a:lnTo>
                  <a:pt x="147" y="200"/>
                </a:lnTo>
                <a:lnTo>
                  <a:pt x="144" y="199"/>
                </a:lnTo>
                <a:lnTo>
                  <a:pt x="142" y="197"/>
                </a:lnTo>
                <a:lnTo>
                  <a:pt x="141" y="196"/>
                </a:lnTo>
                <a:lnTo>
                  <a:pt x="141" y="194"/>
                </a:lnTo>
                <a:lnTo>
                  <a:pt x="140" y="193"/>
                </a:lnTo>
                <a:lnTo>
                  <a:pt x="140" y="192"/>
                </a:lnTo>
                <a:lnTo>
                  <a:pt x="138" y="189"/>
                </a:lnTo>
                <a:lnTo>
                  <a:pt x="138" y="186"/>
                </a:lnTo>
                <a:lnTo>
                  <a:pt x="138" y="183"/>
                </a:lnTo>
                <a:lnTo>
                  <a:pt x="137" y="180"/>
                </a:lnTo>
                <a:lnTo>
                  <a:pt x="137" y="177"/>
                </a:lnTo>
                <a:lnTo>
                  <a:pt x="137" y="164"/>
                </a:lnTo>
                <a:lnTo>
                  <a:pt x="137" y="158"/>
                </a:lnTo>
                <a:lnTo>
                  <a:pt x="135" y="155"/>
                </a:lnTo>
                <a:lnTo>
                  <a:pt x="135" y="152"/>
                </a:lnTo>
                <a:lnTo>
                  <a:pt x="134" y="148"/>
                </a:lnTo>
                <a:lnTo>
                  <a:pt x="134" y="145"/>
                </a:lnTo>
                <a:lnTo>
                  <a:pt x="134" y="145"/>
                </a:lnTo>
                <a:lnTo>
                  <a:pt x="132" y="144"/>
                </a:lnTo>
                <a:lnTo>
                  <a:pt x="132" y="142"/>
                </a:lnTo>
                <a:lnTo>
                  <a:pt x="131" y="141"/>
                </a:lnTo>
                <a:lnTo>
                  <a:pt x="129" y="139"/>
                </a:lnTo>
                <a:lnTo>
                  <a:pt x="126" y="139"/>
                </a:lnTo>
                <a:lnTo>
                  <a:pt x="125" y="138"/>
                </a:lnTo>
                <a:lnTo>
                  <a:pt x="124" y="138"/>
                </a:lnTo>
                <a:lnTo>
                  <a:pt x="124" y="136"/>
                </a:lnTo>
                <a:lnTo>
                  <a:pt x="121" y="136"/>
                </a:lnTo>
                <a:lnTo>
                  <a:pt x="116" y="136"/>
                </a:lnTo>
                <a:lnTo>
                  <a:pt x="109" y="136"/>
                </a:lnTo>
                <a:lnTo>
                  <a:pt x="103" y="136"/>
                </a:lnTo>
                <a:lnTo>
                  <a:pt x="94" y="136"/>
                </a:lnTo>
                <a:lnTo>
                  <a:pt x="64" y="138"/>
                </a:lnTo>
                <a:lnTo>
                  <a:pt x="36" y="139"/>
                </a:lnTo>
                <a:lnTo>
                  <a:pt x="28" y="139"/>
                </a:lnTo>
                <a:lnTo>
                  <a:pt x="20" y="138"/>
                </a:lnTo>
                <a:lnTo>
                  <a:pt x="19" y="138"/>
                </a:lnTo>
                <a:lnTo>
                  <a:pt x="17" y="138"/>
                </a:lnTo>
                <a:lnTo>
                  <a:pt x="14" y="138"/>
                </a:lnTo>
                <a:lnTo>
                  <a:pt x="12" y="136"/>
                </a:lnTo>
                <a:lnTo>
                  <a:pt x="9" y="135"/>
                </a:lnTo>
                <a:lnTo>
                  <a:pt x="7" y="133"/>
                </a:lnTo>
                <a:lnTo>
                  <a:pt x="6" y="132"/>
                </a:lnTo>
                <a:lnTo>
                  <a:pt x="4" y="129"/>
                </a:lnTo>
                <a:lnTo>
                  <a:pt x="3" y="125"/>
                </a:lnTo>
                <a:lnTo>
                  <a:pt x="3" y="123"/>
                </a:lnTo>
                <a:lnTo>
                  <a:pt x="1" y="120"/>
                </a:lnTo>
                <a:lnTo>
                  <a:pt x="1" y="116"/>
                </a:lnTo>
                <a:lnTo>
                  <a:pt x="1" y="112"/>
                </a:lnTo>
                <a:lnTo>
                  <a:pt x="1" y="109"/>
                </a:lnTo>
                <a:lnTo>
                  <a:pt x="0" y="97"/>
                </a:lnTo>
                <a:lnTo>
                  <a:pt x="0" y="77"/>
                </a:lnTo>
                <a:lnTo>
                  <a:pt x="0" y="49"/>
                </a:lnTo>
                <a:lnTo>
                  <a:pt x="0" y="40"/>
                </a:lnTo>
                <a:lnTo>
                  <a:pt x="0" y="34"/>
                </a:lnTo>
                <a:lnTo>
                  <a:pt x="0" y="27"/>
                </a:lnTo>
                <a:lnTo>
                  <a:pt x="0" y="21"/>
                </a:lnTo>
                <a:lnTo>
                  <a:pt x="1" y="17"/>
                </a:lnTo>
                <a:lnTo>
                  <a:pt x="1" y="14"/>
                </a:lnTo>
                <a:lnTo>
                  <a:pt x="3" y="11"/>
                </a:lnTo>
                <a:lnTo>
                  <a:pt x="3" y="10"/>
                </a:lnTo>
                <a:lnTo>
                  <a:pt x="4" y="8"/>
                </a:lnTo>
                <a:lnTo>
                  <a:pt x="6" y="7"/>
                </a:lnTo>
                <a:lnTo>
                  <a:pt x="7" y="5"/>
                </a:lnTo>
                <a:lnTo>
                  <a:pt x="9" y="5"/>
                </a:lnTo>
                <a:lnTo>
                  <a:pt x="10" y="5"/>
                </a:lnTo>
                <a:lnTo>
                  <a:pt x="14" y="4"/>
                </a:lnTo>
                <a:lnTo>
                  <a:pt x="17" y="4"/>
                </a:lnTo>
                <a:lnTo>
                  <a:pt x="19" y="2"/>
                </a:lnTo>
                <a:lnTo>
                  <a:pt x="23" y="2"/>
                </a:lnTo>
                <a:lnTo>
                  <a:pt x="32" y="2"/>
                </a:lnTo>
                <a:lnTo>
                  <a:pt x="58" y="2"/>
                </a:lnTo>
                <a:lnTo>
                  <a:pt x="77" y="2"/>
                </a:lnTo>
                <a:lnTo>
                  <a:pt x="148" y="2"/>
                </a:lnTo>
                <a:lnTo>
                  <a:pt x="186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Freeform 45"/>
          <p:cNvSpPr>
            <a:spLocks/>
          </p:cNvSpPr>
          <p:nvPr/>
        </p:nvSpPr>
        <p:spPr bwMode="auto">
          <a:xfrm>
            <a:off x="4419600" y="4983163"/>
            <a:ext cx="742950" cy="547688"/>
          </a:xfrm>
          <a:custGeom>
            <a:avLst/>
            <a:gdLst>
              <a:gd name="T0" fmla="*/ 467 w 468"/>
              <a:gd name="T1" fmla="*/ 65 h 345"/>
              <a:gd name="T2" fmla="*/ 467 w 468"/>
              <a:gd name="T3" fmla="*/ 140 h 345"/>
              <a:gd name="T4" fmla="*/ 467 w 468"/>
              <a:gd name="T5" fmla="*/ 244 h 345"/>
              <a:gd name="T6" fmla="*/ 468 w 468"/>
              <a:gd name="T7" fmla="*/ 304 h 345"/>
              <a:gd name="T8" fmla="*/ 468 w 468"/>
              <a:gd name="T9" fmla="*/ 321 h 345"/>
              <a:gd name="T10" fmla="*/ 465 w 468"/>
              <a:gd name="T11" fmla="*/ 333 h 345"/>
              <a:gd name="T12" fmla="*/ 461 w 468"/>
              <a:gd name="T13" fmla="*/ 339 h 345"/>
              <a:gd name="T14" fmla="*/ 454 w 468"/>
              <a:gd name="T15" fmla="*/ 340 h 345"/>
              <a:gd name="T16" fmla="*/ 446 w 468"/>
              <a:gd name="T17" fmla="*/ 342 h 345"/>
              <a:gd name="T18" fmla="*/ 413 w 468"/>
              <a:gd name="T19" fmla="*/ 342 h 345"/>
              <a:gd name="T20" fmla="*/ 299 w 468"/>
              <a:gd name="T21" fmla="*/ 345 h 345"/>
              <a:gd name="T22" fmla="*/ 278 w 468"/>
              <a:gd name="T23" fmla="*/ 343 h 345"/>
              <a:gd name="T24" fmla="*/ 270 w 468"/>
              <a:gd name="T25" fmla="*/ 342 h 345"/>
              <a:gd name="T26" fmla="*/ 263 w 468"/>
              <a:gd name="T27" fmla="*/ 339 h 345"/>
              <a:gd name="T28" fmla="*/ 253 w 468"/>
              <a:gd name="T29" fmla="*/ 339 h 345"/>
              <a:gd name="T30" fmla="*/ 231 w 468"/>
              <a:gd name="T31" fmla="*/ 337 h 345"/>
              <a:gd name="T32" fmla="*/ 113 w 468"/>
              <a:gd name="T33" fmla="*/ 337 h 345"/>
              <a:gd name="T34" fmla="*/ 33 w 468"/>
              <a:gd name="T35" fmla="*/ 339 h 345"/>
              <a:gd name="T36" fmla="*/ 19 w 468"/>
              <a:gd name="T37" fmla="*/ 337 h 345"/>
              <a:gd name="T38" fmla="*/ 10 w 468"/>
              <a:gd name="T39" fmla="*/ 336 h 345"/>
              <a:gd name="T40" fmla="*/ 4 w 468"/>
              <a:gd name="T41" fmla="*/ 332 h 345"/>
              <a:gd name="T42" fmla="*/ 1 w 468"/>
              <a:gd name="T43" fmla="*/ 324 h 345"/>
              <a:gd name="T44" fmla="*/ 0 w 468"/>
              <a:gd name="T45" fmla="*/ 316 h 345"/>
              <a:gd name="T46" fmla="*/ 0 w 468"/>
              <a:gd name="T47" fmla="*/ 291 h 345"/>
              <a:gd name="T48" fmla="*/ 0 w 468"/>
              <a:gd name="T49" fmla="*/ 193 h 345"/>
              <a:gd name="T50" fmla="*/ 0 w 468"/>
              <a:gd name="T51" fmla="*/ 102 h 345"/>
              <a:gd name="T52" fmla="*/ 0 w 468"/>
              <a:gd name="T53" fmla="*/ 83 h 345"/>
              <a:gd name="T54" fmla="*/ 1 w 468"/>
              <a:gd name="T55" fmla="*/ 74 h 345"/>
              <a:gd name="T56" fmla="*/ 4 w 468"/>
              <a:gd name="T57" fmla="*/ 65 h 345"/>
              <a:gd name="T58" fmla="*/ 10 w 468"/>
              <a:gd name="T59" fmla="*/ 58 h 345"/>
              <a:gd name="T60" fmla="*/ 14 w 468"/>
              <a:gd name="T61" fmla="*/ 52 h 345"/>
              <a:gd name="T62" fmla="*/ 19 w 468"/>
              <a:gd name="T63" fmla="*/ 48 h 345"/>
              <a:gd name="T64" fmla="*/ 24 w 468"/>
              <a:gd name="T65" fmla="*/ 45 h 345"/>
              <a:gd name="T66" fmla="*/ 39 w 468"/>
              <a:gd name="T67" fmla="*/ 39 h 345"/>
              <a:gd name="T68" fmla="*/ 54 w 468"/>
              <a:gd name="T69" fmla="*/ 31 h 345"/>
              <a:gd name="T70" fmla="*/ 59 w 468"/>
              <a:gd name="T71" fmla="*/ 25 h 345"/>
              <a:gd name="T72" fmla="*/ 65 w 468"/>
              <a:gd name="T73" fmla="*/ 17 h 345"/>
              <a:gd name="T74" fmla="*/ 70 w 468"/>
              <a:gd name="T75" fmla="*/ 7 h 345"/>
              <a:gd name="T76" fmla="*/ 74 w 468"/>
              <a:gd name="T77" fmla="*/ 4 h 345"/>
              <a:gd name="T78" fmla="*/ 81 w 468"/>
              <a:gd name="T79" fmla="*/ 1 h 345"/>
              <a:gd name="T80" fmla="*/ 94 w 468"/>
              <a:gd name="T81" fmla="*/ 1 h 345"/>
              <a:gd name="T82" fmla="*/ 150 w 468"/>
              <a:gd name="T83" fmla="*/ 1 h 345"/>
              <a:gd name="T84" fmla="*/ 230 w 468"/>
              <a:gd name="T85" fmla="*/ 0 h 345"/>
              <a:gd name="T86" fmla="*/ 250 w 468"/>
              <a:gd name="T87" fmla="*/ 0 h 345"/>
              <a:gd name="T88" fmla="*/ 263 w 468"/>
              <a:gd name="T89" fmla="*/ 3 h 345"/>
              <a:gd name="T90" fmla="*/ 272 w 468"/>
              <a:gd name="T91" fmla="*/ 7 h 345"/>
              <a:gd name="T92" fmla="*/ 282 w 468"/>
              <a:gd name="T93" fmla="*/ 9 h 345"/>
              <a:gd name="T94" fmla="*/ 299 w 468"/>
              <a:gd name="T95" fmla="*/ 10 h 345"/>
              <a:gd name="T96" fmla="*/ 356 w 468"/>
              <a:gd name="T97" fmla="*/ 9 h 345"/>
              <a:gd name="T98" fmla="*/ 425 w 468"/>
              <a:gd name="T99" fmla="*/ 7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68" h="345">
                <a:moveTo>
                  <a:pt x="467" y="4"/>
                </a:moveTo>
                <a:lnTo>
                  <a:pt x="467" y="38"/>
                </a:lnTo>
                <a:lnTo>
                  <a:pt x="467" y="65"/>
                </a:lnTo>
                <a:lnTo>
                  <a:pt x="467" y="81"/>
                </a:lnTo>
                <a:lnTo>
                  <a:pt x="467" y="128"/>
                </a:lnTo>
                <a:lnTo>
                  <a:pt x="467" y="140"/>
                </a:lnTo>
                <a:lnTo>
                  <a:pt x="467" y="177"/>
                </a:lnTo>
                <a:lnTo>
                  <a:pt x="467" y="217"/>
                </a:lnTo>
                <a:lnTo>
                  <a:pt x="467" y="244"/>
                </a:lnTo>
                <a:lnTo>
                  <a:pt x="467" y="263"/>
                </a:lnTo>
                <a:lnTo>
                  <a:pt x="468" y="298"/>
                </a:lnTo>
                <a:lnTo>
                  <a:pt x="468" y="304"/>
                </a:lnTo>
                <a:lnTo>
                  <a:pt x="468" y="311"/>
                </a:lnTo>
                <a:lnTo>
                  <a:pt x="468" y="316"/>
                </a:lnTo>
                <a:lnTo>
                  <a:pt x="468" y="321"/>
                </a:lnTo>
                <a:lnTo>
                  <a:pt x="467" y="324"/>
                </a:lnTo>
                <a:lnTo>
                  <a:pt x="467" y="329"/>
                </a:lnTo>
                <a:lnTo>
                  <a:pt x="465" y="333"/>
                </a:lnTo>
                <a:lnTo>
                  <a:pt x="464" y="336"/>
                </a:lnTo>
                <a:lnTo>
                  <a:pt x="464" y="337"/>
                </a:lnTo>
                <a:lnTo>
                  <a:pt x="461" y="339"/>
                </a:lnTo>
                <a:lnTo>
                  <a:pt x="458" y="339"/>
                </a:lnTo>
                <a:lnTo>
                  <a:pt x="457" y="340"/>
                </a:lnTo>
                <a:lnTo>
                  <a:pt x="454" y="340"/>
                </a:lnTo>
                <a:lnTo>
                  <a:pt x="451" y="342"/>
                </a:lnTo>
                <a:lnTo>
                  <a:pt x="449" y="342"/>
                </a:lnTo>
                <a:lnTo>
                  <a:pt x="446" y="342"/>
                </a:lnTo>
                <a:lnTo>
                  <a:pt x="442" y="342"/>
                </a:lnTo>
                <a:lnTo>
                  <a:pt x="435" y="342"/>
                </a:lnTo>
                <a:lnTo>
                  <a:pt x="413" y="342"/>
                </a:lnTo>
                <a:lnTo>
                  <a:pt x="401" y="342"/>
                </a:lnTo>
                <a:lnTo>
                  <a:pt x="313" y="345"/>
                </a:lnTo>
                <a:lnTo>
                  <a:pt x="299" y="345"/>
                </a:lnTo>
                <a:lnTo>
                  <a:pt x="289" y="345"/>
                </a:lnTo>
                <a:lnTo>
                  <a:pt x="281" y="343"/>
                </a:lnTo>
                <a:lnTo>
                  <a:pt x="278" y="343"/>
                </a:lnTo>
                <a:lnTo>
                  <a:pt x="273" y="343"/>
                </a:lnTo>
                <a:lnTo>
                  <a:pt x="272" y="342"/>
                </a:lnTo>
                <a:lnTo>
                  <a:pt x="270" y="342"/>
                </a:lnTo>
                <a:lnTo>
                  <a:pt x="269" y="342"/>
                </a:lnTo>
                <a:lnTo>
                  <a:pt x="265" y="339"/>
                </a:lnTo>
                <a:lnTo>
                  <a:pt x="263" y="339"/>
                </a:lnTo>
                <a:lnTo>
                  <a:pt x="260" y="339"/>
                </a:lnTo>
                <a:lnTo>
                  <a:pt x="257" y="339"/>
                </a:lnTo>
                <a:lnTo>
                  <a:pt x="253" y="339"/>
                </a:lnTo>
                <a:lnTo>
                  <a:pt x="249" y="337"/>
                </a:lnTo>
                <a:lnTo>
                  <a:pt x="241" y="337"/>
                </a:lnTo>
                <a:lnTo>
                  <a:pt x="231" y="337"/>
                </a:lnTo>
                <a:lnTo>
                  <a:pt x="179" y="337"/>
                </a:lnTo>
                <a:lnTo>
                  <a:pt x="134" y="337"/>
                </a:lnTo>
                <a:lnTo>
                  <a:pt x="113" y="337"/>
                </a:lnTo>
                <a:lnTo>
                  <a:pt x="72" y="337"/>
                </a:lnTo>
                <a:lnTo>
                  <a:pt x="59" y="337"/>
                </a:lnTo>
                <a:lnTo>
                  <a:pt x="33" y="339"/>
                </a:lnTo>
                <a:lnTo>
                  <a:pt x="27" y="339"/>
                </a:lnTo>
                <a:lnTo>
                  <a:pt x="23" y="339"/>
                </a:lnTo>
                <a:lnTo>
                  <a:pt x="19" y="337"/>
                </a:lnTo>
                <a:lnTo>
                  <a:pt x="16" y="337"/>
                </a:lnTo>
                <a:lnTo>
                  <a:pt x="13" y="337"/>
                </a:lnTo>
                <a:lnTo>
                  <a:pt x="10" y="336"/>
                </a:lnTo>
                <a:lnTo>
                  <a:pt x="8" y="335"/>
                </a:lnTo>
                <a:lnTo>
                  <a:pt x="6" y="335"/>
                </a:lnTo>
                <a:lnTo>
                  <a:pt x="4" y="332"/>
                </a:lnTo>
                <a:lnTo>
                  <a:pt x="4" y="330"/>
                </a:lnTo>
                <a:lnTo>
                  <a:pt x="3" y="329"/>
                </a:lnTo>
                <a:lnTo>
                  <a:pt x="1" y="324"/>
                </a:lnTo>
                <a:lnTo>
                  <a:pt x="1" y="323"/>
                </a:lnTo>
                <a:lnTo>
                  <a:pt x="1" y="319"/>
                </a:lnTo>
                <a:lnTo>
                  <a:pt x="0" y="316"/>
                </a:lnTo>
                <a:lnTo>
                  <a:pt x="0" y="310"/>
                </a:lnTo>
                <a:lnTo>
                  <a:pt x="0" y="304"/>
                </a:lnTo>
                <a:lnTo>
                  <a:pt x="0" y="291"/>
                </a:lnTo>
                <a:lnTo>
                  <a:pt x="0" y="255"/>
                </a:lnTo>
                <a:lnTo>
                  <a:pt x="0" y="214"/>
                </a:lnTo>
                <a:lnTo>
                  <a:pt x="0" y="193"/>
                </a:lnTo>
                <a:lnTo>
                  <a:pt x="0" y="156"/>
                </a:lnTo>
                <a:lnTo>
                  <a:pt x="0" y="115"/>
                </a:lnTo>
                <a:lnTo>
                  <a:pt x="0" y="102"/>
                </a:lnTo>
                <a:lnTo>
                  <a:pt x="0" y="93"/>
                </a:lnTo>
                <a:lnTo>
                  <a:pt x="0" y="86"/>
                </a:lnTo>
                <a:lnTo>
                  <a:pt x="0" y="83"/>
                </a:lnTo>
                <a:lnTo>
                  <a:pt x="1" y="79"/>
                </a:lnTo>
                <a:lnTo>
                  <a:pt x="1" y="76"/>
                </a:lnTo>
                <a:lnTo>
                  <a:pt x="1" y="74"/>
                </a:lnTo>
                <a:lnTo>
                  <a:pt x="3" y="71"/>
                </a:lnTo>
                <a:lnTo>
                  <a:pt x="4" y="68"/>
                </a:lnTo>
                <a:lnTo>
                  <a:pt x="4" y="65"/>
                </a:lnTo>
                <a:lnTo>
                  <a:pt x="6" y="63"/>
                </a:lnTo>
                <a:lnTo>
                  <a:pt x="8" y="61"/>
                </a:lnTo>
                <a:lnTo>
                  <a:pt x="10" y="58"/>
                </a:lnTo>
                <a:lnTo>
                  <a:pt x="11" y="55"/>
                </a:lnTo>
                <a:lnTo>
                  <a:pt x="13" y="54"/>
                </a:lnTo>
                <a:lnTo>
                  <a:pt x="14" y="52"/>
                </a:lnTo>
                <a:lnTo>
                  <a:pt x="16" y="51"/>
                </a:lnTo>
                <a:lnTo>
                  <a:pt x="17" y="49"/>
                </a:lnTo>
                <a:lnTo>
                  <a:pt x="19" y="48"/>
                </a:lnTo>
                <a:lnTo>
                  <a:pt x="20" y="48"/>
                </a:lnTo>
                <a:lnTo>
                  <a:pt x="22" y="47"/>
                </a:lnTo>
                <a:lnTo>
                  <a:pt x="24" y="45"/>
                </a:lnTo>
                <a:lnTo>
                  <a:pt x="26" y="45"/>
                </a:lnTo>
                <a:lnTo>
                  <a:pt x="35" y="41"/>
                </a:lnTo>
                <a:lnTo>
                  <a:pt x="39" y="39"/>
                </a:lnTo>
                <a:lnTo>
                  <a:pt x="48" y="33"/>
                </a:lnTo>
                <a:lnTo>
                  <a:pt x="51" y="32"/>
                </a:lnTo>
                <a:lnTo>
                  <a:pt x="54" y="31"/>
                </a:lnTo>
                <a:lnTo>
                  <a:pt x="56" y="28"/>
                </a:lnTo>
                <a:lnTo>
                  <a:pt x="58" y="26"/>
                </a:lnTo>
                <a:lnTo>
                  <a:pt x="59" y="25"/>
                </a:lnTo>
                <a:lnTo>
                  <a:pt x="62" y="22"/>
                </a:lnTo>
                <a:lnTo>
                  <a:pt x="62" y="20"/>
                </a:lnTo>
                <a:lnTo>
                  <a:pt x="65" y="17"/>
                </a:lnTo>
                <a:lnTo>
                  <a:pt x="67" y="15"/>
                </a:lnTo>
                <a:lnTo>
                  <a:pt x="68" y="10"/>
                </a:lnTo>
                <a:lnTo>
                  <a:pt x="70" y="7"/>
                </a:lnTo>
                <a:lnTo>
                  <a:pt x="71" y="6"/>
                </a:lnTo>
                <a:lnTo>
                  <a:pt x="72" y="6"/>
                </a:lnTo>
                <a:lnTo>
                  <a:pt x="74" y="4"/>
                </a:lnTo>
                <a:lnTo>
                  <a:pt x="77" y="3"/>
                </a:lnTo>
                <a:lnTo>
                  <a:pt x="80" y="3"/>
                </a:lnTo>
                <a:lnTo>
                  <a:pt x="81" y="1"/>
                </a:lnTo>
                <a:lnTo>
                  <a:pt x="84" y="1"/>
                </a:lnTo>
                <a:lnTo>
                  <a:pt x="88" y="1"/>
                </a:lnTo>
                <a:lnTo>
                  <a:pt x="94" y="1"/>
                </a:lnTo>
                <a:lnTo>
                  <a:pt x="103" y="1"/>
                </a:lnTo>
                <a:lnTo>
                  <a:pt x="131" y="1"/>
                </a:lnTo>
                <a:lnTo>
                  <a:pt x="150" y="1"/>
                </a:lnTo>
                <a:lnTo>
                  <a:pt x="170" y="0"/>
                </a:lnTo>
                <a:lnTo>
                  <a:pt x="208" y="0"/>
                </a:lnTo>
                <a:lnTo>
                  <a:pt x="230" y="0"/>
                </a:lnTo>
                <a:lnTo>
                  <a:pt x="237" y="0"/>
                </a:lnTo>
                <a:lnTo>
                  <a:pt x="244" y="0"/>
                </a:lnTo>
                <a:lnTo>
                  <a:pt x="250" y="0"/>
                </a:lnTo>
                <a:lnTo>
                  <a:pt x="256" y="1"/>
                </a:lnTo>
                <a:lnTo>
                  <a:pt x="259" y="1"/>
                </a:lnTo>
                <a:lnTo>
                  <a:pt x="263" y="3"/>
                </a:lnTo>
                <a:lnTo>
                  <a:pt x="266" y="4"/>
                </a:lnTo>
                <a:lnTo>
                  <a:pt x="270" y="6"/>
                </a:lnTo>
                <a:lnTo>
                  <a:pt x="272" y="7"/>
                </a:lnTo>
                <a:lnTo>
                  <a:pt x="275" y="7"/>
                </a:lnTo>
                <a:lnTo>
                  <a:pt x="278" y="9"/>
                </a:lnTo>
                <a:lnTo>
                  <a:pt x="282" y="9"/>
                </a:lnTo>
                <a:lnTo>
                  <a:pt x="288" y="10"/>
                </a:lnTo>
                <a:lnTo>
                  <a:pt x="294" y="10"/>
                </a:lnTo>
                <a:lnTo>
                  <a:pt x="299" y="10"/>
                </a:lnTo>
                <a:lnTo>
                  <a:pt x="308" y="10"/>
                </a:lnTo>
                <a:lnTo>
                  <a:pt x="339" y="9"/>
                </a:lnTo>
                <a:lnTo>
                  <a:pt x="356" y="9"/>
                </a:lnTo>
                <a:lnTo>
                  <a:pt x="381" y="7"/>
                </a:lnTo>
                <a:lnTo>
                  <a:pt x="407" y="7"/>
                </a:lnTo>
                <a:lnTo>
                  <a:pt x="425" y="7"/>
                </a:lnTo>
                <a:lnTo>
                  <a:pt x="448" y="6"/>
                </a:lnTo>
                <a:lnTo>
                  <a:pt x="467" y="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46"/>
          <p:cNvSpPr>
            <a:spLocks/>
          </p:cNvSpPr>
          <p:nvPr/>
        </p:nvSpPr>
        <p:spPr bwMode="auto">
          <a:xfrm>
            <a:off x="4629150" y="3819525"/>
            <a:ext cx="628650" cy="323850"/>
          </a:xfrm>
          <a:custGeom>
            <a:avLst/>
            <a:gdLst>
              <a:gd name="T0" fmla="*/ 243 w 396"/>
              <a:gd name="T1" fmla="*/ 1 h 204"/>
              <a:gd name="T2" fmla="*/ 326 w 396"/>
              <a:gd name="T3" fmla="*/ 0 h 204"/>
              <a:gd name="T4" fmla="*/ 367 w 396"/>
              <a:gd name="T5" fmla="*/ 0 h 204"/>
              <a:gd name="T6" fmla="*/ 374 w 396"/>
              <a:gd name="T7" fmla="*/ 0 h 204"/>
              <a:gd name="T8" fmla="*/ 381 w 396"/>
              <a:gd name="T9" fmla="*/ 0 h 204"/>
              <a:gd name="T10" fmla="*/ 384 w 396"/>
              <a:gd name="T11" fmla="*/ 1 h 204"/>
              <a:gd name="T12" fmla="*/ 387 w 396"/>
              <a:gd name="T13" fmla="*/ 4 h 204"/>
              <a:gd name="T14" fmla="*/ 390 w 396"/>
              <a:gd name="T15" fmla="*/ 7 h 204"/>
              <a:gd name="T16" fmla="*/ 392 w 396"/>
              <a:gd name="T17" fmla="*/ 10 h 204"/>
              <a:gd name="T18" fmla="*/ 392 w 396"/>
              <a:gd name="T19" fmla="*/ 14 h 204"/>
              <a:gd name="T20" fmla="*/ 393 w 396"/>
              <a:gd name="T21" fmla="*/ 25 h 204"/>
              <a:gd name="T22" fmla="*/ 394 w 396"/>
              <a:gd name="T23" fmla="*/ 38 h 204"/>
              <a:gd name="T24" fmla="*/ 394 w 396"/>
              <a:gd name="T25" fmla="*/ 77 h 204"/>
              <a:gd name="T26" fmla="*/ 396 w 396"/>
              <a:gd name="T27" fmla="*/ 167 h 204"/>
              <a:gd name="T28" fmla="*/ 396 w 396"/>
              <a:gd name="T29" fmla="*/ 179 h 204"/>
              <a:gd name="T30" fmla="*/ 394 w 396"/>
              <a:gd name="T31" fmla="*/ 185 h 204"/>
              <a:gd name="T32" fmla="*/ 394 w 396"/>
              <a:gd name="T33" fmla="*/ 189 h 204"/>
              <a:gd name="T34" fmla="*/ 393 w 396"/>
              <a:gd name="T35" fmla="*/ 192 h 204"/>
              <a:gd name="T36" fmla="*/ 392 w 396"/>
              <a:gd name="T37" fmla="*/ 195 h 204"/>
              <a:gd name="T38" fmla="*/ 387 w 396"/>
              <a:gd name="T39" fmla="*/ 198 h 204"/>
              <a:gd name="T40" fmla="*/ 383 w 396"/>
              <a:gd name="T41" fmla="*/ 201 h 204"/>
              <a:gd name="T42" fmla="*/ 377 w 396"/>
              <a:gd name="T43" fmla="*/ 201 h 204"/>
              <a:gd name="T44" fmla="*/ 361 w 396"/>
              <a:gd name="T45" fmla="*/ 201 h 204"/>
              <a:gd name="T46" fmla="*/ 316 w 396"/>
              <a:gd name="T47" fmla="*/ 201 h 204"/>
              <a:gd name="T48" fmla="*/ 191 w 396"/>
              <a:gd name="T49" fmla="*/ 202 h 204"/>
              <a:gd name="T50" fmla="*/ 106 w 396"/>
              <a:gd name="T51" fmla="*/ 202 h 204"/>
              <a:gd name="T52" fmla="*/ 41 w 396"/>
              <a:gd name="T53" fmla="*/ 204 h 204"/>
              <a:gd name="T54" fmla="*/ 25 w 396"/>
              <a:gd name="T55" fmla="*/ 204 h 204"/>
              <a:gd name="T56" fmla="*/ 18 w 396"/>
              <a:gd name="T57" fmla="*/ 204 h 204"/>
              <a:gd name="T58" fmla="*/ 12 w 396"/>
              <a:gd name="T59" fmla="*/ 202 h 204"/>
              <a:gd name="T60" fmla="*/ 7 w 396"/>
              <a:gd name="T61" fmla="*/ 201 h 204"/>
              <a:gd name="T62" fmla="*/ 5 w 396"/>
              <a:gd name="T63" fmla="*/ 201 h 204"/>
              <a:gd name="T64" fmla="*/ 3 w 396"/>
              <a:gd name="T65" fmla="*/ 198 h 204"/>
              <a:gd name="T66" fmla="*/ 2 w 396"/>
              <a:gd name="T67" fmla="*/ 192 h 204"/>
              <a:gd name="T68" fmla="*/ 0 w 396"/>
              <a:gd name="T69" fmla="*/ 188 h 204"/>
              <a:gd name="T70" fmla="*/ 0 w 396"/>
              <a:gd name="T71" fmla="*/ 177 h 204"/>
              <a:gd name="T72" fmla="*/ 0 w 396"/>
              <a:gd name="T73" fmla="*/ 166 h 204"/>
              <a:gd name="T74" fmla="*/ 0 w 396"/>
              <a:gd name="T75" fmla="*/ 124 h 204"/>
              <a:gd name="T76" fmla="*/ 0 w 396"/>
              <a:gd name="T77" fmla="*/ 48 h 204"/>
              <a:gd name="T78" fmla="*/ 0 w 396"/>
              <a:gd name="T79" fmla="*/ 28 h 204"/>
              <a:gd name="T80" fmla="*/ 0 w 396"/>
              <a:gd name="T81" fmla="*/ 20 h 204"/>
              <a:gd name="T82" fmla="*/ 0 w 396"/>
              <a:gd name="T83" fmla="*/ 13 h 204"/>
              <a:gd name="T84" fmla="*/ 2 w 396"/>
              <a:gd name="T85" fmla="*/ 9 h 204"/>
              <a:gd name="T86" fmla="*/ 5 w 396"/>
              <a:gd name="T87" fmla="*/ 6 h 204"/>
              <a:gd name="T88" fmla="*/ 7 w 396"/>
              <a:gd name="T89" fmla="*/ 3 h 204"/>
              <a:gd name="T90" fmla="*/ 13 w 396"/>
              <a:gd name="T91" fmla="*/ 1 h 204"/>
              <a:gd name="T92" fmla="*/ 19 w 396"/>
              <a:gd name="T93" fmla="*/ 1 h 204"/>
              <a:gd name="T94" fmla="*/ 32 w 396"/>
              <a:gd name="T95" fmla="*/ 1 h 204"/>
              <a:gd name="T96" fmla="*/ 77 w 396"/>
              <a:gd name="T97" fmla="*/ 1 h 204"/>
              <a:gd name="T98" fmla="*/ 182 w 396"/>
              <a:gd name="T99" fmla="*/ 1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96" h="204">
                <a:moveTo>
                  <a:pt x="207" y="1"/>
                </a:moveTo>
                <a:lnTo>
                  <a:pt x="243" y="1"/>
                </a:lnTo>
                <a:lnTo>
                  <a:pt x="291" y="1"/>
                </a:lnTo>
                <a:lnTo>
                  <a:pt x="326" y="0"/>
                </a:lnTo>
                <a:lnTo>
                  <a:pt x="358" y="0"/>
                </a:lnTo>
                <a:lnTo>
                  <a:pt x="367" y="0"/>
                </a:lnTo>
                <a:lnTo>
                  <a:pt x="371" y="0"/>
                </a:lnTo>
                <a:lnTo>
                  <a:pt x="374" y="0"/>
                </a:lnTo>
                <a:lnTo>
                  <a:pt x="377" y="0"/>
                </a:lnTo>
                <a:lnTo>
                  <a:pt x="381" y="0"/>
                </a:lnTo>
                <a:lnTo>
                  <a:pt x="381" y="1"/>
                </a:lnTo>
                <a:lnTo>
                  <a:pt x="384" y="1"/>
                </a:lnTo>
                <a:lnTo>
                  <a:pt x="386" y="3"/>
                </a:lnTo>
                <a:lnTo>
                  <a:pt x="387" y="4"/>
                </a:lnTo>
                <a:lnTo>
                  <a:pt x="389" y="6"/>
                </a:lnTo>
                <a:lnTo>
                  <a:pt x="390" y="7"/>
                </a:lnTo>
                <a:lnTo>
                  <a:pt x="390" y="9"/>
                </a:lnTo>
                <a:lnTo>
                  <a:pt x="392" y="10"/>
                </a:lnTo>
                <a:lnTo>
                  <a:pt x="392" y="13"/>
                </a:lnTo>
                <a:lnTo>
                  <a:pt x="392" y="14"/>
                </a:lnTo>
                <a:lnTo>
                  <a:pt x="393" y="17"/>
                </a:lnTo>
                <a:lnTo>
                  <a:pt x="393" y="25"/>
                </a:lnTo>
                <a:lnTo>
                  <a:pt x="394" y="29"/>
                </a:lnTo>
                <a:lnTo>
                  <a:pt x="394" y="38"/>
                </a:lnTo>
                <a:lnTo>
                  <a:pt x="394" y="48"/>
                </a:lnTo>
                <a:lnTo>
                  <a:pt x="394" y="77"/>
                </a:lnTo>
                <a:lnTo>
                  <a:pt x="396" y="156"/>
                </a:lnTo>
                <a:lnTo>
                  <a:pt x="396" y="167"/>
                </a:lnTo>
                <a:lnTo>
                  <a:pt x="396" y="174"/>
                </a:lnTo>
                <a:lnTo>
                  <a:pt x="396" y="179"/>
                </a:lnTo>
                <a:lnTo>
                  <a:pt x="394" y="182"/>
                </a:lnTo>
                <a:lnTo>
                  <a:pt x="394" y="185"/>
                </a:lnTo>
                <a:lnTo>
                  <a:pt x="394" y="186"/>
                </a:lnTo>
                <a:lnTo>
                  <a:pt x="394" y="189"/>
                </a:lnTo>
                <a:lnTo>
                  <a:pt x="393" y="190"/>
                </a:lnTo>
                <a:lnTo>
                  <a:pt x="393" y="192"/>
                </a:lnTo>
                <a:lnTo>
                  <a:pt x="393" y="193"/>
                </a:lnTo>
                <a:lnTo>
                  <a:pt x="392" y="195"/>
                </a:lnTo>
                <a:lnTo>
                  <a:pt x="390" y="196"/>
                </a:lnTo>
                <a:lnTo>
                  <a:pt x="387" y="198"/>
                </a:lnTo>
                <a:lnTo>
                  <a:pt x="386" y="199"/>
                </a:lnTo>
                <a:lnTo>
                  <a:pt x="383" y="201"/>
                </a:lnTo>
                <a:lnTo>
                  <a:pt x="380" y="201"/>
                </a:lnTo>
                <a:lnTo>
                  <a:pt x="377" y="201"/>
                </a:lnTo>
                <a:lnTo>
                  <a:pt x="371" y="201"/>
                </a:lnTo>
                <a:lnTo>
                  <a:pt x="361" y="201"/>
                </a:lnTo>
                <a:lnTo>
                  <a:pt x="338" y="201"/>
                </a:lnTo>
                <a:lnTo>
                  <a:pt x="316" y="201"/>
                </a:lnTo>
                <a:lnTo>
                  <a:pt x="264" y="201"/>
                </a:lnTo>
                <a:lnTo>
                  <a:pt x="191" y="202"/>
                </a:lnTo>
                <a:lnTo>
                  <a:pt x="140" y="202"/>
                </a:lnTo>
                <a:lnTo>
                  <a:pt x="106" y="202"/>
                </a:lnTo>
                <a:lnTo>
                  <a:pt x="71" y="204"/>
                </a:lnTo>
                <a:lnTo>
                  <a:pt x="41" y="204"/>
                </a:lnTo>
                <a:lnTo>
                  <a:pt x="32" y="204"/>
                </a:lnTo>
                <a:lnTo>
                  <a:pt x="25" y="204"/>
                </a:lnTo>
                <a:lnTo>
                  <a:pt x="21" y="204"/>
                </a:lnTo>
                <a:lnTo>
                  <a:pt x="18" y="204"/>
                </a:lnTo>
                <a:lnTo>
                  <a:pt x="15" y="204"/>
                </a:lnTo>
                <a:lnTo>
                  <a:pt x="12" y="202"/>
                </a:lnTo>
                <a:lnTo>
                  <a:pt x="10" y="202"/>
                </a:lnTo>
                <a:lnTo>
                  <a:pt x="7" y="201"/>
                </a:lnTo>
                <a:lnTo>
                  <a:pt x="6" y="201"/>
                </a:lnTo>
                <a:lnTo>
                  <a:pt x="5" y="201"/>
                </a:lnTo>
                <a:lnTo>
                  <a:pt x="5" y="199"/>
                </a:lnTo>
                <a:lnTo>
                  <a:pt x="3" y="198"/>
                </a:lnTo>
                <a:lnTo>
                  <a:pt x="2" y="195"/>
                </a:lnTo>
                <a:lnTo>
                  <a:pt x="2" y="192"/>
                </a:lnTo>
                <a:lnTo>
                  <a:pt x="0" y="189"/>
                </a:lnTo>
                <a:lnTo>
                  <a:pt x="0" y="188"/>
                </a:lnTo>
                <a:lnTo>
                  <a:pt x="0" y="182"/>
                </a:lnTo>
                <a:lnTo>
                  <a:pt x="0" y="177"/>
                </a:lnTo>
                <a:lnTo>
                  <a:pt x="0" y="172"/>
                </a:lnTo>
                <a:lnTo>
                  <a:pt x="0" y="166"/>
                </a:lnTo>
                <a:lnTo>
                  <a:pt x="0" y="157"/>
                </a:lnTo>
                <a:lnTo>
                  <a:pt x="0" y="124"/>
                </a:lnTo>
                <a:lnTo>
                  <a:pt x="0" y="94"/>
                </a:lnTo>
                <a:lnTo>
                  <a:pt x="0" y="48"/>
                </a:lnTo>
                <a:lnTo>
                  <a:pt x="0" y="36"/>
                </a:lnTo>
                <a:lnTo>
                  <a:pt x="0" y="28"/>
                </a:lnTo>
                <a:lnTo>
                  <a:pt x="0" y="26"/>
                </a:lnTo>
                <a:lnTo>
                  <a:pt x="0" y="20"/>
                </a:lnTo>
                <a:lnTo>
                  <a:pt x="0" y="16"/>
                </a:lnTo>
                <a:lnTo>
                  <a:pt x="0" y="13"/>
                </a:lnTo>
                <a:lnTo>
                  <a:pt x="2" y="10"/>
                </a:lnTo>
                <a:lnTo>
                  <a:pt x="2" y="9"/>
                </a:lnTo>
                <a:lnTo>
                  <a:pt x="3" y="7"/>
                </a:lnTo>
                <a:lnTo>
                  <a:pt x="5" y="6"/>
                </a:lnTo>
                <a:lnTo>
                  <a:pt x="6" y="4"/>
                </a:lnTo>
                <a:lnTo>
                  <a:pt x="7" y="3"/>
                </a:lnTo>
                <a:lnTo>
                  <a:pt x="10" y="3"/>
                </a:lnTo>
                <a:lnTo>
                  <a:pt x="13" y="1"/>
                </a:lnTo>
                <a:lnTo>
                  <a:pt x="16" y="1"/>
                </a:lnTo>
                <a:lnTo>
                  <a:pt x="19" y="1"/>
                </a:lnTo>
                <a:lnTo>
                  <a:pt x="25" y="1"/>
                </a:lnTo>
                <a:lnTo>
                  <a:pt x="32" y="1"/>
                </a:lnTo>
                <a:lnTo>
                  <a:pt x="61" y="1"/>
                </a:lnTo>
                <a:lnTo>
                  <a:pt x="77" y="1"/>
                </a:lnTo>
                <a:lnTo>
                  <a:pt x="112" y="1"/>
                </a:lnTo>
                <a:lnTo>
                  <a:pt x="182" y="1"/>
                </a:lnTo>
                <a:lnTo>
                  <a:pt x="207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Freeform 47"/>
          <p:cNvSpPr>
            <a:spLocks/>
          </p:cNvSpPr>
          <p:nvPr/>
        </p:nvSpPr>
        <p:spPr bwMode="auto">
          <a:xfrm>
            <a:off x="5253038" y="3810000"/>
            <a:ext cx="431800" cy="436563"/>
          </a:xfrm>
          <a:custGeom>
            <a:avLst/>
            <a:gdLst>
              <a:gd name="T0" fmla="*/ 269 w 272"/>
              <a:gd name="T1" fmla="*/ 44 h 275"/>
              <a:gd name="T2" fmla="*/ 271 w 272"/>
              <a:gd name="T3" fmla="*/ 148 h 275"/>
              <a:gd name="T4" fmla="*/ 272 w 272"/>
              <a:gd name="T5" fmla="*/ 228 h 275"/>
              <a:gd name="T6" fmla="*/ 272 w 272"/>
              <a:gd name="T7" fmla="*/ 244 h 275"/>
              <a:gd name="T8" fmla="*/ 272 w 272"/>
              <a:gd name="T9" fmla="*/ 255 h 275"/>
              <a:gd name="T10" fmla="*/ 271 w 272"/>
              <a:gd name="T11" fmla="*/ 263 h 275"/>
              <a:gd name="T12" fmla="*/ 268 w 272"/>
              <a:gd name="T13" fmla="*/ 268 h 275"/>
              <a:gd name="T14" fmla="*/ 260 w 272"/>
              <a:gd name="T15" fmla="*/ 271 h 275"/>
              <a:gd name="T16" fmla="*/ 253 w 272"/>
              <a:gd name="T17" fmla="*/ 272 h 275"/>
              <a:gd name="T18" fmla="*/ 246 w 272"/>
              <a:gd name="T19" fmla="*/ 272 h 275"/>
              <a:gd name="T20" fmla="*/ 214 w 272"/>
              <a:gd name="T21" fmla="*/ 272 h 275"/>
              <a:gd name="T22" fmla="*/ 143 w 272"/>
              <a:gd name="T23" fmla="*/ 272 h 275"/>
              <a:gd name="T24" fmla="*/ 79 w 272"/>
              <a:gd name="T25" fmla="*/ 274 h 275"/>
              <a:gd name="T26" fmla="*/ 42 w 272"/>
              <a:gd name="T27" fmla="*/ 275 h 275"/>
              <a:gd name="T28" fmla="*/ 26 w 272"/>
              <a:gd name="T29" fmla="*/ 275 h 275"/>
              <a:gd name="T30" fmla="*/ 19 w 272"/>
              <a:gd name="T31" fmla="*/ 274 h 275"/>
              <a:gd name="T32" fmla="*/ 13 w 272"/>
              <a:gd name="T33" fmla="*/ 272 h 275"/>
              <a:gd name="T34" fmla="*/ 10 w 272"/>
              <a:gd name="T35" fmla="*/ 271 h 275"/>
              <a:gd name="T36" fmla="*/ 7 w 272"/>
              <a:gd name="T37" fmla="*/ 266 h 275"/>
              <a:gd name="T38" fmla="*/ 6 w 272"/>
              <a:gd name="T39" fmla="*/ 262 h 275"/>
              <a:gd name="T40" fmla="*/ 4 w 272"/>
              <a:gd name="T41" fmla="*/ 256 h 275"/>
              <a:gd name="T42" fmla="*/ 3 w 272"/>
              <a:gd name="T43" fmla="*/ 249 h 275"/>
              <a:gd name="T44" fmla="*/ 3 w 272"/>
              <a:gd name="T45" fmla="*/ 234 h 275"/>
              <a:gd name="T46" fmla="*/ 1 w 272"/>
              <a:gd name="T47" fmla="*/ 137 h 275"/>
              <a:gd name="T48" fmla="*/ 1 w 272"/>
              <a:gd name="T49" fmla="*/ 93 h 275"/>
              <a:gd name="T50" fmla="*/ 0 w 272"/>
              <a:gd name="T51" fmla="*/ 39 h 275"/>
              <a:gd name="T52" fmla="*/ 0 w 272"/>
              <a:gd name="T53" fmla="*/ 32 h 275"/>
              <a:gd name="T54" fmla="*/ 0 w 272"/>
              <a:gd name="T55" fmla="*/ 23 h 275"/>
              <a:gd name="T56" fmla="*/ 1 w 272"/>
              <a:gd name="T57" fmla="*/ 19 h 275"/>
              <a:gd name="T58" fmla="*/ 3 w 272"/>
              <a:gd name="T59" fmla="*/ 15 h 275"/>
              <a:gd name="T60" fmla="*/ 4 w 272"/>
              <a:gd name="T61" fmla="*/ 12 h 275"/>
              <a:gd name="T62" fmla="*/ 7 w 272"/>
              <a:gd name="T63" fmla="*/ 9 h 275"/>
              <a:gd name="T64" fmla="*/ 12 w 272"/>
              <a:gd name="T65" fmla="*/ 6 h 275"/>
              <a:gd name="T66" fmla="*/ 17 w 272"/>
              <a:gd name="T67" fmla="*/ 6 h 275"/>
              <a:gd name="T68" fmla="*/ 25 w 272"/>
              <a:gd name="T69" fmla="*/ 4 h 275"/>
              <a:gd name="T70" fmla="*/ 36 w 272"/>
              <a:gd name="T71" fmla="*/ 4 h 275"/>
              <a:gd name="T72" fmla="*/ 212 w 272"/>
              <a:gd name="T73" fmla="*/ 2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275">
                <a:moveTo>
                  <a:pt x="268" y="0"/>
                </a:moveTo>
                <a:lnTo>
                  <a:pt x="269" y="44"/>
                </a:lnTo>
                <a:lnTo>
                  <a:pt x="271" y="116"/>
                </a:lnTo>
                <a:lnTo>
                  <a:pt x="271" y="148"/>
                </a:lnTo>
                <a:lnTo>
                  <a:pt x="272" y="208"/>
                </a:lnTo>
                <a:lnTo>
                  <a:pt x="272" y="228"/>
                </a:lnTo>
                <a:lnTo>
                  <a:pt x="272" y="242"/>
                </a:lnTo>
                <a:lnTo>
                  <a:pt x="272" y="244"/>
                </a:lnTo>
                <a:lnTo>
                  <a:pt x="272" y="250"/>
                </a:lnTo>
                <a:lnTo>
                  <a:pt x="272" y="255"/>
                </a:lnTo>
                <a:lnTo>
                  <a:pt x="272" y="259"/>
                </a:lnTo>
                <a:lnTo>
                  <a:pt x="271" y="263"/>
                </a:lnTo>
                <a:lnTo>
                  <a:pt x="269" y="266"/>
                </a:lnTo>
                <a:lnTo>
                  <a:pt x="268" y="268"/>
                </a:lnTo>
                <a:lnTo>
                  <a:pt x="265" y="269"/>
                </a:lnTo>
                <a:lnTo>
                  <a:pt x="260" y="271"/>
                </a:lnTo>
                <a:lnTo>
                  <a:pt x="258" y="272"/>
                </a:lnTo>
                <a:lnTo>
                  <a:pt x="253" y="272"/>
                </a:lnTo>
                <a:lnTo>
                  <a:pt x="249" y="272"/>
                </a:lnTo>
                <a:lnTo>
                  <a:pt x="246" y="272"/>
                </a:lnTo>
                <a:lnTo>
                  <a:pt x="237" y="272"/>
                </a:lnTo>
                <a:lnTo>
                  <a:pt x="214" y="272"/>
                </a:lnTo>
                <a:lnTo>
                  <a:pt x="172" y="272"/>
                </a:lnTo>
                <a:lnTo>
                  <a:pt x="143" y="272"/>
                </a:lnTo>
                <a:lnTo>
                  <a:pt x="116" y="274"/>
                </a:lnTo>
                <a:lnTo>
                  <a:pt x="79" y="274"/>
                </a:lnTo>
                <a:lnTo>
                  <a:pt x="65" y="274"/>
                </a:lnTo>
                <a:lnTo>
                  <a:pt x="42" y="275"/>
                </a:lnTo>
                <a:lnTo>
                  <a:pt x="31" y="275"/>
                </a:lnTo>
                <a:lnTo>
                  <a:pt x="26" y="275"/>
                </a:lnTo>
                <a:lnTo>
                  <a:pt x="22" y="274"/>
                </a:lnTo>
                <a:lnTo>
                  <a:pt x="19" y="274"/>
                </a:lnTo>
                <a:lnTo>
                  <a:pt x="16" y="274"/>
                </a:lnTo>
                <a:lnTo>
                  <a:pt x="13" y="272"/>
                </a:lnTo>
                <a:lnTo>
                  <a:pt x="12" y="272"/>
                </a:lnTo>
                <a:lnTo>
                  <a:pt x="10" y="271"/>
                </a:lnTo>
                <a:lnTo>
                  <a:pt x="9" y="269"/>
                </a:lnTo>
                <a:lnTo>
                  <a:pt x="7" y="266"/>
                </a:lnTo>
                <a:lnTo>
                  <a:pt x="6" y="265"/>
                </a:lnTo>
                <a:lnTo>
                  <a:pt x="6" y="262"/>
                </a:lnTo>
                <a:lnTo>
                  <a:pt x="4" y="260"/>
                </a:lnTo>
                <a:lnTo>
                  <a:pt x="4" y="256"/>
                </a:lnTo>
                <a:lnTo>
                  <a:pt x="4" y="253"/>
                </a:lnTo>
                <a:lnTo>
                  <a:pt x="3" y="249"/>
                </a:lnTo>
                <a:lnTo>
                  <a:pt x="3" y="242"/>
                </a:lnTo>
                <a:lnTo>
                  <a:pt x="3" y="234"/>
                </a:lnTo>
                <a:lnTo>
                  <a:pt x="3" y="221"/>
                </a:lnTo>
                <a:lnTo>
                  <a:pt x="1" y="137"/>
                </a:lnTo>
                <a:lnTo>
                  <a:pt x="1" y="112"/>
                </a:lnTo>
                <a:lnTo>
                  <a:pt x="1" y="93"/>
                </a:lnTo>
                <a:lnTo>
                  <a:pt x="0" y="52"/>
                </a:lnTo>
                <a:lnTo>
                  <a:pt x="0" y="39"/>
                </a:lnTo>
                <a:lnTo>
                  <a:pt x="0" y="35"/>
                </a:lnTo>
                <a:lnTo>
                  <a:pt x="0" y="32"/>
                </a:lnTo>
                <a:lnTo>
                  <a:pt x="0" y="29"/>
                </a:lnTo>
                <a:lnTo>
                  <a:pt x="0" y="23"/>
                </a:lnTo>
                <a:lnTo>
                  <a:pt x="1" y="22"/>
                </a:lnTo>
                <a:lnTo>
                  <a:pt x="1" y="19"/>
                </a:lnTo>
                <a:lnTo>
                  <a:pt x="1" y="16"/>
                </a:lnTo>
                <a:lnTo>
                  <a:pt x="3" y="15"/>
                </a:lnTo>
                <a:lnTo>
                  <a:pt x="3" y="13"/>
                </a:lnTo>
                <a:lnTo>
                  <a:pt x="4" y="12"/>
                </a:lnTo>
                <a:lnTo>
                  <a:pt x="6" y="10"/>
                </a:lnTo>
                <a:lnTo>
                  <a:pt x="7" y="9"/>
                </a:lnTo>
                <a:lnTo>
                  <a:pt x="10" y="7"/>
                </a:lnTo>
                <a:lnTo>
                  <a:pt x="12" y="6"/>
                </a:lnTo>
                <a:lnTo>
                  <a:pt x="15" y="6"/>
                </a:lnTo>
                <a:lnTo>
                  <a:pt x="17" y="6"/>
                </a:lnTo>
                <a:lnTo>
                  <a:pt x="20" y="4"/>
                </a:lnTo>
                <a:lnTo>
                  <a:pt x="25" y="4"/>
                </a:lnTo>
                <a:lnTo>
                  <a:pt x="28" y="4"/>
                </a:lnTo>
                <a:lnTo>
                  <a:pt x="36" y="4"/>
                </a:lnTo>
                <a:lnTo>
                  <a:pt x="114" y="3"/>
                </a:lnTo>
                <a:lnTo>
                  <a:pt x="212" y="2"/>
                </a:lnTo>
                <a:lnTo>
                  <a:pt x="268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48"/>
          <p:cNvSpPr>
            <a:spLocks/>
          </p:cNvSpPr>
          <p:nvPr/>
        </p:nvSpPr>
        <p:spPr bwMode="auto">
          <a:xfrm>
            <a:off x="2257425" y="3260725"/>
            <a:ext cx="579438" cy="331788"/>
          </a:xfrm>
          <a:custGeom>
            <a:avLst/>
            <a:gdLst>
              <a:gd name="T0" fmla="*/ 365 w 365"/>
              <a:gd name="T1" fmla="*/ 10 h 209"/>
              <a:gd name="T2" fmla="*/ 365 w 365"/>
              <a:gd name="T3" fmla="*/ 35 h 209"/>
              <a:gd name="T4" fmla="*/ 364 w 365"/>
              <a:gd name="T5" fmla="*/ 52 h 209"/>
              <a:gd name="T6" fmla="*/ 364 w 365"/>
              <a:gd name="T7" fmla="*/ 62 h 209"/>
              <a:gd name="T8" fmla="*/ 359 w 365"/>
              <a:gd name="T9" fmla="*/ 68 h 209"/>
              <a:gd name="T10" fmla="*/ 353 w 365"/>
              <a:gd name="T11" fmla="*/ 73 h 209"/>
              <a:gd name="T12" fmla="*/ 345 w 365"/>
              <a:gd name="T13" fmla="*/ 74 h 209"/>
              <a:gd name="T14" fmla="*/ 289 w 365"/>
              <a:gd name="T15" fmla="*/ 73 h 209"/>
              <a:gd name="T16" fmla="*/ 186 w 365"/>
              <a:gd name="T17" fmla="*/ 70 h 209"/>
              <a:gd name="T18" fmla="*/ 174 w 365"/>
              <a:gd name="T19" fmla="*/ 70 h 209"/>
              <a:gd name="T20" fmla="*/ 167 w 365"/>
              <a:gd name="T21" fmla="*/ 73 h 209"/>
              <a:gd name="T22" fmla="*/ 161 w 365"/>
              <a:gd name="T23" fmla="*/ 77 h 209"/>
              <a:gd name="T24" fmla="*/ 157 w 365"/>
              <a:gd name="T25" fmla="*/ 81 h 209"/>
              <a:gd name="T26" fmla="*/ 153 w 365"/>
              <a:gd name="T27" fmla="*/ 90 h 209"/>
              <a:gd name="T28" fmla="*/ 150 w 365"/>
              <a:gd name="T29" fmla="*/ 99 h 209"/>
              <a:gd name="T30" fmla="*/ 144 w 365"/>
              <a:gd name="T31" fmla="*/ 124 h 209"/>
              <a:gd name="T32" fmla="*/ 142 w 365"/>
              <a:gd name="T33" fmla="*/ 135 h 209"/>
              <a:gd name="T34" fmla="*/ 134 w 365"/>
              <a:gd name="T35" fmla="*/ 169 h 209"/>
              <a:gd name="T36" fmla="*/ 129 w 365"/>
              <a:gd name="T37" fmla="*/ 186 h 209"/>
              <a:gd name="T38" fmla="*/ 122 w 365"/>
              <a:gd name="T39" fmla="*/ 204 h 209"/>
              <a:gd name="T40" fmla="*/ 118 w 365"/>
              <a:gd name="T41" fmla="*/ 208 h 209"/>
              <a:gd name="T42" fmla="*/ 112 w 365"/>
              <a:gd name="T43" fmla="*/ 209 h 209"/>
              <a:gd name="T44" fmla="*/ 106 w 365"/>
              <a:gd name="T45" fmla="*/ 208 h 209"/>
              <a:gd name="T46" fmla="*/ 91 w 365"/>
              <a:gd name="T47" fmla="*/ 204 h 209"/>
              <a:gd name="T48" fmla="*/ 61 w 365"/>
              <a:gd name="T49" fmla="*/ 193 h 209"/>
              <a:gd name="T50" fmla="*/ 49 w 365"/>
              <a:gd name="T51" fmla="*/ 189 h 209"/>
              <a:gd name="T52" fmla="*/ 41 w 365"/>
              <a:gd name="T53" fmla="*/ 183 h 209"/>
              <a:gd name="T54" fmla="*/ 26 w 365"/>
              <a:gd name="T55" fmla="*/ 170 h 209"/>
              <a:gd name="T56" fmla="*/ 16 w 365"/>
              <a:gd name="T57" fmla="*/ 160 h 209"/>
              <a:gd name="T58" fmla="*/ 9 w 365"/>
              <a:gd name="T59" fmla="*/ 150 h 209"/>
              <a:gd name="T60" fmla="*/ 4 w 365"/>
              <a:gd name="T61" fmla="*/ 140 h 209"/>
              <a:gd name="T62" fmla="*/ 1 w 365"/>
              <a:gd name="T63" fmla="*/ 129 h 209"/>
              <a:gd name="T64" fmla="*/ 0 w 365"/>
              <a:gd name="T65" fmla="*/ 121 h 209"/>
              <a:gd name="T66" fmla="*/ 0 w 365"/>
              <a:gd name="T67" fmla="*/ 115 h 209"/>
              <a:gd name="T68" fmla="*/ 3 w 365"/>
              <a:gd name="T69" fmla="*/ 112 h 209"/>
              <a:gd name="T70" fmla="*/ 7 w 365"/>
              <a:gd name="T71" fmla="*/ 110 h 209"/>
              <a:gd name="T72" fmla="*/ 20 w 365"/>
              <a:gd name="T73" fmla="*/ 109 h 209"/>
              <a:gd name="T74" fmla="*/ 70 w 365"/>
              <a:gd name="T75" fmla="*/ 112 h 209"/>
              <a:gd name="T76" fmla="*/ 81 w 365"/>
              <a:gd name="T77" fmla="*/ 112 h 209"/>
              <a:gd name="T78" fmla="*/ 87 w 365"/>
              <a:gd name="T79" fmla="*/ 109 h 209"/>
              <a:gd name="T80" fmla="*/ 91 w 365"/>
              <a:gd name="T81" fmla="*/ 106 h 209"/>
              <a:gd name="T82" fmla="*/ 94 w 365"/>
              <a:gd name="T83" fmla="*/ 102 h 209"/>
              <a:gd name="T84" fmla="*/ 96 w 365"/>
              <a:gd name="T85" fmla="*/ 96 h 209"/>
              <a:gd name="T86" fmla="*/ 97 w 365"/>
              <a:gd name="T87" fmla="*/ 81 h 209"/>
              <a:gd name="T88" fmla="*/ 97 w 365"/>
              <a:gd name="T89" fmla="*/ 42 h 209"/>
              <a:gd name="T90" fmla="*/ 97 w 365"/>
              <a:gd name="T91" fmla="*/ 25 h 209"/>
              <a:gd name="T92" fmla="*/ 99 w 365"/>
              <a:gd name="T93" fmla="*/ 14 h 209"/>
              <a:gd name="T94" fmla="*/ 102 w 365"/>
              <a:gd name="T95" fmla="*/ 7 h 209"/>
              <a:gd name="T96" fmla="*/ 105 w 365"/>
              <a:gd name="T97" fmla="*/ 4 h 209"/>
              <a:gd name="T98" fmla="*/ 109 w 365"/>
              <a:gd name="T99" fmla="*/ 1 h 209"/>
              <a:gd name="T100" fmla="*/ 118 w 365"/>
              <a:gd name="T101" fmla="*/ 1 h 209"/>
              <a:gd name="T102" fmla="*/ 134 w 365"/>
              <a:gd name="T103" fmla="*/ 1 h 209"/>
              <a:gd name="T104" fmla="*/ 365 w 365"/>
              <a:gd name="T105" fmla="*/ 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5" h="209">
                <a:moveTo>
                  <a:pt x="365" y="7"/>
                </a:moveTo>
                <a:lnTo>
                  <a:pt x="365" y="9"/>
                </a:lnTo>
                <a:lnTo>
                  <a:pt x="365" y="10"/>
                </a:lnTo>
                <a:lnTo>
                  <a:pt x="365" y="25"/>
                </a:lnTo>
                <a:lnTo>
                  <a:pt x="365" y="30"/>
                </a:lnTo>
                <a:lnTo>
                  <a:pt x="365" y="35"/>
                </a:lnTo>
                <a:lnTo>
                  <a:pt x="365" y="42"/>
                </a:lnTo>
                <a:lnTo>
                  <a:pt x="365" y="46"/>
                </a:lnTo>
                <a:lnTo>
                  <a:pt x="364" y="52"/>
                </a:lnTo>
                <a:lnTo>
                  <a:pt x="364" y="55"/>
                </a:lnTo>
                <a:lnTo>
                  <a:pt x="364" y="58"/>
                </a:lnTo>
                <a:lnTo>
                  <a:pt x="364" y="62"/>
                </a:lnTo>
                <a:lnTo>
                  <a:pt x="362" y="65"/>
                </a:lnTo>
                <a:lnTo>
                  <a:pt x="361" y="67"/>
                </a:lnTo>
                <a:lnTo>
                  <a:pt x="359" y="68"/>
                </a:lnTo>
                <a:lnTo>
                  <a:pt x="358" y="71"/>
                </a:lnTo>
                <a:lnTo>
                  <a:pt x="356" y="71"/>
                </a:lnTo>
                <a:lnTo>
                  <a:pt x="353" y="73"/>
                </a:lnTo>
                <a:lnTo>
                  <a:pt x="352" y="73"/>
                </a:lnTo>
                <a:lnTo>
                  <a:pt x="349" y="74"/>
                </a:lnTo>
                <a:lnTo>
                  <a:pt x="345" y="74"/>
                </a:lnTo>
                <a:lnTo>
                  <a:pt x="342" y="74"/>
                </a:lnTo>
                <a:lnTo>
                  <a:pt x="334" y="74"/>
                </a:lnTo>
                <a:lnTo>
                  <a:pt x="289" y="73"/>
                </a:lnTo>
                <a:lnTo>
                  <a:pt x="243" y="71"/>
                </a:lnTo>
                <a:lnTo>
                  <a:pt x="198" y="70"/>
                </a:lnTo>
                <a:lnTo>
                  <a:pt x="186" y="70"/>
                </a:lnTo>
                <a:lnTo>
                  <a:pt x="182" y="70"/>
                </a:lnTo>
                <a:lnTo>
                  <a:pt x="179" y="70"/>
                </a:lnTo>
                <a:lnTo>
                  <a:pt x="174" y="70"/>
                </a:lnTo>
                <a:lnTo>
                  <a:pt x="171" y="71"/>
                </a:lnTo>
                <a:lnTo>
                  <a:pt x="170" y="71"/>
                </a:lnTo>
                <a:lnTo>
                  <a:pt x="167" y="73"/>
                </a:lnTo>
                <a:lnTo>
                  <a:pt x="166" y="74"/>
                </a:lnTo>
                <a:lnTo>
                  <a:pt x="163" y="76"/>
                </a:lnTo>
                <a:lnTo>
                  <a:pt x="161" y="77"/>
                </a:lnTo>
                <a:lnTo>
                  <a:pt x="160" y="77"/>
                </a:lnTo>
                <a:lnTo>
                  <a:pt x="157" y="80"/>
                </a:lnTo>
                <a:lnTo>
                  <a:pt x="157" y="81"/>
                </a:lnTo>
                <a:lnTo>
                  <a:pt x="154" y="84"/>
                </a:lnTo>
                <a:lnTo>
                  <a:pt x="154" y="86"/>
                </a:lnTo>
                <a:lnTo>
                  <a:pt x="153" y="90"/>
                </a:lnTo>
                <a:lnTo>
                  <a:pt x="151" y="93"/>
                </a:lnTo>
                <a:lnTo>
                  <a:pt x="150" y="97"/>
                </a:lnTo>
                <a:lnTo>
                  <a:pt x="150" y="99"/>
                </a:lnTo>
                <a:lnTo>
                  <a:pt x="148" y="103"/>
                </a:lnTo>
                <a:lnTo>
                  <a:pt x="145" y="118"/>
                </a:lnTo>
                <a:lnTo>
                  <a:pt x="144" y="124"/>
                </a:lnTo>
                <a:lnTo>
                  <a:pt x="144" y="129"/>
                </a:lnTo>
                <a:lnTo>
                  <a:pt x="142" y="134"/>
                </a:lnTo>
                <a:lnTo>
                  <a:pt x="142" y="135"/>
                </a:lnTo>
                <a:lnTo>
                  <a:pt x="141" y="140"/>
                </a:lnTo>
                <a:lnTo>
                  <a:pt x="139" y="148"/>
                </a:lnTo>
                <a:lnTo>
                  <a:pt x="134" y="169"/>
                </a:lnTo>
                <a:lnTo>
                  <a:pt x="132" y="173"/>
                </a:lnTo>
                <a:lnTo>
                  <a:pt x="132" y="180"/>
                </a:lnTo>
                <a:lnTo>
                  <a:pt x="129" y="186"/>
                </a:lnTo>
                <a:lnTo>
                  <a:pt x="128" y="192"/>
                </a:lnTo>
                <a:lnTo>
                  <a:pt x="123" y="201"/>
                </a:lnTo>
                <a:lnTo>
                  <a:pt x="122" y="204"/>
                </a:lnTo>
                <a:lnTo>
                  <a:pt x="121" y="205"/>
                </a:lnTo>
                <a:lnTo>
                  <a:pt x="119" y="206"/>
                </a:lnTo>
                <a:lnTo>
                  <a:pt x="118" y="208"/>
                </a:lnTo>
                <a:lnTo>
                  <a:pt x="116" y="208"/>
                </a:lnTo>
                <a:lnTo>
                  <a:pt x="115" y="209"/>
                </a:lnTo>
                <a:lnTo>
                  <a:pt x="112" y="209"/>
                </a:lnTo>
                <a:lnTo>
                  <a:pt x="110" y="209"/>
                </a:lnTo>
                <a:lnTo>
                  <a:pt x="109" y="209"/>
                </a:lnTo>
                <a:lnTo>
                  <a:pt x="106" y="208"/>
                </a:lnTo>
                <a:lnTo>
                  <a:pt x="105" y="208"/>
                </a:lnTo>
                <a:lnTo>
                  <a:pt x="96" y="204"/>
                </a:lnTo>
                <a:lnTo>
                  <a:pt x="91" y="204"/>
                </a:lnTo>
                <a:lnTo>
                  <a:pt x="74" y="198"/>
                </a:lnTo>
                <a:lnTo>
                  <a:pt x="65" y="195"/>
                </a:lnTo>
                <a:lnTo>
                  <a:pt x="61" y="193"/>
                </a:lnTo>
                <a:lnTo>
                  <a:pt x="57" y="192"/>
                </a:lnTo>
                <a:lnTo>
                  <a:pt x="54" y="190"/>
                </a:lnTo>
                <a:lnTo>
                  <a:pt x="49" y="189"/>
                </a:lnTo>
                <a:lnTo>
                  <a:pt x="46" y="186"/>
                </a:lnTo>
                <a:lnTo>
                  <a:pt x="43" y="185"/>
                </a:lnTo>
                <a:lnTo>
                  <a:pt x="41" y="183"/>
                </a:lnTo>
                <a:lnTo>
                  <a:pt x="39" y="182"/>
                </a:lnTo>
                <a:lnTo>
                  <a:pt x="35" y="179"/>
                </a:lnTo>
                <a:lnTo>
                  <a:pt x="26" y="170"/>
                </a:lnTo>
                <a:lnTo>
                  <a:pt x="22" y="167"/>
                </a:lnTo>
                <a:lnTo>
                  <a:pt x="19" y="163"/>
                </a:lnTo>
                <a:lnTo>
                  <a:pt x="16" y="160"/>
                </a:lnTo>
                <a:lnTo>
                  <a:pt x="13" y="157"/>
                </a:lnTo>
                <a:lnTo>
                  <a:pt x="11" y="154"/>
                </a:lnTo>
                <a:lnTo>
                  <a:pt x="9" y="150"/>
                </a:lnTo>
                <a:lnTo>
                  <a:pt x="7" y="147"/>
                </a:lnTo>
                <a:lnTo>
                  <a:pt x="4" y="142"/>
                </a:lnTo>
                <a:lnTo>
                  <a:pt x="4" y="140"/>
                </a:lnTo>
                <a:lnTo>
                  <a:pt x="3" y="137"/>
                </a:lnTo>
                <a:lnTo>
                  <a:pt x="1" y="134"/>
                </a:lnTo>
                <a:lnTo>
                  <a:pt x="1" y="129"/>
                </a:lnTo>
                <a:lnTo>
                  <a:pt x="0" y="125"/>
                </a:lnTo>
                <a:lnTo>
                  <a:pt x="0" y="124"/>
                </a:lnTo>
                <a:lnTo>
                  <a:pt x="0" y="121"/>
                </a:lnTo>
                <a:lnTo>
                  <a:pt x="0" y="118"/>
                </a:lnTo>
                <a:lnTo>
                  <a:pt x="0" y="116"/>
                </a:lnTo>
                <a:lnTo>
                  <a:pt x="0" y="115"/>
                </a:lnTo>
                <a:lnTo>
                  <a:pt x="0" y="113"/>
                </a:lnTo>
                <a:lnTo>
                  <a:pt x="1" y="113"/>
                </a:lnTo>
                <a:lnTo>
                  <a:pt x="3" y="112"/>
                </a:lnTo>
                <a:lnTo>
                  <a:pt x="4" y="110"/>
                </a:lnTo>
                <a:lnTo>
                  <a:pt x="6" y="110"/>
                </a:lnTo>
                <a:lnTo>
                  <a:pt x="7" y="110"/>
                </a:lnTo>
                <a:lnTo>
                  <a:pt x="9" y="110"/>
                </a:lnTo>
                <a:lnTo>
                  <a:pt x="13" y="109"/>
                </a:lnTo>
                <a:lnTo>
                  <a:pt x="20" y="109"/>
                </a:lnTo>
                <a:lnTo>
                  <a:pt x="30" y="110"/>
                </a:lnTo>
                <a:lnTo>
                  <a:pt x="64" y="112"/>
                </a:lnTo>
                <a:lnTo>
                  <a:pt x="70" y="112"/>
                </a:lnTo>
                <a:lnTo>
                  <a:pt x="75" y="112"/>
                </a:lnTo>
                <a:lnTo>
                  <a:pt x="78" y="112"/>
                </a:lnTo>
                <a:lnTo>
                  <a:pt x="81" y="112"/>
                </a:lnTo>
                <a:lnTo>
                  <a:pt x="84" y="110"/>
                </a:lnTo>
                <a:lnTo>
                  <a:pt x="86" y="110"/>
                </a:lnTo>
                <a:lnTo>
                  <a:pt x="87" y="109"/>
                </a:lnTo>
                <a:lnTo>
                  <a:pt x="90" y="109"/>
                </a:lnTo>
                <a:lnTo>
                  <a:pt x="90" y="108"/>
                </a:lnTo>
                <a:lnTo>
                  <a:pt x="91" y="106"/>
                </a:lnTo>
                <a:lnTo>
                  <a:pt x="93" y="105"/>
                </a:lnTo>
                <a:lnTo>
                  <a:pt x="93" y="103"/>
                </a:lnTo>
                <a:lnTo>
                  <a:pt x="94" y="102"/>
                </a:lnTo>
                <a:lnTo>
                  <a:pt x="94" y="100"/>
                </a:lnTo>
                <a:lnTo>
                  <a:pt x="96" y="97"/>
                </a:lnTo>
                <a:lnTo>
                  <a:pt x="96" y="96"/>
                </a:lnTo>
                <a:lnTo>
                  <a:pt x="96" y="92"/>
                </a:lnTo>
                <a:lnTo>
                  <a:pt x="96" y="89"/>
                </a:lnTo>
                <a:lnTo>
                  <a:pt x="97" y="81"/>
                </a:lnTo>
                <a:lnTo>
                  <a:pt x="97" y="73"/>
                </a:lnTo>
                <a:lnTo>
                  <a:pt x="97" y="65"/>
                </a:lnTo>
                <a:lnTo>
                  <a:pt x="97" y="42"/>
                </a:lnTo>
                <a:lnTo>
                  <a:pt x="97" y="33"/>
                </a:lnTo>
                <a:lnTo>
                  <a:pt x="97" y="30"/>
                </a:lnTo>
                <a:lnTo>
                  <a:pt x="97" y="25"/>
                </a:lnTo>
                <a:lnTo>
                  <a:pt x="97" y="20"/>
                </a:lnTo>
                <a:lnTo>
                  <a:pt x="97" y="17"/>
                </a:lnTo>
                <a:lnTo>
                  <a:pt x="99" y="14"/>
                </a:lnTo>
                <a:lnTo>
                  <a:pt x="99" y="12"/>
                </a:lnTo>
                <a:lnTo>
                  <a:pt x="100" y="9"/>
                </a:lnTo>
                <a:lnTo>
                  <a:pt x="102" y="7"/>
                </a:lnTo>
                <a:lnTo>
                  <a:pt x="103" y="6"/>
                </a:lnTo>
                <a:lnTo>
                  <a:pt x="103" y="4"/>
                </a:lnTo>
                <a:lnTo>
                  <a:pt x="105" y="4"/>
                </a:lnTo>
                <a:lnTo>
                  <a:pt x="106" y="3"/>
                </a:lnTo>
                <a:lnTo>
                  <a:pt x="107" y="3"/>
                </a:lnTo>
                <a:lnTo>
                  <a:pt x="109" y="1"/>
                </a:lnTo>
                <a:lnTo>
                  <a:pt x="112" y="1"/>
                </a:lnTo>
                <a:lnTo>
                  <a:pt x="115" y="1"/>
                </a:lnTo>
                <a:lnTo>
                  <a:pt x="118" y="1"/>
                </a:lnTo>
                <a:lnTo>
                  <a:pt x="122" y="0"/>
                </a:lnTo>
                <a:lnTo>
                  <a:pt x="126" y="1"/>
                </a:lnTo>
                <a:lnTo>
                  <a:pt x="134" y="1"/>
                </a:lnTo>
                <a:lnTo>
                  <a:pt x="166" y="3"/>
                </a:lnTo>
                <a:lnTo>
                  <a:pt x="192" y="3"/>
                </a:lnTo>
                <a:lnTo>
                  <a:pt x="365" y="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Freeform 49"/>
          <p:cNvSpPr>
            <a:spLocks/>
          </p:cNvSpPr>
          <p:nvPr/>
        </p:nvSpPr>
        <p:spPr bwMode="auto">
          <a:xfrm>
            <a:off x="2527300" y="1463675"/>
            <a:ext cx="431800" cy="644525"/>
          </a:xfrm>
          <a:custGeom>
            <a:avLst/>
            <a:gdLst>
              <a:gd name="T0" fmla="*/ 271 w 272"/>
              <a:gd name="T1" fmla="*/ 58 h 406"/>
              <a:gd name="T2" fmla="*/ 269 w 272"/>
              <a:gd name="T3" fmla="*/ 114 h 406"/>
              <a:gd name="T4" fmla="*/ 269 w 272"/>
              <a:gd name="T5" fmla="*/ 122 h 406"/>
              <a:gd name="T6" fmla="*/ 271 w 272"/>
              <a:gd name="T7" fmla="*/ 134 h 406"/>
              <a:gd name="T8" fmla="*/ 272 w 272"/>
              <a:gd name="T9" fmla="*/ 144 h 406"/>
              <a:gd name="T10" fmla="*/ 272 w 272"/>
              <a:gd name="T11" fmla="*/ 153 h 406"/>
              <a:gd name="T12" fmla="*/ 272 w 272"/>
              <a:gd name="T13" fmla="*/ 178 h 406"/>
              <a:gd name="T14" fmla="*/ 272 w 272"/>
              <a:gd name="T15" fmla="*/ 239 h 406"/>
              <a:gd name="T16" fmla="*/ 271 w 272"/>
              <a:gd name="T17" fmla="*/ 307 h 406"/>
              <a:gd name="T18" fmla="*/ 271 w 272"/>
              <a:gd name="T19" fmla="*/ 368 h 406"/>
              <a:gd name="T20" fmla="*/ 269 w 272"/>
              <a:gd name="T21" fmla="*/ 381 h 406"/>
              <a:gd name="T22" fmla="*/ 269 w 272"/>
              <a:gd name="T23" fmla="*/ 389 h 406"/>
              <a:gd name="T24" fmla="*/ 268 w 272"/>
              <a:gd name="T25" fmla="*/ 394 h 406"/>
              <a:gd name="T26" fmla="*/ 266 w 272"/>
              <a:gd name="T27" fmla="*/ 399 h 406"/>
              <a:gd name="T28" fmla="*/ 263 w 272"/>
              <a:gd name="T29" fmla="*/ 402 h 406"/>
              <a:gd name="T30" fmla="*/ 259 w 272"/>
              <a:gd name="T31" fmla="*/ 405 h 406"/>
              <a:gd name="T32" fmla="*/ 255 w 272"/>
              <a:gd name="T33" fmla="*/ 406 h 406"/>
              <a:gd name="T34" fmla="*/ 246 w 272"/>
              <a:gd name="T35" fmla="*/ 406 h 406"/>
              <a:gd name="T36" fmla="*/ 231 w 272"/>
              <a:gd name="T37" fmla="*/ 406 h 406"/>
              <a:gd name="T38" fmla="*/ 185 w 272"/>
              <a:gd name="T39" fmla="*/ 403 h 406"/>
              <a:gd name="T40" fmla="*/ 38 w 272"/>
              <a:gd name="T41" fmla="*/ 400 h 406"/>
              <a:gd name="T42" fmla="*/ 25 w 272"/>
              <a:gd name="T43" fmla="*/ 400 h 406"/>
              <a:gd name="T44" fmla="*/ 17 w 272"/>
              <a:gd name="T45" fmla="*/ 399 h 406"/>
              <a:gd name="T46" fmla="*/ 13 w 272"/>
              <a:gd name="T47" fmla="*/ 397 h 406"/>
              <a:gd name="T48" fmla="*/ 9 w 272"/>
              <a:gd name="T49" fmla="*/ 394 h 406"/>
              <a:gd name="T50" fmla="*/ 6 w 272"/>
              <a:gd name="T51" fmla="*/ 392 h 406"/>
              <a:gd name="T52" fmla="*/ 4 w 272"/>
              <a:gd name="T53" fmla="*/ 387 h 406"/>
              <a:gd name="T54" fmla="*/ 4 w 272"/>
              <a:gd name="T55" fmla="*/ 380 h 406"/>
              <a:gd name="T56" fmla="*/ 3 w 272"/>
              <a:gd name="T57" fmla="*/ 371 h 406"/>
              <a:gd name="T58" fmla="*/ 3 w 272"/>
              <a:gd name="T59" fmla="*/ 355 h 406"/>
              <a:gd name="T60" fmla="*/ 6 w 272"/>
              <a:gd name="T61" fmla="*/ 290 h 406"/>
              <a:gd name="T62" fmla="*/ 7 w 272"/>
              <a:gd name="T63" fmla="*/ 239 h 406"/>
              <a:gd name="T64" fmla="*/ 9 w 272"/>
              <a:gd name="T65" fmla="*/ 186 h 406"/>
              <a:gd name="T66" fmla="*/ 9 w 272"/>
              <a:gd name="T67" fmla="*/ 159 h 406"/>
              <a:gd name="T68" fmla="*/ 7 w 272"/>
              <a:gd name="T69" fmla="*/ 150 h 406"/>
              <a:gd name="T70" fmla="*/ 7 w 272"/>
              <a:gd name="T71" fmla="*/ 143 h 406"/>
              <a:gd name="T72" fmla="*/ 6 w 272"/>
              <a:gd name="T73" fmla="*/ 138 h 406"/>
              <a:gd name="T74" fmla="*/ 3 w 272"/>
              <a:gd name="T75" fmla="*/ 131 h 406"/>
              <a:gd name="T76" fmla="*/ 1 w 272"/>
              <a:gd name="T77" fmla="*/ 125 h 406"/>
              <a:gd name="T78" fmla="*/ 1 w 272"/>
              <a:gd name="T79" fmla="*/ 117 h 406"/>
              <a:gd name="T80" fmla="*/ 0 w 272"/>
              <a:gd name="T81" fmla="*/ 106 h 406"/>
              <a:gd name="T82" fmla="*/ 0 w 272"/>
              <a:gd name="T83" fmla="*/ 74 h 406"/>
              <a:gd name="T84" fmla="*/ 1 w 272"/>
              <a:gd name="T85" fmla="*/ 41 h 406"/>
              <a:gd name="T86" fmla="*/ 1 w 272"/>
              <a:gd name="T87" fmla="*/ 31 h 406"/>
              <a:gd name="T88" fmla="*/ 3 w 272"/>
              <a:gd name="T89" fmla="*/ 22 h 406"/>
              <a:gd name="T90" fmla="*/ 4 w 272"/>
              <a:gd name="T91" fmla="*/ 13 h 406"/>
              <a:gd name="T92" fmla="*/ 4 w 272"/>
              <a:gd name="T93" fmla="*/ 10 h 406"/>
              <a:gd name="T94" fmla="*/ 7 w 272"/>
              <a:gd name="T95" fmla="*/ 8 h 406"/>
              <a:gd name="T96" fmla="*/ 10 w 272"/>
              <a:gd name="T97" fmla="*/ 5 h 406"/>
              <a:gd name="T98" fmla="*/ 12 w 272"/>
              <a:gd name="T99" fmla="*/ 3 h 406"/>
              <a:gd name="T100" fmla="*/ 16 w 272"/>
              <a:gd name="T101" fmla="*/ 2 h 406"/>
              <a:gd name="T102" fmla="*/ 23 w 272"/>
              <a:gd name="T103" fmla="*/ 0 h 406"/>
              <a:gd name="T104" fmla="*/ 36 w 272"/>
              <a:gd name="T105" fmla="*/ 0 h 406"/>
              <a:gd name="T106" fmla="*/ 80 w 272"/>
              <a:gd name="T107" fmla="*/ 2 h 406"/>
              <a:gd name="T108" fmla="*/ 195 w 272"/>
              <a:gd name="T109" fmla="*/ 5 h 406"/>
              <a:gd name="T110" fmla="*/ 262 w 272"/>
              <a:gd name="T111" fmla="*/ 6 h 406"/>
              <a:gd name="T112" fmla="*/ 271 w 272"/>
              <a:gd name="T113" fmla="*/ 8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2" h="406">
                <a:moveTo>
                  <a:pt x="271" y="8"/>
                </a:moveTo>
                <a:lnTo>
                  <a:pt x="271" y="58"/>
                </a:lnTo>
                <a:lnTo>
                  <a:pt x="269" y="104"/>
                </a:lnTo>
                <a:lnTo>
                  <a:pt x="269" y="114"/>
                </a:lnTo>
                <a:lnTo>
                  <a:pt x="269" y="117"/>
                </a:lnTo>
                <a:lnTo>
                  <a:pt x="269" y="122"/>
                </a:lnTo>
                <a:lnTo>
                  <a:pt x="269" y="130"/>
                </a:lnTo>
                <a:lnTo>
                  <a:pt x="271" y="134"/>
                </a:lnTo>
                <a:lnTo>
                  <a:pt x="271" y="138"/>
                </a:lnTo>
                <a:lnTo>
                  <a:pt x="272" y="144"/>
                </a:lnTo>
                <a:lnTo>
                  <a:pt x="272" y="149"/>
                </a:lnTo>
                <a:lnTo>
                  <a:pt x="272" y="153"/>
                </a:lnTo>
                <a:lnTo>
                  <a:pt x="272" y="162"/>
                </a:lnTo>
                <a:lnTo>
                  <a:pt x="272" y="178"/>
                </a:lnTo>
                <a:lnTo>
                  <a:pt x="272" y="198"/>
                </a:lnTo>
                <a:lnTo>
                  <a:pt x="272" y="239"/>
                </a:lnTo>
                <a:lnTo>
                  <a:pt x="272" y="266"/>
                </a:lnTo>
                <a:lnTo>
                  <a:pt x="271" y="307"/>
                </a:lnTo>
                <a:lnTo>
                  <a:pt x="271" y="361"/>
                </a:lnTo>
                <a:lnTo>
                  <a:pt x="271" y="368"/>
                </a:lnTo>
                <a:lnTo>
                  <a:pt x="271" y="377"/>
                </a:lnTo>
                <a:lnTo>
                  <a:pt x="269" y="381"/>
                </a:lnTo>
                <a:lnTo>
                  <a:pt x="269" y="386"/>
                </a:lnTo>
                <a:lnTo>
                  <a:pt x="269" y="389"/>
                </a:lnTo>
                <a:lnTo>
                  <a:pt x="269" y="392"/>
                </a:lnTo>
                <a:lnTo>
                  <a:pt x="268" y="394"/>
                </a:lnTo>
                <a:lnTo>
                  <a:pt x="268" y="396"/>
                </a:lnTo>
                <a:lnTo>
                  <a:pt x="266" y="399"/>
                </a:lnTo>
                <a:lnTo>
                  <a:pt x="265" y="400"/>
                </a:lnTo>
                <a:lnTo>
                  <a:pt x="263" y="402"/>
                </a:lnTo>
                <a:lnTo>
                  <a:pt x="262" y="403"/>
                </a:lnTo>
                <a:lnTo>
                  <a:pt x="259" y="405"/>
                </a:lnTo>
                <a:lnTo>
                  <a:pt x="258" y="405"/>
                </a:lnTo>
                <a:lnTo>
                  <a:pt x="255" y="406"/>
                </a:lnTo>
                <a:lnTo>
                  <a:pt x="252" y="406"/>
                </a:lnTo>
                <a:lnTo>
                  <a:pt x="246" y="406"/>
                </a:lnTo>
                <a:lnTo>
                  <a:pt x="240" y="406"/>
                </a:lnTo>
                <a:lnTo>
                  <a:pt x="231" y="406"/>
                </a:lnTo>
                <a:lnTo>
                  <a:pt x="202" y="405"/>
                </a:lnTo>
                <a:lnTo>
                  <a:pt x="185" y="403"/>
                </a:lnTo>
                <a:lnTo>
                  <a:pt x="100" y="402"/>
                </a:lnTo>
                <a:lnTo>
                  <a:pt x="38" y="400"/>
                </a:lnTo>
                <a:lnTo>
                  <a:pt x="29" y="400"/>
                </a:lnTo>
                <a:lnTo>
                  <a:pt x="25" y="400"/>
                </a:lnTo>
                <a:lnTo>
                  <a:pt x="20" y="399"/>
                </a:lnTo>
                <a:lnTo>
                  <a:pt x="17" y="399"/>
                </a:lnTo>
                <a:lnTo>
                  <a:pt x="15" y="397"/>
                </a:lnTo>
                <a:lnTo>
                  <a:pt x="13" y="397"/>
                </a:lnTo>
                <a:lnTo>
                  <a:pt x="10" y="396"/>
                </a:lnTo>
                <a:lnTo>
                  <a:pt x="9" y="394"/>
                </a:lnTo>
                <a:lnTo>
                  <a:pt x="7" y="394"/>
                </a:lnTo>
                <a:lnTo>
                  <a:pt x="6" y="392"/>
                </a:lnTo>
                <a:lnTo>
                  <a:pt x="6" y="390"/>
                </a:lnTo>
                <a:lnTo>
                  <a:pt x="4" y="387"/>
                </a:lnTo>
                <a:lnTo>
                  <a:pt x="4" y="383"/>
                </a:lnTo>
                <a:lnTo>
                  <a:pt x="4" y="380"/>
                </a:lnTo>
                <a:lnTo>
                  <a:pt x="3" y="376"/>
                </a:lnTo>
                <a:lnTo>
                  <a:pt x="3" y="371"/>
                </a:lnTo>
                <a:lnTo>
                  <a:pt x="3" y="367"/>
                </a:lnTo>
                <a:lnTo>
                  <a:pt x="3" y="355"/>
                </a:lnTo>
                <a:lnTo>
                  <a:pt x="4" y="317"/>
                </a:lnTo>
                <a:lnTo>
                  <a:pt x="6" y="290"/>
                </a:lnTo>
                <a:lnTo>
                  <a:pt x="6" y="269"/>
                </a:lnTo>
                <a:lnTo>
                  <a:pt x="7" y="239"/>
                </a:lnTo>
                <a:lnTo>
                  <a:pt x="7" y="205"/>
                </a:lnTo>
                <a:lnTo>
                  <a:pt x="9" y="186"/>
                </a:lnTo>
                <a:lnTo>
                  <a:pt x="9" y="170"/>
                </a:lnTo>
                <a:lnTo>
                  <a:pt x="9" y="159"/>
                </a:lnTo>
                <a:lnTo>
                  <a:pt x="7" y="154"/>
                </a:lnTo>
                <a:lnTo>
                  <a:pt x="7" y="150"/>
                </a:lnTo>
                <a:lnTo>
                  <a:pt x="7" y="146"/>
                </a:lnTo>
                <a:lnTo>
                  <a:pt x="7" y="143"/>
                </a:lnTo>
                <a:lnTo>
                  <a:pt x="6" y="141"/>
                </a:lnTo>
                <a:lnTo>
                  <a:pt x="6" y="138"/>
                </a:lnTo>
                <a:lnTo>
                  <a:pt x="6" y="137"/>
                </a:lnTo>
                <a:lnTo>
                  <a:pt x="3" y="131"/>
                </a:lnTo>
                <a:lnTo>
                  <a:pt x="3" y="130"/>
                </a:lnTo>
                <a:lnTo>
                  <a:pt x="1" y="125"/>
                </a:lnTo>
                <a:lnTo>
                  <a:pt x="1" y="121"/>
                </a:lnTo>
                <a:lnTo>
                  <a:pt x="1" y="117"/>
                </a:lnTo>
                <a:lnTo>
                  <a:pt x="0" y="112"/>
                </a:lnTo>
                <a:lnTo>
                  <a:pt x="0" y="106"/>
                </a:lnTo>
                <a:lnTo>
                  <a:pt x="0" y="101"/>
                </a:lnTo>
                <a:lnTo>
                  <a:pt x="0" y="74"/>
                </a:lnTo>
                <a:lnTo>
                  <a:pt x="1" y="54"/>
                </a:lnTo>
                <a:lnTo>
                  <a:pt x="1" y="41"/>
                </a:lnTo>
                <a:lnTo>
                  <a:pt x="1" y="35"/>
                </a:lnTo>
                <a:lnTo>
                  <a:pt x="1" y="31"/>
                </a:lnTo>
                <a:lnTo>
                  <a:pt x="1" y="26"/>
                </a:lnTo>
                <a:lnTo>
                  <a:pt x="3" y="22"/>
                </a:lnTo>
                <a:lnTo>
                  <a:pt x="3" y="18"/>
                </a:lnTo>
                <a:lnTo>
                  <a:pt x="4" y="13"/>
                </a:lnTo>
                <a:lnTo>
                  <a:pt x="4" y="12"/>
                </a:lnTo>
                <a:lnTo>
                  <a:pt x="4" y="10"/>
                </a:lnTo>
                <a:lnTo>
                  <a:pt x="6" y="9"/>
                </a:lnTo>
                <a:lnTo>
                  <a:pt x="7" y="8"/>
                </a:lnTo>
                <a:lnTo>
                  <a:pt x="7" y="6"/>
                </a:lnTo>
                <a:lnTo>
                  <a:pt x="10" y="5"/>
                </a:lnTo>
                <a:lnTo>
                  <a:pt x="10" y="3"/>
                </a:lnTo>
                <a:lnTo>
                  <a:pt x="12" y="3"/>
                </a:lnTo>
                <a:lnTo>
                  <a:pt x="15" y="2"/>
                </a:lnTo>
                <a:lnTo>
                  <a:pt x="16" y="2"/>
                </a:lnTo>
                <a:lnTo>
                  <a:pt x="20" y="0"/>
                </a:lnTo>
                <a:lnTo>
                  <a:pt x="23" y="0"/>
                </a:lnTo>
                <a:lnTo>
                  <a:pt x="29" y="0"/>
                </a:lnTo>
                <a:lnTo>
                  <a:pt x="36" y="0"/>
                </a:lnTo>
                <a:lnTo>
                  <a:pt x="67" y="2"/>
                </a:lnTo>
                <a:lnTo>
                  <a:pt x="80" y="2"/>
                </a:lnTo>
                <a:lnTo>
                  <a:pt x="147" y="3"/>
                </a:lnTo>
                <a:lnTo>
                  <a:pt x="195" y="5"/>
                </a:lnTo>
                <a:lnTo>
                  <a:pt x="246" y="6"/>
                </a:lnTo>
                <a:lnTo>
                  <a:pt x="262" y="6"/>
                </a:lnTo>
                <a:lnTo>
                  <a:pt x="268" y="8"/>
                </a:lnTo>
                <a:lnTo>
                  <a:pt x="271" y="8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50"/>
          <p:cNvSpPr>
            <a:spLocks/>
          </p:cNvSpPr>
          <p:nvPr/>
        </p:nvSpPr>
        <p:spPr bwMode="auto">
          <a:xfrm>
            <a:off x="3678238" y="4667250"/>
            <a:ext cx="427038" cy="474663"/>
          </a:xfrm>
          <a:custGeom>
            <a:avLst/>
            <a:gdLst>
              <a:gd name="T0" fmla="*/ 264 w 269"/>
              <a:gd name="T1" fmla="*/ 298 h 299"/>
              <a:gd name="T2" fmla="*/ 244 w 269"/>
              <a:gd name="T3" fmla="*/ 285 h 299"/>
              <a:gd name="T4" fmla="*/ 232 w 269"/>
              <a:gd name="T5" fmla="*/ 278 h 299"/>
              <a:gd name="T6" fmla="*/ 219 w 269"/>
              <a:gd name="T7" fmla="*/ 273 h 299"/>
              <a:gd name="T8" fmla="*/ 211 w 269"/>
              <a:gd name="T9" fmla="*/ 269 h 299"/>
              <a:gd name="T10" fmla="*/ 200 w 269"/>
              <a:gd name="T11" fmla="*/ 266 h 299"/>
              <a:gd name="T12" fmla="*/ 184 w 269"/>
              <a:gd name="T13" fmla="*/ 266 h 299"/>
              <a:gd name="T14" fmla="*/ 176 w 269"/>
              <a:gd name="T15" fmla="*/ 266 h 299"/>
              <a:gd name="T16" fmla="*/ 150 w 269"/>
              <a:gd name="T17" fmla="*/ 270 h 299"/>
              <a:gd name="T18" fmla="*/ 132 w 269"/>
              <a:gd name="T19" fmla="*/ 270 h 299"/>
              <a:gd name="T20" fmla="*/ 115 w 269"/>
              <a:gd name="T21" fmla="*/ 270 h 299"/>
              <a:gd name="T22" fmla="*/ 90 w 269"/>
              <a:gd name="T23" fmla="*/ 266 h 299"/>
              <a:gd name="T24" fmla="*/ 72 w 269"/>
              <a:gd name="T25" fmla="*/ 264 h 299"/>
              <a:gd name="T26" fmla="*/ 59 w 269"/>
              <a:gd name="T27" fmla="*/ 267 h 299"/>
              <a:gd name="T28" fmla="*/ 51 w 269"/>
              <a:gd name="T29" fmla="*/ 270 h 299"/>
              <a:gd name="T30" fmla="*/ 35 w 269"/>
              <a:gd name="T31" fmla="*/ 279 h 299"/>
              <a:gd name="T32" fmla="*/ 26 w 269"/>
              <a:gd name="T33" fmla="*/ 285 h 299"/>
              <a:gd name="T34" fmla="*/ 16 w 269"/>
              <a:gd name="T35" fmla="*/ 288 h 299"/>
              <a:gd name="T36" fmla="*/ 8 w 269"/>
              <a:gd name="T37" fmla="*/ 289 h 299"/>
              <a:gd name="T38" fmla="*/ 5 w 269"/>
              <a:gd name="T39" fmla="*/ 288 h 299"/>
              <a:gd name="T40" fmla="*/ 3 w 269"/>
              <a:gd name="T41" fmla="*/ 283 h 299"/>
              <a:gd name="T42" fmla="*/ 1 w 269"/>
              <a:gd name="T43" fmla="*/ 272 h 299"/>
              <a:gd name="T44" fmla="*/ 1 w 269"/>
              <a:gd name="T45" fmla="*/ 257 h 299"/>
              <a:gd name="T46" fmla="*/ 1 w 269"/>
              <a:gd name="T47" fmla="*/ 209 h 299"/>
              <a:gd name="T48" fmla="*/ 3 w 269"/>
              <a:gd name="T49" fmla="*/ 157 h 299"/>
              <a:gd name="T50" fmla="*/ 1 w 269"/>
              <a:gd name="T51" fmla="*/ 120 h 299"/>
              <a:gd name="T52" fmla="*/ 1 w 269"/>
              <a:gd name="T53" fmla="*/ 59 h 299"/>
              <a:gd name="T54" fmla="*/ 1 w 269"/>
              <a:gd name="T55" fmla="*/ 24 h 299"/>
              <a:gd name="T56" fmla="*/ 1 w 269"/>
              <a:gd name="T57" fmla="*/ 16 h 299"/>
              <a:gd name="T58" fmla="*/ 4 w 269"/>
              <a:gd name="T59" fmla="*/ 6 h 299"/>
              <a:gd name="T60" fmla="*/ 8 w 269"/>
              <a:gd name="T61" fmla="*/ 1 h 299"/>
              <a:gd name="T62" fmla="*/ 16 w 269"/>
              <a:gd name="T63" fmla="*/ 0 h 299"/>
              <a:gd name="T64" fmla="*/ 27 w 269"/>
              <a:gd name="T65" fmla="*/ 0 h 299"/>
              <a:gd name="T66" fmla="*/ 88 w 269"/>
              <a:gd name="T67" fmla="*/ 0 h 299"/>
              <a:gd name="T68" fmla="*/ 216 w 269"/>
              <a:gd name="T69" fmla="*/ 0 h 299"/>
              <a:gd name="T70" fmla="*/ 248 w 269"/>
              <a:gd name="T71" fmla="*/ 0 h 299"/>
              <a:gd name="T72" fmla="*/ 257 w 269"/>
              <a:gd name="T73" fmla="*/ 1 h 299"/>
              <a:gd name="T74" fmla="*/ 263 w 269"/>
              <a:gd name="T75" fmla="*/ 4 h 299"/>
              <a:gd name="T76" fmla="*/ 266 w 269"/>
              <a:gd name="T77" fmla="*/ 8 h 299"/>
              <a:gd name="T78" fmla="*/ 267 w 269"/>
              <a:gd name="T79" fmla="*/ 14 h 299"/>
              <a:gd name="T80" fmla="*/ 269 w 269"/>
              <a:gd name="T81" fmla="*/ 24 h 299"/>
              <a:gd name="T82" fmla="*/ 269 w 269"/>
              <a:gd name="T83" fmla="*/ 52 h 299"/>
              <a:gd name="T84" fmla="*/ 269 w 269"/>
              <a:gd name="T85" fmla="*/ 190 h 299"/>
              <a:gd name="T86" fmla="*/ 267 w 269"/>
              <a:gd name="T87" fmla="*/ 296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69" h="299">
                <a:moveTo>
                  <a:pt x="267" y="299"/>
                </a:moveTo>
                <a:lnTo>
                  <a:pt x="266" y="299"/>
                </a:lnTo>
                <a:lnTo>
                  <a:pt x="264" y="298"/>
                </a:lnTo>
                <a:lnTo>
                  <a:pt x="257" y="295"/>
                </a:lnTo>
                <a:lnTo>
                  <a:pt x="253" y="292"/>
                </a:lnTo>
                <a:lnTo>
                  <a:pt x="244" y="285"/>
                </a:lnTo>
                <a:lnTo>
                  <a:pt x="240" y="282"/>
                </a:lnTo>
                <a:lnTo>
                  <a:pt x="235" y="279"/>
                </a:lnTo>
                <a:lnTo>
                  <a:pt x="232" y="278"/>
                </a:lnTo>
                <a:lnTo>
                  <a:pt x="231" y="278"/>
                </a:lnTo>
                <a:lnTo>
                  <a:pt x="227" y="276"/>
                </a:lnTo>
                <a:lnTo>
                  <a:pt x="219" y="273"/>
                </a:lnTo>
                <a:lnTo>
                  <a:pt x="216" y="272"/>
                </a:lnTo>
                <a:lnTo>
                  <a:pt x="212" y="270"/>
                </a:lnTo>
                <a:lnTo>
                  <a:pt x="211" y="269"/>
                </a:lnTo>
                <a:lnTo>
                  <a:pt x="208" y="267"/>
                </a:lnTo>
                <a:lnTo>
                  <a:pt x="203" y="267"/>
                </a:lnTo>
                <a:lnTo>
                  <a:pt x="200" y="266"/>
                </a:lnTo>
                <a:lnTo>
                  <a:pt x="193" y="266"/>
                </a:lnTo>
                <a:lnTo>
                  <a:pt x="187" y="266"/>
                </a:lnTo>
                <a:lnTo>
                  <a:pt x="184" y="266"/>
                </a:lnTo>
                <a:lnTo>
                  <a:pt x="182" y="266"/>
                </a:lnTo>
                <a:lnTo>
                  <a:pt x="180" y="266"/>
                </a:lnTo>
                <a:lnTo>
                  <a:pt x="176" y="266"/>
                </a:lnTo>
                <a:lnTo>
                  <a:pt x="170" y="267"/>
                </a:lnTo>
                <a:lnTo>
                  <a:pt x="155" y="269"/>
                </a:lnTo>
                <a:lnTo>
                  <a:pt x="150" y="270"/>
                </a:lnTo>
                <a:lnTo>
                  <a:pt x="147" y="270"/>
                </a:lnTo>
                <a:lnTo>
                  <a:pt x="141" y="270"/>
                </a:lnTo>
                <a:lnTo>
                  <a:pt x="132" y="270"/>
                </a:lnTo>
                <a:lnTo>
                  <a:pt x="128" y="270"/>
                </a:lnTo>
                <a:lnTo>
                  <a:pt x="125" y="270"/>
                </a:lnTo>
                <a:lnTo>
                  <a:pt x="115" y="270"/>
                </a:lnTo>
                <a:lnTo>
                  <a:pt x="109" y="269"/>
                </a:lnTo>
                <a:lnTo>
                  <a:pt x="96" y="266"/>
                </a:lnTo>
                <a:lnTo>
                  <a:pt x="90" y="266"/>
                </a:lnTo>
                <a:lnTo>
                  <a:pt x="84" y="266"/>
                </a:lnTo>
                <a:lnTo>
                  <a:pt x="75" y="264"/>
                </a:lnTo>
                <a:lnTo>
                  <a:pt x="72" y="264"/>
                </a:lnTo>
                <a:lnTo>
                  <a:pt x="70" y="264"/>
                </a:lnTo>
                <a:lnTo>
                  <a:pt x="65" y="266"/>
                </a:lnTo>
                <a:lnTo>
                  <a:pt x="59" y="267"/>
                </a:lnTo>
                <a:lnTo>
                  <a:pt x="56" y="267"/>
                </a:lnTo>
                <a:lnTo>
                  <a:pt x="55" y="269"/>
                </a:lnTo>
                <a:lnTo>
                  <a:pt x="51" y="270"/>
                </a:lnTo>
                <a:lnTo>
                  <a:pt x="46" y="272"/>
                </a:lnTo>
                <a:lnTo>
                  <a:pt x="43" y="273"/>
                </a:lnTo>
                <a:lnTo>
                  <a:pt x="35" y="279"/>
                </a:lnTo>
                <a:lnTo>
                  <a:pt x="32" y="282"/>
                </a:lnTo>
                <a:lnTo>
                  <a:pt x="30" y="282"/>
                </a:lnTo>
                <a:lnTo>
                  <a:pt x="26" y="285"/>
                </a:lnTo>
                <a:lnTo>
                  <a:pt x="21" y="286"/>
                </a:lnTo>
                <a:lnTo>
                  <a:pt x="19" y="288"/>
                </a:lnTo>
                <a:lnTo>
                  <a:pt x="16" y="288"/>
                </a:lnTo>
                <a:lnTo>
                  <a:pt x="13" y="289"/>
                </a:lnTo>
                <a:lnTo>
                  <a:pt x="11" y="289"/>
                </a:lnTo>
                <a:lnTo>
                  <a:pt x="8" y="289"/>
                </a:lnTo>
                <a:lnTo>
                  <a:pt x="7" y="289"/>
                </a:lnTo>
                <a:lnTo>
                  <a:pt x="5" y="288"/>
                </a:lnTo>
                <a:lnTo>
                  <a:pt x="5" y="288"/>
                </a:lnTo>
                <a:lnTo>
                  <a:pt x="5" y="286"/>
                </a:lnTo>
                <a:lnTo>
                  <a:pt x="4" y="285"/>
                </a:lnTo>
                <a:lnTo>
                  <a:pt x="3" y="283"/>
                </a:lnTo>
                <a:lnTo>
                  <a:pt x="3" y="280"/>
                </a:lnTo>
                <a:lnTo>
                  <a:pt x="1" y="278"/>
                </a:lnTo>
                <a:lnTo>
                  <a:pt x="1" y="272"/>
                </a:lnTo>
                <a:lnTo>
                  <a:pt x="1" y="267"/>
                </a:lnTo>
                <a:lnTo>
                  <a:pt x="1" y="263"/>
                </a:lnTo>
                <a:lnTo>
                  <a:pt x="1" y="257"/>
                </a:lnTo>
                <a:lnTo>
                  <a:pt x="1" y="250"/>
                </a:lnTo>
                <a:lnTo>
                  <a:pt x="1" y="241"/>
                </a:lnTo>
                <a:lnTo>
                  <a:pt x="1" y="209"/>
                </a:lnTo>
                <a:lnTo>
                  <a:pt x="3" y="189"/>
                </a:lnTo>
                <a:lnTo>
                  <a:pt x="3" y="173"/>
                </a:lnTo>
                <a:lnTo>
                  <a:pt x="3" y="157"/>
                </a:lnTo>
                <a:lnTo>
                  <a:pt x="3" y="142"/>
                </a:lnTo>
                <a:lnTo>
                  <a:pt x="1" y="128"/>
                </a:lnTo>
                <a:lnTo>
                  <a:pt x="1" y="120"/>
                </a:lnTo>
                <a:lnTo>
                  <a:pt x="1" y="112"/>
                </a:lnTo>
                <a:lnTo>
                  <a:pt x="1" y="72"/>
                </a:lnTo>
                <a:lnTo>
                  <a:pt x="1" y="59"/>
                </a:lnTo>
                <a:lnTo>
                  <a:pt x="0" y="40"/>
                </a:lnTo>
                <a:lnTo>
                  <a:pt x="0" y="29"/>
                </a:lnTo>
                <a:lnTo>
                  <a:pt x="1" y="24"/>
                </a:lnTo>
                <a:lnTo>
                  <a:pt x="1" y="22"/>
                </a:lnTo>
                <a:lnTo>
                  <a:pt x="1" y="19"/>
                </a:lnTo>
                <a:lnTo>
                  <a:pt x="1" y="16"/>
                </a:lnTo>
                <a:lnTo>
                  <a:pt x="3" y="11"/>
                </a:lnTo>
                <a:lnTo>
                  <a:pt x="4" y="7"/>
                </a:lnTo>
                <a:lnTo>
                  <a:pt x="4" y="6"/>
                </a:lnTo>
                <a:lnTo>
                  <a:pt x="5" y="4"/>
                </a:lnTo>
                <a:lnTo>
                  <a:pt x="7" y="3"/>
                </a:lnTo>
                <a:lnTo>
                  <a:pt x="8" y="1"/>
                </a:lnTo>
                <a:lnTo>
                  <a:pt x="11" y="1"/>
                </a:lnTo>
                <a:lnTo>
                  <a:pt x="14" y="0"/>
                </a:lnTo>
                <a:lnTo>
                  <a:pt x="16" y="0"/>
                </a:lnTo>
                <a:lnTo>
                  <a:pt x="19" y="0"/>
                </a:lnTo>
                <a:lnTo>
                  <a:pt x="24" y="0"/>
                </a:lnTo>
                <a:lnTo>
                  <a:pt x="27" y="0"/>
                </a:lnTo>
                <a:lnTo>
                  <a:pt x="36" y="0"/>
                </a:lnTo>
                <a:lnTo>
                  <a:pt x="67" y="0"/>
                </a:lnTo>
                <a:lnTo>
                  <a:pt x="88" y="0"/>
                </a:lnTo>
                <a:lnTo>
                  <a:pt x="152" y="0"/>
                </a:lnTo>
                <a:lnTo>
                  <a:pt x="200" y="0"/>
                </a:lnTo>
                <a:lnTo>
                  <a:pt x="216" y="0"/>
                </a:lnTo>
                <a:lnTo>
                  <a:pt x="237" y="0"/>
                </a:lnTo>
                <a:lnTo>
                  <a:pt x="246" y="0"/>
                </a:lnTo>
                <a:lnTo>
                  <a:pt x="248" y="0"/>
                </a:lnTo>
                <a:lnTo>
                  <a:pt x="251" y="0"/>
                </a:lnTo>
                <a:lnTo>
                  <a:pt x="256" y="0"/>
                </a:lnTo>
                <a:lnTo>
                  <a:pt x="257" y="1"/>
                </a:lnTo>
                <a:lnTo>
                  <a:pt x="259" y="1"/>
                </a:lnTo>
                <a:lnTo>
                  <a:pt x="262" y="3"/>
                </a:lnTo>
                <a:lnTo>
                  <a:pt x="263" y="4"/>
                </a:lnTo>
                <a:lnTo>
                  <a:pt x="264" y="6"/>
                </a:lnTo>
                <a:lnTo>
                  <a:pt x="264" y="7"/>
                </a:lnTo>
                <a:lnTo>
                  <a:pt x="266" y="8"/>
                </a:lnTo>
                <a:lnTo>
                  <a:pt x="266" y="10"/>
                </a:lnTo>
                <a:lnTo>
                  <a:pt x="267" y="11"/>
                </a:lnTo>
                <a:lnTo>
                  <a:pt x="267" y="14"/>
                </a:lnTo>
                <a:lnTo>
                  <a:pt x="267" y="16"/>
                </a:lnTo>
                <a:lnTo>
                  <a:pt x="269" y="20"/>
                </a:lnTo>
                <a:lnTo>
                  <a:pt x="269" y="24"/>
                </a:lnTo>
                <a:lnTo>
                  <a:pt x="269" y="32"/>
                </a:lnTo>
                <a:lnTo>
                  <a:pt x="269" y="38"/>
                </a:lnTo>
                <a:lnTo>
                  <a:pt x="269" y="52"/>
                </a:lnTo>
                <a:lnTo>
                  <a:pt x="269" y="86"/>
                </a:lnTo>
                <a:lnTo>
                  <a:pt x="269" y="113"/>
                </a:lnTo>
                <a:lnTo>
                  <a:pt x="269" y="190"/>
                </a:lnTo>
                <a:lnTo>
                  <a:pt x="267" y="254"/>
                </a:lnTo>
                <a:lnTo>
                  <a:pt x="267" y="289"/>
                </a:lnTo>
                <a:lnTo>
                  <a:pt x="267" y="296"/>
                </a:lnTo>
                <a:lnTo>
                  <a:pt x="267" y="298"/>
                </a:lnTo>
                <a:lnTo>
                  <a:pt x="267" y="299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Freeform 51"/>
          <p:cNvSpPr>
            <a:spLocks/>
          </p:cNvSpPr>
          <p:nvPr/>
        </p:nvSpPr>
        <p:spPr bwMode="auto">
          <a:xfrm>
            <a:off x="3249613" y="3384550"/>
            <a:ext cx="750888" cy="644525"/>
          </a:xfrm>
          <a:custGeom>
            <a:avLst/>
            <a:gdLst>
              <a:gd name="T0" fmla="*/ 137 w 473"/>
              <a:gd name="T1" fmla="*/ 30 h 406"/>
              <a:gd name="T2" fmla="*/ 137 w 473"/>
              <a:gd name="T3" fmla="*/ 56 h 406"/>
              <a:gd name="T4" fmla="*/ 140 w 473"/>
              <a:gd name="T5" fmla="*/ 64 h 406"/>
              <a:gd name="T6" fmla="*/ 147 w 473"/>
              <a:gd name="T7" fmla="*/ 67 h 406"/>
              <a:gd name="T8" fmla="*/ 163 w 473"/>
              <a:gd name="T9" fmla="*/ 70 h 406"/>
              <a:gd name="T10" fmla="*/ 188 w 473"/>
              <a:gd name="T11" fmla="*/ 70 h 406"/>
              <a:gd name="T12" fmla="*/ 197 w 473"/>
              <a:gd name="T13" fmla="*/ 75 h 406"/>
              <a:gd name="T14" fmla="*/ 201 w 473"/>
              <a:gd name="T15" fmla="*/ 80 h 406"/>
              <a:gd name="T16" fmla="*/ 204 w 473"/>
              <a:gd name="T17" fmla="*/ 95 h 406"/>
              <a:gd name="T18" fmla="*/ 206 w 473"/>
              <a:gd name="T19" fmla="*/ 126 h 406"/>
              <a:gd name="T20" fmla="*/ 207 w 473"/>
              <a:gd name="T21" fmla="*/ 131 h 406"/>
              <a:gd name="T22" fmla="*/ 213 w 473"/>
              <a:gd name="T23" fmla="*/ 136 h 406"/>
              <a:gd name="T24" fmla="*/ 222 w 473"/>
              <a:gd name="T25" fmla="*/ 139 h 406"/>
              <a:gd name="T26" fmla="*/ 268 w 473"/>
              <a:gd name="T27" fmla="*/ 139 h 406"/>
              <a:gd name="T28" fmla="*/ 441 w 473"/>
              <a:gd name="T29" fmla="*/ 137 h 406"/>
              <a:gd name="T30" fmla="*/ 456 w 473"/>
              <a:gd name="T31" fmla="*/ 139 h 406"/>
              <a:gd name="T32" fmla="*/ 466 w 473"/>
              <a:gd name="T33" fmla="*/ 142 h 406"/>
              <a:gd name="T34" fmla="*/ 469 w 473"/>
              <a:gd name="T35" fmla="*/ 147 h 406"/>
              <a:gd name="T36" fmla="*/ 472 w 473"/>
              <a:gd name="T37" fmla="*/ 160 h 406"/>
              <a:gd name="T38" fmla="*/ 470 w 473"/>
              <a:gd name="T39" fmla="*/ 210 h 406"/>
              <a:gd name="T40" fmla="*/ 470 w 473"/>
              <a:gd name="T41" fmla="*/ 258 h 406"/>
              <a:gd name="T42" fmla="*/ 473 w 473"/>
              <a:gd name="T43" fmla="*/ 283 h 406"/>
              <a:gd name="T44" fmla="*/ 473 w 473"/>
              <a:gd name="T45" fmla="*/ 312 h 406"/>
              <a:gd name="T46" fmla="*/ 472 w 473"/>
              <a:gd name="T47" fmla="*/ 329 h 406"/>
              <a:gd name="T48" fmla="*/ 470 w 473"/>
              <a:gd name="T49" fmla="*/ 338 h 406"/>
              <a:gd name="T50" fmla="*/ 463 w 473"/>
              <a:gd name="T51" fmla="*/ 342 h 406"/>
              <a:gd name="T52" fmla="*/ 452 w 473"/>
              <a:gd name="T53" fmla="*/ 344 h 406"/>
              <a:gd name="T54" fmla="*/ 406 w 473"/>
              <a:gd name="T55" fmla="*/ 341 h 406"/>
              <a:gd name="T56" fmla="*/ 306 w 473"/>
              <a:gd name="T57" fmla="*/ 341 h 406"/>
              <a:gd name="T58" fmla="*/ 158 w 473"/>
              <a:gd name="T59" fmla="*/ 341 h 406"/>
              <a:gd name="T60" fmla="*/ 142 w 473"/>
              <a:gd name="T61" fmla="*/ 342 h 406"/>
              <a:gd name="T62" fmla="*/ 124 w 473"/>
              <a:gd name="T63" fmla="*/ 350 h 406"/>
              <a:gd name="T64" fmla="*/ 114 w 473"/>
              <a:gd name="T65" fmla="*/ 357 h 406"/>
              <a:gd name="T66" fmla="*/ 108 w 473"/>
              <a:gd name="T67" fmla="*/ 363 h 406"/>
              <a:gd name="T68" fmla="*/ 107 w 473"/>
              <a:gd name="T69" fmla="*/ 376 h 406"/>
              <a:gd name="T70" fmla="*/ 104 w 473"/>
              <a:gd name="T71" fmla="*/ 395 h 406"/>
              <a:gd name="T72" fmla="*/ 98 w 473"/>
              <a:gd name="T73" fmla="*/ 405 h 406"/>
              <a:gd name="T74" fmla="*/ 86 w 473"/>
              <a:gd name="T75" fmla="*/ 406 h 406"/>
              <a:gd name="T76" fmla="*/ 41 w 473"/>
              <a:gd name="T77" fmla="*/ 406 h 406"/>
              <a:gd name="T78" fmla="*/ 22 w 473"/>
              <a:gd name="T79" fmla="*/ 405 h 406"/>
              <a:gd name="T80" fmla="*/ 15 w 473"/>
              <a:gd name="T81" fmla="*/ 405 h 406"/>
              <a:gd name="T82" fmla="*/ 9 w 473"/>
              <a:gd name="T83" fmla="*/ 400 h 406"/>
              <a:gd name="T84" fmla="*/ 8 w 473"/>
              <a:gd name="T85" fmla="*/ 390 h 406"/>
              <a:gd name="T86" fmla="*/ 6 w 473"/>
              <a:gd name="T87" fmla="*/ 370 h 406"/>
              <a:gd name="T88" fmla="*/ 6 w 473"/>
              <a:gd name="T89" fmla="*/ 294 h 406"/>
              <a:gd name="T90" fmla="*/ 5 w 473"/>
              <a:gd name="T91" fmla="*/ 278 h 406"/>
              <a:gd name="T92" fmla="*/ 2 w 473"/>
              <a:gd name="T93" fmla="*/ 265 h 406"/>
              <a:gd name="T94" fmla="*/ 0 w 473"/>
              <a:gd name="T95" fmla="*/ 249 h 406"/>
              <a:gd name="T96" fmla="*/ 0 w 473"/>
              <a:gd name="T97" fmla="*/ 200 h 406"/>
              <a:gd name="T98" fmla="*/ 3 w 473"/>
              <a:gd name="T99" fmla="*/ 57 h 406"/>
              <a:gd name="T100" fmla="*/ 3 w 473"/>
              <a:gd name="T101" fmla="*/ 27 h 406"/>
              <a:gd name="T102" fmla="*/ 5 w 473"/>
              <a:gd name="T103" fmla="*/ 15 h 406"/>
              <a:gd name="T104" fmla="*/ 9 w 473"/>
              <a:gd name="T105" fmla="*/ 5 h 406"/>
              <a:gd name="T106" fmla="*/ 18 w 473"/>
              <a:gd name="T107" fmla="*/ 2 h 406"/>
              <a:gd name="T108" fmla="*/ 30 w 473"/>
              <a:gd name="T109" fmla="*/ 0 h 406"/>
              <a:gd name="T110" fmla="*/ 137 w 473"/>
              <a:gd name="T111" fmla="*/ 3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73" h="406">
                <a:moveTo>
                  <a:pt x="137" y="3"/>
                </a:moveTo>
                <a:lnTo>
                  <a:pt x="137" y="5"/>
                </a:lnTo>
                <a:lnTo>
                  <a:pt x="137" y="19"/>
                </a:lnTo>
                <a:lnTo>
                  <a:pt x="137" y="30"/>
                </a:lnTo>
                <a:lnTo>
                  <a:pt x="137" y="38"/>
                </a:lnTo>
                <a:lnTo>
                  <a:pt x="137" y="47"/>
                </a:lnTo>
                <a:lnTo>
                  <a:pt x="137" y="51"/>
                </a:lnTo>
                <a:lnTo>
                  <a:pt x="137" y="56"/>
                </a:lnTo>
                <a:lnTo>
                  <a:pt x="139" y="57"/>
                </a:lnTo>
                <a:lnTo>
                  <a:pt x="139" y="60"/>
                </a:lnTo>
                <a:lnTo>
                  <a:pt x="140" y="63"/>
                </a:lnTo>
                <a:lnTo>
                  <a:pt x="140" y="64"/>
                </a:lnTo>
                <a:lnTo>
                  <a:pt x="142" y="64"/>
                </a:lnTo>
                <a:lnTo>
                  <a:pt x="143" y="66"/>
                </a:lnTo>
                <a:lnTo>
                  <a:pt x="146" y="67"/>
                </a:lnTo>
                <a:lnTo>
                  <a:pt x="147" y="67"/>
                </a:lnTo>
                <a:lnTo>
                  <a:pt x="150" y="69"/>
                </a:lnTo>
                <a:lnTo>
                  <a:pt x="153" y="69"/>
                </a:lnTo>
                <a:lnTo>
                  <a:pt x="158" y="70"/>
                </a:lnTo>
                <a:lnTo>
                  <a:pt x="163" y="70"/>
                </a:lnTo>
                <a:lnTo>
                  <a:pt x="177" y="70"/>
                </a:lnTo>
                <a:lnTo>
                  <a:pt x="182" y="70"/>
                </a:lnTo>
                <a:lnTo>
                  <a:pt x="185" y="70"/>
                </a:lnTo>
                <a:lnTo>
                  <a:pt x="188" y="70"/>
                </a:lnTo>
                <a:lnTo>
                  <a:pt x="191" y="72"/>
                </a:lnTo>
                <a:lnTo>
                  <a:pt x="194" y="72"/>
                </a:lnTo>
                <a:lnTo>
                  <a:pt x="195" y="73"/>
                </a:lnTo>
                <a:lnTo>
                  <a:pt x="197" y="75"/>
                </a:lnTo>
                <a:lnTo>
                  <a:pt x="198" y="75"/>
                </a:lnTo>
                <a:lnTo>
                  <a:pt x="200" y="76"/>
                </a:lnTo>
                <a:lnTo>
                  <a:pt x="200" y="78"/>
                </a:lnTo>
                <a:lnTo>
                  <a:pt x="201" y="80"/>
                </a:lnTo>
                <a:lnTo>
                  <a:pt x="203" y="82"/>
                </a:lnTo>
                <a:lnTo>
                  <a:pt x="203" y="86"/>
                </a:lnTo>
                <a:lnTo>
                  <a:pt x="204" y="91"/>
                </a:lnTo>
                <a:lnTo>
                  <a:pt x="204" y="95"/>
                </a:lnTo>
                <a:lnTo>
                  <a:pt x="204" y="110"/>
                </a:lnTo>
                <a:lnTo>
                  <a:pt x="206" y="118"/>
                </a:lnTo>
                <a:lnTo>
                  <a:pt x="206" y="123"/>
                </a:lnTo>
                <a:lnTo>
                  <a:pt x="206" y="126"/>
                </a:lnTo>
                <a:lnTo>
                  <a:pt x="206" y="126"/>
                </a:lnTo>
                <a:lnTo>
                  <a:pt x="206" y="128"/>
                </a:lnTo>
                <a:lnTo>
                  <a:pt x="206" y="130"/>
                </a:lnTo>
                <a:lnTo>
                  <a:pt x="207" y="131"/>
                </a:lnTo>
                <a:lnTo>
                  <a:pt x="209" y="133"/>
                </a:lnTo>
                <a:lnTo>
                  <a:pt x="210" y="134"/>
                </a:lnTo>
                <a:lnTo>
                  <a:pt x="211" y="134"/>
                </a:lnTo>
                <a:lnTo>
                  <a:pt x="213" y="136"/>
                </a:lnTo>
                <a:lnTo>
                  <a:pt x="216" y="137"/>
                </a:lnTo>
                <a:lnTo>
                  <a:pt x="217" y="137"/>
                </a:lnTo>
                <a:lnTo>
                  <a:pt x="219" y="137"/>
                </a:lnTo>
                <a:lnTo>
                  <a:pt x="222" y="139"/>
                </a:lnTo>
                <a:lnTo>
                  <a:pt x="226" y="139"/>
                </a:lnTo>
                <a:lnTo>
                  <a:pt x="229" y="139"/>
                </a:lnTo>
                <a:lnTo>
                  <a:pt x="238" y="139"/>
                </a:lnTo>
                <a:lnTo>
                  <a:pt x="268" y="139"/>
                </a:lnTo>
                <a:lnTo>
                  <a:pt x="338" y="139"/>
                </a:lnTo>
                <a:lnTo>
                  <a:pt x="395" y="139"/>
                </a:lnTo>
                <a:lnTo>
                  <a:pt x="411" y="139"/>
                </a:lnTo>
                <a:lnTo>
                  <a:pt x="441" y="137"/>
                </a:lnTo>
                <a:lnTo>
                  <a:pt x="447" y="137"/>
                </a:lnTo>
                <a:lnTo>
                  <a:pt x="450" y="137"/>
                </a:lnTo>
                <a:lnTo>
                  <a:pt x="453" y="137"/>
                </a:lnTo>
                <a:lnTo>
                  <a:pt x="456" y="139"/>
                </a:lnTo>
                <a:lnTo>
                  <a:pt x="460" y="139"/>
                </a:lnTo>
                <a:lnTo>
                  <a:pt x="463" y="140"/>
                </a:lnTo>
                <a:lnTo>
                  <a:pt x="465" y="140"/>
                </a:lnTo>
                <a:lnTo>
                  <a:pt x="466" y="142"/>
                </a:lnTo>
                <a:lnTo>
                  <a:pt x="466" y="143"/>
                </a:lnTo>
                <a:lnTo>
                  <a:pt x="468" y="143"/>
                </a:lnTo>
                <a:lnTo>
                  <a:pt x="468" y="144"/>
                </a:lnTo>
                <a:lnTo>
                  <a:pt x="469" y="147"/>
                </a:lnTo>
                <a:lnTo>
                  <a:pt x="470" y="150"/>
                </a:lnTo>
                <a:lnTo>
                  <a:pt x="470" y="153"/>
                </a:lnTo>
                <a:lnTo>
                  <a:pt x="470" y="158"/>
                </a:lnTo>
                <a:lnTo>
                  <a:pt x="472" y="160"/>
                </a:lnTo>
                <a:lnTo>
                  <a:pt x="472" y="166"/>
                </a:lnTo>
                <a:lnTo>
                  <a:pt x="472" y="171"/>
                </a:lnTo>
                <a:lnTo>
                  <a:pt x="472" y="184"/>
                </a:lnTo>
                <a:lnTo>
                  <a:pt x="470" y="210"/>
                </a:lnTo>
                <a:lnTo>
                  <a:pt x="470" y="229"/>
                </a:lnTo>
                <a:lnTo>
                  <a:pt x="470" y="239"/>
                </a:lnTo>
                <a:lnTo>
                  <a:pt x="470" y="249"/>
                </a:lnTo>
                <a:lnTo>
                  <a:pt x="470" y="258"/>
                </a:lnTo>
                <a:lnTo>
                  <a:pt x="472" y="265"/>
                </a:lnTo>
                <a:lnTo>
                  <a:pt x="472" y="270"/>
                </a:lnTo>
                <a:lnTo>
                  <a:pt x="472" y="278"/>
                </a:lnTo>
                <a:lnTo>
                  <a:pt x="473" y="283"/>
                </a:lnTo>
                <a:lnTo>
                  <a:pt x="473" y="288"/>
                </a:lnTo>
                <a:lnTo>
                  <a:pt x="473" y="300"/>
                </a:lnTo>
                <a:lnTo>
                  <a:pt x="473" y="306"/>
                </a:lnTo>
                <a:lnTo>
                  <a:pt x="473" y="312"/>
                </a:lnTo>
                <a:lnTo>
                  <a:pt x="473" y="318"/>
                </a:lnTo>
                <a:lnTo>
                  <a:pt x="473" y="320"/>
                </a:lnTo>
                <a:lnTo>
                  <a:pt x="473" y="325"/>
                </a:lnTo>
                <a:lnTo>
                  <a:pt x="472" y="329"/>
                </a:lnTo>
                <a:lnTo>
                  <a:pt x="472" y="332"/>
                </a:lnTo>
                <a:lnTo>
                  <a:pt x="472" y="335"/>
                </a:lnTo>
                <a:lnTo>
                  <a:pt x="470" y="335"/>
                </a:lnTo>
                <a:lnTo>
                  <a:pt x="470" y="338"/>
                </a:lnTo>
                <a:lnTo>
                  <a:pt x="469" y="339"/>
                </a:lnTo>
                <a:lnTo>
                  <a:pt x="468" y="341"/>
                </a:lnTo>
                <a:lnTo>
                  <a:pt x="466" y="341"/>
                </a:lnTo>
                <a:lnTo>
                  <a:pt x="463" y="342"/>
                </a:lnTo>
                <a:lnTo>
                  <a:pt x="462" y="344"/>
                </a:lnTo>
                <a:lnTo>
                  <a:pt x="459" y="344"/>
                </a:lnTo>
                <a:lnTo>
                  <a:pt x="457" y="344"/>
                </a:lnTo>
                <a:lnTo>
                  <a:pt x="452" y="344"/>
                </a:lnTo>
                <a:lnTo>
                  <a:pt x="449" y="344"/>
                </a:lnTo>
                <a:lnTo>
                  <a:pt x="440" y="344"/>
                </a:lnTo>
                <a:lnTo>
                  <a:pt x="415" y="341"/>
                </a:lnTo>
                <a:lnTo>
                  <a:pt x="406" y="341"/>
                </a:lnTo>
                <a:lnTo>
                  <a:pt x="398" y="341"/>
                </a:lnTo>
                <a:lnTo>
                  <a:pt x="383" y="339"/>
                </a:lnTo>
                <a:lnTo>
                  <a:pt x="370" y="339"/>
                </a:lnTo>
                <a:lnTo>
                  <a:pt x="306" y="341"/>
                </a:lnTo>
                <a:lnTo>
                  <a:pt x="261" y="341"/>
                </a:lnTo>
                <a:lnTo>
                  <a:pt x="172" y="339"/>
                </a:lnTo>
                <a:lnTo>
                  <a:pt x="161" y="339"/>
                </a:lnTo>
                <a:lnTo>
                  <a:pt x="158" y="341"/>
                </a:lnTo>
                <a:lnTo>
                  <a:pt x="150" y="341"/>
                </a:lnTo>
                <a:lnTo>
                  <a:pt x="147" y="341"/>
                </a:lnTo>
                <a:lnTo>
                  <a:pt x="145" y="342"/>
                </a:lnTo>
                <a:lnTo>
                  <a:pt x="142" y="342"/>
                </a:lnTo>
                <a:lnTo>
                  <a:pt x="139" y="344"/>
                </a:lnTo>
                <a:lnTo>
                  <a:pt x="133" y="347"/>
                </a:lnTo>
                <a:lnTo>
                  <a:pt x="127" y="348"/>
                </a:lnTo>
                <a:lnTo>
                  <a:pt x="124" y="350"/>
                </a:lnTo>
                <a:lnTo>
                  <a:pt x="120" y="351"/>
                </a:lnTo>
                <a:lnTo>
                  <a:pt x="117" y="354"/>
                </a:lnTo>
                <a:lnTo>
                  <a:pt x="115" y="355"/>
                </a:lnTo>
                <a:lnTo>
                  <a:pt x="114" y="357"/>
                </a:lnTo>
                <a:lnTo>
                  <a:pt x="113" y="358"/>
                </a:lnTo>
                <a:lnTo>
                  <a:pt x="111" y="358"/>
                </a:lnTo>
                <a:lnTo>
                  <a:pt x="110" y="361"/>
                </a:lnTo>
                <a:lnTo>
                  <a:pt x="108" y="363"/>
                </a:lnTo>
                <a:lnTo>
                  <a:pt x="108" y="366"/>
                </a:lnTo>
                <a:lnTo>
                  <a:pt x="107" y="367"/>
                </a:lnTo>
                <a:lnTo>
                  <a:pt x="107" y="368"/>
                </a:lnTo>
                <a:lnTo>
                  <a:pt x="107" y="376"/>
                </a:lnTo>
                <a:lnTo>
                  <a:pt x="105" y="387"/>
                </a:lnTo>
                <a:lnTo>
                  <a:pt x="104" y="390"/>
                </a:lnTo>
                <a:lnTo>
                  <a:pt x="104" y="393"/>
                </a:lnTo>
                <a:lnTo>
                  <a:pt x="104" y="395"/>
                </a:lnTo>
                <a:lnTo>
                  <a:pt x="102" y="399"/>
                </a:lnTo>
                <a:lnTo>
                  <a:pt x="101" y="402"/>
                </a:lnTo>
                <a:lnTo>
                  <a:pt x="101" y="403"/>
                </a:lnTo>
                <a:lnTo>
                  <a:pt x="98" y="405"/>
                </a:lnTo>
                <a:lnTo>
                  <a:pt x="95" y="405"/>
                </a:lnTo>
                <a:lnTo>
                  <a:pt x="94" y="406"/>
                </a:lnTo>
                <a:lnTo>
                  <a:pt x="91" y="406"/>
                </a:lnTo>
                <a:lnTo>
                  <a:pt x="86" y="406"/>
                </a:lnTo>
                <a:lnTo>
                  <a:pt x="83" y="406"/>
                </a:lnTo>
                <a:lnTo>
                  <a:pt x="78" y="406"/>
                </a:lnTo>
                <a:lnTo>
                  <a:pt x="70" y="406"/>
                </a:lnTo>
                <a:lnTo>
                  <a:pt x="41" y="406"/>
                </a:lnTo>
                <a:lnTo>
                  <a:pt x="32" y="406"/>
                </a:lnTo>
                <a:lnTo>
                  <a:pt x="30" y="406"/>
                </a:lnTo>
                <a:lnTo>
                  <a:pt x="27" y="406"/>
                </a:lnTo>
                <a:lnTo>
                  <a:pt x="22" y="405"/>
                </a:lnTo>
                <a:lnTo>
                  <a:pt x="19" y="405"/>
                </a:lnTo>
                <a:lnTo>
                  <a:pt x="18" y="405"/>
                </a:lnTo>
                <a:lnTo>
                  <a:pt x="16" y="405"/>
                </a:lnTo>
                <a:lnTo>
                  <a:pt x="15" y="405"/>
                </a:lnTo>
                <a:lnTo>
                  <a:pt x="14" y="403"/>
                </a:lnTo>
                <a:lnTo>
                  <a:pt x="12" y="402"/>
                </a:lnTo>
                <a:lnTo>
                  <a:pt x="11" y="402"/>
                </a:lnTo>
                <a:lnTo>
                  <a:pt x="9" y="400"/>
                </a:lnTo>
                <a:lnTo>
                  <a:pt x="9" y="399"/>
                </a:lnTo>
                <a:lnTo>
                  <a:pt x="9" y="396"/>
                </a:lnTo>
                <a:lnTo>
                  <a:pt x="8" y="393"/>
                </a:lnTo>
                <a:lnTo>
                  <a:pt x="8" y="390"/>
                </a:lnTo>
                <a:lnTo>
                  <a:pt x="6" y="387"/>
                </a:lnTo>
                <a:lnTo>
                  <a:pt x="6" y="383"/>
                </a:lnTo>
                <a:lnTo>
                  <a:pt x="6" y="377"/>
                </a:lnTo>
                <a:lnTo>
                  <a:pt x="6" y="370"/>
                </a:lnTo>
                <a:lnTo>
                  <a:pt x="6" y="358"/>
                </a:lnTo>
                <a:lnTo>
                  <a:pt x="8" y="312"/>
                </a:lnTo>
                <a:lnTo>
                  <a:pt x="8" y="302"/>
                </a:lnTo>
                <a:lnTo>
                  <a:pt x="6" y="294"/>
                </a:lnTo>
                <a:lnTo>
                  <a:pt x="6" y="290"/>
                </a:lnTo>
                <a:lnTo>
                  <a:pt x="6" y="286"/>
                </a:lnTo>
                <a:lnTo>
                  <a:pt x="6" y="283"/>
                </a:lnTo>
                <a:lnTo>
                  <a:pt x="5" y="278"/>
                </a:lnTo>
                <a:lnTo>
                  <a:pt x="5" y="275"/>
                </a:lnTo>
                <a:lnTo>
                  <a:pt x="5" y="272"/>
                </a:lnTo>
                <a:lnTo>
                  <a:pt x="3" y="267"/>
                </a:lnTo>
                <a:lnTo>
                  <a:pt x="2" y="265"/>
                </a:lnTo>
                <a:lnTo>
                  <a:pt x="2" y="262"/>
                </a:lnTo>
                <a:lnTo>
                  <a:pt x="2" y="258"/>
                </a:lnTo>
                <a:lnTo>
                  <a:pt x="0" y="254"/>
                </a:lnTo>
                <a:lnTo>
                  <a:pt x="0" y="249"/>
                </a:lnTo>
                <a:lnTo>
                  <a:pt x="0" y="246"/>
                </a:lnTo>
                <a:lnTo>
                  <a:pt x="0" y="238"/>
                </a:lnTo>
                <a:lnTo>
                  <a:pt x="0" y="226"/>
                </a:lnTo>
                <a:lnTo>
                  <a:pt x="0" y="200"/>
                </a:lnTo>
                <a:lnTo>
                  <a:pt x="2" y="144"/>
                </a:lnTo>
                <a:lnTo>
                  <a:pt x="3" y="126"/>
                </a:lnTo>
                <a:lnTo>
                  <a:pt x="3" y="98"/>
                </a:lnTo>
                <a:lnTo>
                  <a:pt x="3" y="57"/>
                </a:lnTo>
                <a:lnTo>
                  <a:pt x="3" y="47"/>
                </a:lnTo>
                <a:lnTo>
                  <a:pt x="3" y="37"/>
                </a:lnTo>
                <a:lnTo>
                  <a:pt x="3" y="31"/>
                </a:lnTo>
                <a:lnTo>
                  <a:pt x="3" y="27"/>
                </a:lnTo>
                <a:lnTo>
                  <a:pt x="3" y="22"/>
                </a:lnTo>
                <a:lnTo>
                  <a:pt x="5" y="19"/>
                </a:lnTo>
                <a:lnTo>
                  <a:pt x="5" y="16"/>
                </a:lnTo>
                <a:lnTo>
                  <a:pt x="5" y="15"/>
                </a:lnTo>
                <a:lnTo>
                  <a:pt x="6" y="11"/>
                </a:lnTo>
                <a:lnTo>
                  <a:pt x="6" y="9"/>
                </a:lnTo>
                <a:lnTo>
                  <a:pt x="8" y="6"/>
                </a:lnTo>
                <a:lnTo>
                  <a:pt x="9" y="5"/>
                </a:lnTo>
                <a:lnTo>
                  <a:pt x="11" y="3"/>
                </a:lnTo>
                <a:lnTo>
                  <a:pt x="12" y="3"/>
                </a:lnTo>
                <a:lnTo>
                  <a:pt x="15" y="2"/>
                </a:lnTo>
                <a:lnTo>
                  <a:pt x="18" y="2"/>
                </a:lnTo>
                <a:lnTo>
                  <a:pt x="19" y="2"/>
                </a:lnTo>
                <a:lnTo>
                  <a:pt x="22" y="0"/>
                </a:lnTo>
                <a:lnTo>
                  <a:pt x="24" y="0"/>
                </a:lnTo>
                <a:lnTo>
                  <a:pt x="30" y="0"/>
                </a:lnTo>
                <a:lnTo>
                  <a:pt x="34" y="0"/>
                </a:lnTo>
                <a:lnTo>
                  <a:pt x="69" y="2"/>
                </a:lnTo>
                <a:lnTo>
                  <a:pt x="124" y="3"/>
                </a:lnTo>
                <a:lnTo>
                  <a:pt x="137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Freeform 52"/>
          <p:cNvSpPr>
            <a:spLocks/>
          </p:cNvSpPr>
          <p:nvPr/>
        </p:nvSpPr>
        <p:spPr bwMode="auto">
          <a:xfrm>
            <a:off x="4953000" y="3282950"/>
            <a:ext cx="539750" cy="541338"/>
          </a:xfrm>
          <a:custGeom>
            <a:avLst/>
            <a:gdLst>
              <a:gd name="T0" fmla="*/ 337 w 340"/>
              <a:gd name="T1" fmla="*/ 69 h 341"/>
              <a:gd name="T2" fmla="*/ 291 w 340"/>
              <a:gd name="T3" fmla="*/ 67 h 341"/>
              <a:gd name="T4" fmla="*/ 282 w 340"/>
              <a:gd name="T5" fmla="*/ 69 h 341"/>
              <a:gd name="T6" fmla="*/ 276 w 340"/>
              <a:gd name="T7" fmla="*/ 70 h 341"/>
              <a:gd name="T8" fmla="*/ 272 w 340"/>
              <a:gd name="T9" fmla="*/ 75 h 341"/>
              <a:gd name="T10" fmla="*/ 269 w 340"/>
              <a:gd name="T11" fmla="*/ 80 h 341"/>
              <a:gd name="T12" fmla="*/ 269 w 340"/>
              <a:gd name="T13" fmla="*/ 86 h 341"/>
              <a:gd name="T14" fmla="*/ 268 w 340"/>
              <a:gd name="T15" fmla="*/ 102 h 341"/>
              <a:gd name="T16" fmla="*/ 270 w 340"/>
              <a:gd name="T17" fmla="*/ 184 h 341"/>
              <a:gd name="T18" fmla="*/ 270 w 340"/>
              <a:gd name="T19" fmla="*/ 278 h 341"/>
              <a:gd name="T20" fmla="*/ 270 w 340"/>
              <a:gd name="T21" fmla="*/ 310 h 341"/>
              <a:gd name="T22" fmla="*/ 269 w 340"/>
              <a:gd name="T23" fmla="*/ 325 h 341"/>
              <a:gd name="T24" fmla="*/ 268 w 340"/>
              <a:gd name="T25" fmla="*/ 329 h 341"/>
              <a:gd name="T26" fmla="*/ 263 w 340"/>
              <a:gd name="T27" fmla="*/ 332 h 341"/>
              <a:gd name="T28" fmla="*/ 259 w 340"/>
              <a:gd name="T29" fmla="*/ 335 h 341"/>
              <a:gd name="T30" fmla="*/ 250 w 340"/>
              <a:gd name="T31" fmla="*/ 336 h 341"/>
              <a:gd name="T32" fmla="*/ 228 w 340"/>
              <a:gd name="T33" fmla="*/ 338 h 341"/>
              <a:gd name="T34" fmla="*/ 71 w 340"/>
              <a:gd name="T35" fmla="*/ 339 h 341"/>
              <a:gd name="T36" fmla="*/ 25 w 340"/>
              <a:gd name="T37" fmla="*/ 339 h 341"/>
              <a:gd name="T38" fmla="*/ 14 w 340"/>
              <a:gd name="T39" fmla="*/ 339 h 341"/>
              <a:gd name="T40" fmla="*/ 7 w 340"/>
              <a:gd name="T41" fmla="*/ 335 h 341"/>
              <a:gd name="T42" fmla="*/ 4 w 340"/>
              <a:gd name="T43" fmla="*/ 329 h 341"/>
              <a:gd name="T44" fmla="*/ 3 w 340"/>
              <a:gd name="T45" fmla="*/ 320 h 341"/>
              <a:gd name="T46" fmla="*/ 1 w 340"/>
              <a:gd name="T47" fmla="*/ 307 h 341"/>
              <a:gd name="T48" fmla="*/ 1 w 340"/>
              <a:gd name="T49" fmla="*/ 254 h 341"/>
              <a:gd name="T50" fmla="*/ 1 w 340"/>
              <a:gd name="T51" fmla="*/ 155 h 341"/>
              <a:gd name="T52" fmla="*/ 0 w 340"/>
              <a:gd name="T53" fmla="*/ 54 h 341"/>
              <a:gd name="T54" fmla="*/ 0 w 340"/>
              <a:gd name="T55" fmla="*/ 24 h 341"/>
              <a:gd name="T56" fmla="*/ 1 w 340"/>
              <a:gd name="T57" fmla="*/ 14 h 341"/>
              <a:gd name="T58" fmla="*/ 4 w 340"/>
              <a:gd name="T59" fmla="*/ 8 h 341"/>
              <a:gd name="T60" fmla="*/ 9 w 340"/>
              <a:gd name="T61" fmla="*/ 5 h 341"/>
              <a:gd name="T62" fmla="*/ 14 w 340"/>
              <a:gd name="T63" fmla="*/ 3 h 341"/>
              <a:gd name="T64" fmla="*/ 28 w 340"/>
              <a:gd name="T65" fmla="*/ 2 h 341"/>
              <a:gd name="T66" fmla="*/ 154 w 340"/>
              <a:gd name="T67" fmla="*/ 2 h 341"/>
              <a:gd name="T68" fmla="*/ 294 w 340"/>
              <a:gd name="T69" fmla="*/ 0 h 341"/>
              <a:gd name="T70" fmla="*/ 320 w 340"/>
              <a:gd name="T71" fmla="*/ 0 h 341"/>
              <a:gd name="T72" fmla="*/ 329 w 340"/>
              <a:gd name="T73" fmla="*/ 2 h 341"/>
              <a:gd name="T74" fmla="*/ 333 w 340"/>
              <a:gd name="T75" fmla="*/ 3 h 341"/>
              <a:gd name="T76" fmla="*/ 337 w 340"/>
              <a:gd name="T77" fmla="*/ 8 h 341"/>
              <a:gd name="T78" fmla="*/ 339 w 340"/>
              <a:gd name="T79" fmla="*/ 15 h 341"/>
              <a:gd name="T80" fmla="*/ 340 w 340"/>
              <a:gd name="T81" fmla="*/ 27 h 341"/>
              <a:gd name="T82" fmla="*/ 340 w 340"/>
              <a:gd name="T83" fmla="*/ 51 h 341"/>
              <a:gd name="T84" fmla="*/ 340 w 340"/>
              <a:gd name="T85" fmla="*/ 6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40" h="341">
                <a:moveTo>
                  <a:pt x="340" y="67"/>
                </a:moveTo>
                <a:lnTo>
                  <a:pt x="340" y="69"/>
                </a:lnTo>
                <a:lnTo>
                  <a:pt x="337" y="69"/>
                </a:lnTo>
                <a:lnTo>
                  <a:pt x="310" y="67"/>
                </a:lnTo>
                <a:lnTo>
                  <a:pt x="300" y="67"/>
                </a:lnTo>
                <a:lnTo>
                  <a:pt x="291" y="67"/>
                </a:lnTo>
                <a:lnTo>
                  <a:pt x="288" y="67"/>
                </a:lnTo>
                <a:lnTo>
                  <a:pt x="285" y="67"/>
                </a:lnTo>
                <a:lnTo>
                  <a:pt x="282" y="69"/>
                </a:lnTo>
                <a:lnTo>
                  <a:pt x="281" y="69"/>
                </a:lnTo>
                <a:lnTo>
                  <a:pt x="279" y="69"/>
                </a:lnTo>
                <a:lnTo>
                  <a:pt x="276" y="70"/>
                </a:lnTo>
                <a:lnTo>
                  <a:pt x="275" y="72"/>
                </a:lnTo>
                <a:lnTo>
                  <a:pt x="273" y="73"/>
                </a:lnTo>
                <a:lnTo>
                  <a:pt x="272" y="75"/>
                </a:lnTo>
                <a:lnTo>
                  <a:pt x="270" y="78"/>
                </a:lnTo>
                <a:lnTo>
                  <a:pt x="270" y="79"/>
                </a:lnTo>
                <a:lnTo>
                  <a:pt x="269" y="80"/>
                </a:lnTo>
                <a:lnTo>
                  <a:pt x="269" y="83"/>
                </a:lnTo>
                <a:lnTo>
                  <a:pt x="269" y="85"/>
                </a:lnTo>
                <a:lnTo>
                  <a:pt x="269" y="86"/>
                </a:lnTo>
                <a:lnTo>
                  <a:pt x="269" y="89"/>
                </a:lnTo>
                <a:lnTo>
                  <a:pt x="268" y="95"/>
                </a:lnTo>
                <a:lnTo>
                  <a:pt x="268" y="102"/>
                </a:lnTo>
                <a:lnTo>
                  <a:pt x="268" y="110"/>
                </a:lnTo>
                <a:lnTo>
                  <a:pt x="268" y="121"/>
                </a:lnTo>
                <a:lnTo>
                  <a:pt x="270" y="184"/>
                </a:lnTo>
                <a:lnTo>
                  <a:pt x="270" y="216"/>
                </a:lnTo>
                <a:lnTo>
                  <a:pt x="270" y="238"/>
                </a:lnTo>
                <a:lnTo>
                  <a:pt x="270" y="278"/>
                </a:lnTo>
                <a:lnTo>
                  <a:pt x="270" y="293"/>
                </a:lnTo>
                <a:lnTo>
                  <a:pt x="270" y="304"/>
                </a:lnTo>
                <a:lnTo>
                  <a:pt x="270" y="310"/>
                </a:lnTo>
                <a:lnTo>
                  <a:pt x="270" y="318"/>
                </a:lnTo>
                <a:lnTo>
                  <a:pt x="269" y="322"/>
                </a:lnTo>
                <a:lnTo>
                  <a:pt x="269" y="325"/>
                </a:lnTo>
                <a:lnTo>
                  <a:pt x="269" y="328"/>
                </a:lnTo>
                <a:lnTo>
                  <a:pt x="268" y="328"/>
                </a:lnTo>
                <a:lnTo>
                  <a:pt x="268" y="329"/>
                </a:lnTo>
                <a:lnTo>
                  <a:pt x="266" y="329"/>
                </a:lnTo>
                <a:lnTo>
                  <a:pt x="266" y="331"/>
                </a:lnTo>
                <a:lnTo>
                  <a:pt x="263" y="332"/>
                </a:lnTo>
                <a:lnTo>
                  <a:pt x="263" y="334"/>
                </a:lnTo>
                <a:lnTo>
                  <a:pt x="260" y="335"/>
                </a:lnTo>
                <a:lnTo>
                  <a:pt x="259" y="335"/>
                </a:lnTo>
                <a:lnTo>
                  <a:pt x="256" y="336"/>
                </a:lnTo>
                <a:lnTo>
                  <a:pt x="253" y="336"/>
                </a:lnTo>
                <a:lnTo>
                  <a:pt x="250" y="336"/>
                </a:lnTo>
                <a:lnTo>
                  <a:pt x="246" y="338"/>
                </a:lnTo>
                <a:lnTo>
                  <a:pt x="241" y="338"/>
                </a:lnTo>
                <a:lnTo>
                  <a:pt x="228" y="338"/>
                </a:lnTo>
                <a:lnTo>
                  <a:pt x="183" y="338"/>
                </a:lnTo>
                <a:lnTo>
                  <a:pt x="106" y="339"/>
                </a:lnTo>
                <a:lnTo>
                  <a:pt x="71" y="339"/>
                </a:lnTo>
                <a:lnTo>
                  <a:pt x="42" y="339"/>
                </a:lnTo>
                <a:lnTo>
                  <a:pt x="32" y="341"/>
                </a:lnTo>
                <a:lnTo>
                  <a:pt x="25" y="339"/>
                </a:lnTo>
                <a:lnTo>
                  <a:pt x="20" y="339"/>
                </a:lnTo>
                <a:lnTo>
                  <a:pt x="17" y="339"/>
                </a:lnTo>
                <a:lnTo>
                  <a:pt x="14" y="339"/>
                </a:lnTo>
                <a:lnTo>
                  <a:pt x="11" y="338"/>
                </a:lnTo>
                <a:lnTo>
                  <a:pt x="9" y="336"/>
                </a:lnTo>
                <a:lnTo>
                  <a:pt x="7" y="335"/>
                </a:lnTo>
                <a:lnTo>
                  <a:pt x="7" y="334"/>
                </a:lnTo>
                <a:lnTo>
                  <a:pt x="6" y="331"/>
                </a:lnTo>
                <a:lnTo>
                  <a:pt x="4" y="329"/>
                </a:lnTo>
                <a:lnTo>
                  <a:pt x="4" y="328"/>
                </a:lnTo>
                <a:lnTo>
                  <a:pt x="3" y="325"/>
                </a:lnTo>
                <a:lnTo>
                  <a:pt x="3" y="320"/>
                </a:lnTo>
                <a:lnTo>
                  <a:pt x="3" y="318"/>
                </a:lnTo>
                <a:lnTo>
                  <a:pt x="1" y="313"/>
                </a:lnTo>
                <a:lnTo>
                  <a:pt x="1" y="307"/>
                </a:lnTo>
                <a:lnTo>
                  <a:pt x="1" y="302"/>
                </a:lnTo>
                <a:lnTo>
                  <a:pt x="1" y="290"/>
                </a:lnTo>
                <a:lnTo>
                  <a:pt x="1" y="254"/>
                </a:lnTo>
                <a:lnTo>
                  <a:pt x="1" y="233"/>
                </a:lnTo>
                <a:lnTo>
                  <a:pt x="1" y="206"/>
                </a:lnTo>
                <a:lnTo>
                  <a:pt x="1" y="155"/>
                </a:lnTo>
                <a:lnTo>
                  <a:pt x="1" y="128"/>
                </a:lnTo>
                <a:lnTo>
                  <a:pt x="1" y="95"/>
                </a:lnTo>
                <a:lnTo>
                  <a:pt x="0" y="54"/>
                </a:lnTo>
                <a:lnTo>
                  <a:pt x="0" y="38"/>
                </a:lnTo>
                <a:lnTo>
                  <a:pt x="0" y="28"/>
                </a:lnTo>
                <a:lnTo>
                  <a:pt x="0" y="24"/>
                </a:lnTo>
                <a:lnTo>
                  <a:pt x="1" y="19"/>
                </a:lnTo>
                <a:lnTo>
                  <a:pt x="1" y="16"/>
                </a:lnTo>
                <a:lnTo>
                  <a:pt x="1" y="14"/>
                </a:lnTo>
                <a:lnTo>
                  <a:pt x="3" y="11"/>
                </a:lnTo>
                <a:lnTo>
                  <a:pt x="4" y="9"/>
                </a:lnTo>
                <a:lnTo>
                  <a:pt x="4" y="8"/>
                </a:lnTo>
                <a:lnTo>
                  <a:pt x="6" y="6"/>
                </a:lnTo>
                <a:lnTo>
                  <a:pt x="7" y="5"/>
                </a:lnTo>
                <a:lnTo>
                  <a:pt x="9" y="5"/>
                </a:lnTo>
                <a:lnTo>
                  <a:pt x="9" y="3"/>
                </a:lnTo>
                <a:lnTo>
                  <a:pt x="11" y="3"/>
                </a:lnTo>
                <a:lnTo>
                  <a:pt x="14" y="3"/>
                </a:lnTo>
                <a:lnTo>
                  <a:pt x="17" y="2"/>
                </a:lnTo>
                <a:lnTo>
                  <a:pt x="20" y="2"/>
                </a:lnTo>
                <a:lnTo>
                  <a:pt x="28" y="2"/>
                </a:lnTo>
                <a:lnTo>
                  <a:pt x="65" y="3"/>
                </a:lnTo>
                <a:lnTo>
                  <a:pt x="99" y="3"/>
                </a:lnTo>
                <a:lnTo>
                  <a:pt x="154" y="2"/>
                </a:lnTo>
                <a:lnTo>
                  <a:pt x="195" y="2"/>
                </a:lnTo>
                <a:lnTo>
                  <a:pt x="243" y="2"/>
                </a:lnTo>
                <a:lnTo>
                  <a:pt x="294" y="0"/>
                </a:lnTo>
                <a:lnTo>
                  <a:pt x="307" y="0"/>
                </a:lnTo>
                <a:lnTo>
                  <a:pt x="313" y="0"/>
                </a:lnTo>
                <a:lnTo>
                  <a:pt x="320" y="0"/>
                </a:lnTo>
                <a:lnTo>
                  <a:pt x="323" y="0"/>
                </a:lnTo>
                <a:lnTo>
                  <a:pt x="326" y="2"/>
                </a:lnTo>
                <a:lnTo>
                  <a:pt x="329" y="2"/>
                </a:lnTo>
                <a:lnTo>
                  <a:pt x="330" y="2"/>
                </a:lnTo>
                <a:lnTo>
                  <a:pt x="332" y="3"/>
                </a:lnTo>
                <a:lnTo>
                  <a:pt x="333" y="3"/>
                </a:lnTo>
                <a:lnTo>
                  <a:pt x="335" y="5"/>
                </a:lnTo>
                <a:lnTo>
                  <a:pt x="336" y="6"/>
                </a:lnTo>
                <a:lnTo>
                  <a:pt x="337" y="8"/>
                </a:lnTo>
                <a:lnTo>
                  <a:pt x="337" y="9"/>
                </a:lnTo>
                <a:lnTo>
                  <a:pt x="339" y="14"/>
                </a:lnTo>
                <a:lnTo>
                  <a:pt x="339" y="15"/>
                </a:lnTo>
                <a:lnTo>
                  <a:pt x="340" y="16"/>
                </a:lnTo>
                <a:lnTo>
                  <a:pt x="340" y="21"/>
                </a:lnTo>
                <a:lnTo>
                  <a:pt x="340" y="27"/>
                </a:lnTo>
                <a:lnTo>
                  <a:pt x="340" y="32"/>
                </a:lnTo>
                <a:lnTo>
                  <a:pt x="340" y="44"/>
                </a:lnTo>
                <a:lnTo>
                  <a:pt x="340" y="51"/>
                </a:lnTo>
                <a:lnTo>
                  <a:pt x="340" y="64"/>
                </a:lnTo>
                <a:lnTo>
                  <a:pt x="340" y="67"/>
                </a:lnTo>
                <a:lnTo>
                  <a:pt x="340" y="6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53"/>
          <p:cNvSpPr>
            <a:spLocks/>
          </p:cNvSpPr>
          <p:nvPr/>
        </p:nvSpPr>
        <p:spPr bwMode="auto">
          <a:xfrm>
            <a:off x="4419600" y="5518150"/>
            <a:ext cx="428625" cy="436563"/>
          </a:xfrm>
          <a:custGeom>
            <a:avLst/>
            <a:gdLst>
              <a:gd name="T0" fmla="*/ 267 w 270"/>
              <a:gd name="T1" fmla="*/ 43 h 275"/>
              <a:gd name="T2" fmla="*/ 269 w 270"/>
              <a:gd name="T3" fmla="*/ 182 h 275"/>
              <a:gd name="T4" fmla="*/ 270 w 270"/>
              <a:gd name="T5" fmla="*/ 236 h 275"/>
              <a:gd name="T6" fmla="*/ 270 w 270"/>
              <a:gd name="T7" fmla="*/ 248 h 275"/>
              <a:gd name="T8" fmla="*/ 270 w 270"/>
              <a:gd name="T9" fmla="*/ 256 h 275"/>
              <a:gd name="T10" fmla="*/ 269 w 270"/>
              <a:gd name="T11" fmla="*/ 261 h 275"/>
              <a:gd name="T12" fmla="*/ 267 w 270"/>
              <a:gd name="T13" fmla="*/ 265 h 275"/>
              <a:gd name="T14" fmla="*/ 266 w 270"/>
              <a:gd name="T15" fmla="*/ 270 h 275"/>
              <a:gd name="T16" fmla="*/ 263 w 270"/>
              <a:gd name="T17" fmla="*/ 271 h 275"/>
              <a:gd name="T18" fmla="*/ 260 w 270"/>
              <a:gd name="T19" fmla="*/ 272 h 275"/>
              <a:gd name="T20" fmla="*/ 256 w 270"/>
              <a:gd name="T21" fmla="*/ 274 h 275"/>
              <a:gd name="T22" fmla="*/ 250 w 270"/>
              <a:gd name="T23" fmla="*/ 274 h 275"/>
              <a:gd name="T24" fmla="*/ 241 w 270"/>
              <a:gd name="T25" fmla="*/ 275 h 275"/>
              <a:gd name="T26" fmla="*/ 205 w 270"/>
              <a:gd name="T27" fmla="*/ 274 h 275"/>
              <a:gd name="T28" fmla="*/ 122 w 270"/>
              <a:gd name="T29" fmla="*/ 272 h 275"/>
              <a:gd name="T30" fmla="*/ 94 w 270"/>
              <a:gd name="T31" fmla="*/ 271 h 275"/>
              <a:gd name="T32" fmla="*/ 61 w 270"/>
              <a:gd name="T33" fmla="*/ 271 h 275"/>
              <a:gd name="T34" fmla="*/ 27 w 270"/>
              <a:gd name="T35" fmla="*/ 272 h 275"/>
              <a:gd name="T36" fmla="*/ 19 w 270"/>
              <a:gd name="T37" fmla="*/ 271 h 275"/>
              <a:gd name="T38" fmla="*/ 13 w 270"/>
              <a:gd name="T39" fmla="*/ 270 h 275"/>
              <a:gd name="T40" fmla="*/ 10 w 270"/>
              <a:gd name="T41" fmla="*/ 268 h 275"/>
              <a:gd name="T42" fmla="*/ 7 w 270"/>
              <a:gd name="T43" fmla="*/ 267 h 275"/>
              <a:gd name="T44" fmla="*/ 4 w 270"/>
              <a:gd name="T45" fmla="*/ 264 h 275"/>
              <a:gd name="T46" fmla="*/ 3 w 270"/>
              <a:gd name="T47" fmla="*/ 258 h 275"/>
              <a:gd name="T48" fmla="*/ 1 w 270"/>
              <a:gd name="T49" fmla="*/ 251 h 275"/>
              <a:gd name="T50" fmla="*/ 1 w 270"/>
              <a:gd name="T51" fmla="*/ 245 h 275"/>
              <a:gd name="T52" fmla="*/ 0 w 270"/>
              <a:gd name="T53" fmla="*/ 224 h 275"/>
              <a:gd name="T54" fmla="*/ 1 w 270"/>
              <a:gd name="T55" fmla="*/ 134 h 275"/>
              <a:gd name="T56" fmla="*/ 0 w 270"/>
              <a:gd name="T57" fmla="*/ 56 h 275"/>
              <a:gd name="T58" fmla="*/ 0 w 270"/>
              <a:gd name="T59" fmla="*/ 38 h 275"/>
              <a:gd name="T60" fmla="*/ 0 w 270"/>
              <a:gd name="T61" fmla="*/ 24 h 275"/>
              <a:gd name="T62" fmla="*/ 1 w 270"/>
              <a:gd name="T63" fmla="*/ 15 h 275"/>
              <a:gd name="T64" fmla="*/ 3 w 270"/>
              <a:gd name="T65" fmla="*/ 11 h 275"/>
              <a:gd name="T66" fmla="*/ 4 w 270"/>
              <a:gd name="T67" fmla="*/ 6 h 275"/>
              <a:gd name="T68" fmla="*/ 6 w 270"/>
              <a:gd name="T69" fmla="*/ 3 h 275"/>
              <a:gd name="T70" fmla="*/ 10 w 270"/>
              <a:gd name="T71" fmla="*/ 2 h 275"/>
              <a:gd name="T72" fmla="*/ 16 w 270"/>
              <a:gd name="T73" fmla="*/ 0 h 275"/>
              <a:gd name="T74" fmla="*/ 23 w 270"/>
              <a:gd name="T75" fmla="*/ 0 h 275"/>
              <a:gd name="T76" fmla="*/ 39 w 270"/>
              <a:gd name="T77" fmla="*/ 0 h 275"/>
              <a:gd name="T78" fmla="*/ 131 w 270"/>
              <a:gd name="T79" fmla="*/ 0 h 275"/>
              <a:gd name="T80" fmla="*/ 235 w 270"/>
              <a:gd name="T81" fmla="*/ 0 h 275"/>
              <a:gd name="T82" fmla="*/ 249 w 270"/>
              <a:gd name="T83" fmla="*/ 2 h 275"/>
              <a:gd name="T84" fmla="*/ 257 w 270"/>
              <a:gd name="T85" fmla="*/ 2 h 275"/>
              <a:gd name="T86" fmla="*/ 262 w 270"/>
              <a:gd name="T87" fmla="*/ 3 h 275"/>
              <a:gd name="T88" fmla="*/ 266 w 270"/>
              <a:gd name="T89" fmla="*/ 5 h 275"/>
              <a:gd name="T90" fmla="*/ 267 w 270"/>
              <a:gd name="T91" fmla="*/ 6 h 275"/>
              <a:gd name="T92" fmla="*/ 267 w 270"/>
              <a:gd name="T93" fmla="*/ 8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70" h="275">
                <a:moveTo>
                  <a:pt x="267" y="8"/>
                </a:moveTo>
                <a:lnTo>
                  <a:pt x="267" y="43"/>
                </a:lnTo>
                <a:lnTo>
                  <a:pt x="267" y="67"/>
                </a:lnTo>
                <a:lnTo>
                  <a:pt x="269" y="182"/>
                </a:lnTo>
                <a:lnTo>
                  <a:pt x="270" y="229"/>
                </a:lnTo>
                <a:lnTo>
                  <a:pt x="270" y="236"/>
                </a:lnTo>
                <a:lnTo>
                  <a:pt x="270" y="243"/>
                </a:lnTo>
                <a:lnTo>
                  <a:pt x="270" y="248"/>
                </a:lnTo>
                <a:lnTo>
                  <a:pt x="270" y="254"/>
                </a:lnTo>
                <a:lnTo>
                  <a:pt x="270" y="256"/>
                </a:lnTo>
                <a:lnTo>
                  <a:pt x="270" y="258"/>
                </a:lnTo>
                <a:lnTo>
                  <a:pt x="269" y="261"/>
                </a:lnTo>
                <a:lnTo>
                  <a:pt x="269" y="264"/>
                </a:lnTo>
                <a:lnTo>
                  <a:pt x="267" y="265"/>
                </a:lnTo>
                <a:lnTo>
                  <a:pt x="266" y="268"/>
                </a:lnTo>
                <a:lnTo>
                  <a:pt x="266" y="270"/>
                </a:lnTo>
                <a:lnTo>
                  <a:pt x="265" y="270"/>
                </a:lnTo>
                <a:lnTo>
                  <a:pt x="263" y="271"/>
                </a:lnTo>
                <a:lnTo>
                  <a:pt x="262" y="272"/>
                </a:lnTo>
                <a:lnTo>
                  <a:pt x="260" y="272"/>
                </a:lnTo>
                <a:lnTo>
                  <a:pt x="259" y="274"/>
                </a:lnTo>
                <a:lnTo>
                  <a:pt x="256" y="274"/>
                </a:lnTo>
                <a:lnTo>
                  <a:pt x="253" y="274"/>
                </a:lnTo>
                <a:lnTo>
                  <a:pt x="250" y="274"/>
                </a:lnTo>
                <a:lnTo>
                  <a:pt x="246" y="275"/>
                </a:lnTo>
                <a:lnTo>
                  <a:pt x="241" y="275"/>
                </a:lnTo>
                <a:lnTo>
                  <a:pt x="234" y="275"/>
                </a:lnTo>
                <a:lnTo>
                  <a:pt x="205" y="274"/>
                </a:lnTo>
                <a:lnTo>
                  <a:pt x="167" y="272"/>
                </a:lnTo>
                <a:lnTo>
                  <a:pt x="122" y="272"/>
                </a:lnTo>
                <a:lnTo>
                  <a:pt x="103" y="271"/>
                </a:lnTo>
                <a:lnTo>
                  <a:pt x="94" y="271"/>
                </a:lnTo>
                <a:lnTo>
                  <a:pt x="80" y="271"/>
                </a:lnTo>
                <a:lnTo>
                  <a:pt x="61" y="271"/>
                </a:lnTo>
                <a:lnTo>
                  <a:pt x="36" y="272"/>
                </a:lnTo>
                <a:lnTo>
                  <a:pt x="27" y="272"/>
                </a:lnTo>
                <a:lnTo>
                  <a:pt x="23" y="271"/>
                </a:lnTo>
                <a:lnTo>
                  <a:pt x="19" y="271"/>
                </a:lnTo>
                <a:lnTo>
                  <a:pt x="16" y="271"/>
                </a:lnTo>
                <a:lnTo>
                  <a:pt x="13" y="270"/>
                </a:lnTo>
                <a:lnTo>
                  <a:pt x="11" y="270"/>
                </a:lnTo>
                <a:lnTo>
                  <a:pt x="10" y="268"/>
                </a:lnTo>
                <a:lnTo>
                  <a:pt x="7" y="268"/>
                </a:lnTo>
                <a:lnTo>
                  <a:pt x="7" y="267"/>
                </a:lnTo>
                <a:lnTo>
                  <a:pt x="6" y="265"/>
                </a:lnTo>
                <a:lnTo>
                  <a:pt x="4" y="264"/>
                </a:lnTo>
                <a:lnTo>
                  <a:pt x="3" y="261"/>
                </a:lnTo>
                <a:lnTo>
                  <a:pt x="3" y="258"/>
                </a:lnTo>
                <a:lnTo>
                  <a:pt x="1" y="254"/>
                </a:lnTo>
                <a:lnTo>
                  <a:pt x="1" y="251"/>
                </a:lnTo>
                <a:lnTo>
                  <a:pt x="1" y="248"/>
                </a:lnTo>
                <a:lnTo>
                  <a:pt x="1" y="245"/>
                </a:lnTo>
                <a:lnTo>
                  <a:pt x="1" y="238"/>
                </a:lnTo>
                <a:lnTo>
                  <a:pt x="0" y="224"/>
                </a:lnTo>
                <a:lnTo>
                  <a:pt x="1" y="168"/>
                </a:lnTo>
                <a:lnTo>
                  <a:pt x="1" y="134"/>
                </a:lnTo>
                <a:lnTo>
                  <a:pt x="1" y="107"/>
                </a:lnTo>
                <a:lnTo>
                  <a:pt x="0" y="56"/>
                </a:lnTo>
                <a:lnTo>
                  <a:pt x="0" y="46"/>
                </a:lnTo>
                <a:lnTo>
                  <a:pt x="0" y="38"/>
                </a:lnTo>
                <a:lnTo>
                  <a:pt x="0" y="31"/>
                </a:lnTo>
                <a:lnTo>
                  <a:pt x="0" y="24"/>
                </a:lnTo>
                <a:lnTo>
                  <a:pt x="0" y="19"/>
                </a:lnTo>
                <a:lnTo>
                  <a:pt x="1" y="15"/>
                </a:lnTo>
                <a:lnTo>
                  <a:pt x="1" y="12"/>
                </a:lnTo>
                <a:lnTo>
                  <a:pt x="3" y="11"/>
                </a:lnTo>
                <a:lnTo>
                  <a:pt x="3" y="9"/>
                </a:lnTo>
                <a:lnTo>
                  <a:pt x="4" y="6"/>
                </a:lnTo>
                <a:lnTo>
                  <a:pt x="4" y="5"/>
                </a:lnTo>
                <a:lnTo>
                  <a:pt x="6" y="3"/>
                </a:lnTo>
                <a:lnTo>
                  <a:pt x="8" y="2"/>
                </a:lnTo>
                <a:lnTo>
                  <a:pt x="10" y="2"/>
                </a:lnTo>
                <a:lnTo>
                  <a:pt x="13" y="2"/>
                </a:lnTo>
                <a:lnTo>
                  <a:pt x="16" y="0"/>
                </a:lnTo>
                <a:lnTo>
                  <a:pt x="20" y="0"/>
                </a:lnTo>
                <a:lnTo>
                  <a:pt x="23" y="0"/>
                </a:lnTo>
                <a:lnTo>
                  <a:pt x="29" y="0"/>
                </a:lnTo>
                <a:lnTo>
                  <a:pt x="39" y="0"/>
                </a:lnTo>
                <a:lnTo>
                  <a:pt x="78" y="0"/>
                </a:lnTo>
                <a:lnTo>
                  <a:pt x="131" y="0"/>
                </a:lnTo>
                <a:lnTo>
                  <a:pt x="174" y="0"/>
                </a:lnTo>
                <a:lnTo>
                  <a:pt x="235" y="0"/>
                </a:lnTo>
                <a:lnTo>
                  <a:pt x="241" y="0"/>
                </a:lnTo>
                <a:lnTo>
                  <a:pt x="249" y="2"/>
                </a:lnTo>
                <a:lnTo>
                  <a:pt x="253" y="2"/>
                </a:lnTo>
                <a:lnTo>
                  <a:pt x="257" y="2"/>
                </a:lnTo>
                <a:lnTo>
                  <a:pt x="259" y="2"/>
                </a:lnTo>
                <a:lnTo>
                  <a:pt x="262" y="3"/>
                </a:lnTo>
                <a:lnTo>
                  <a:pt x="265" y="5"/>
                </a:lnTo>
                <a:lnTo>
                  <a:pt x="266" y="5"/>
                </a:lnTo>
                <a:lnTo>
                  <a:pt x="266" y="6"/>
                </a:lnTo>
                <a:lnTo>
                  <a:pt x="267" y="6"/>
                </a:lnTo>
                <a:lnTo>
                  <a:pt x="267" y="8"/>
                </a:lnTo>
                <a:lnTo>
                  <a:pt x="267" y="8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54"/>
          <p:cNvSpPr>
            <a:spLocks/>
          </p:cNvSpPr>
          <p:nvPr/>
        </p:nvSpPr>
        <p:spPr bwMode="auto">
          <a:xfrm>
            <a:off x="4841875" y="5526088"/>
            <a:ext cx="539750" cy="433388"/>
          </a:xfrm>
          <a:custGeom>
            <a:avLst/>
            <a:gdLst>
              <a:gd name="T0" fmla="*/ 234 w 340"/>
              <a:gd name="T1" fmla="*/ 0 h 273"/>
              <a:gd name="T2" fmla="*/ 275 w 340"/>
              <a:gd name="T3" fmla="*/ 0 h 273"/>
              <a:gd name="T4" fmla="*/ 310 w 340"/>
              <a:gd name="T5" fmla="*/ 0 h 273"/>
              <a:gd name="T6" fmla="*/ 320 w 340"/>
              <a:gd name="T7" fmla="*/ 1 h 273"/>
              <a:gd name="T8" fmla="*/ 326 w 340"/>
              <a:gd name="T9" fmla="*/ 3 h 273"/>
              <a:gd name="T10" fmla="*/ 330 w 340"/>
              <a:gd name="T11" fmla="*/ 6 h 273"/>
              <a:gd name="T12" fmla="*/ 332 w 340"/>
              <a:gd name="T13" fmla="*/ 9 h 273"/>
              <a:gd name="T14" fmla="*/ 333 w 340"/>
              <a:gd name="T15" fmla="*/ 11 h 273"/>
              <a:gd name="T16" fmla="*/ 335 w 340"/>
              <a:gd name="T17" fmla="*/ 19 h 273"/>
              <a:gd name="T18" fmla="*/ 336 w 340"/>
              <a:gd name="T19" fmla="*/ 30 h 273"/>
              <a:gd name="T20" fmla="*/ 336 w 340"/>
              <a:gd name="T21" fmla="*/ 68 h 273"/>
              <a:gd name="T22" fmla="*/ 338 w 340"/>
              <a:gd name="T23" fmla="*/ 105 h 273"/>
              <a:gd name="T24" fmla="*/ 339 w 340"/>
              <a:gd name="T25" fmla="*/ 170 h 273"/>
              <a:gd name="T26" fmla="*/ 340 w 340"/>
              <a:gd name="T27" fmla="*/ 231 h 273"/>
              <a:gd name="T28" fmla="*/ 340 w 340"/>
              <a:gd name="T29" fmla="*/ 246 h 273"/>
              <a:gd name="T30" fmla="*/ 339 w 340"/>
              <a:gd name="T31" fmla="*/ 254 h 273"/>
              <a:gd name="T32" fmla="*/ 338 w 340"/>
              <a:gd name="T33" fmla="*/ 263 h 273"/>
              <a:gd name="T34" fmla="*/ 336 w 340"/>
              <a:gd name="T35" fmla="*/ 266 h 273"/>
              <a:gd name="T36" fmla="*/ 332 w 340"/>
              <a:gd name="T37" fmla="*/ 269 h 273"/>
              <a:gd name="T38" fmla="*/ 329 w 340"/>
              <a:gd name="T39" fmla="*/ 270 h 273"/>
              <a:gd name="T40" fmla="*/ 323 w 340"/>
              <a:gd name="T41" fmla="*/ 272 h 273"/>
              <a:gd name="T42" fmla="*/ 316 w 340"/>
              <a:gd name="T43" fmla="*/ 273 h 273"/>
              <a:gd name="T44" fmla="*/ 306 w 340"/>
              <a:gd name="T45" fmla="*/ 272 h 273"/>
              <a:gd name="T46" fmla="*/ 259 w 340"/>
              <a:gd name="T47" fmla="*/ 272 h 273"/>
              <a:gd name="T48" fmla="*/ 220 w 340"/>
              <a:gd name="T49" fmla="*/ 270 h 273"/>
              <a:gd name="T50" fmla="*/ 167 w 340"/>
              <a:gd name="T51" fmla="*/ 270 h 273"/>
              <a:gd name="T52" fmla="*/ 96 w 340"/>
              <a:gd name="T53" fmla="*/ 270 h 273"/>
              <a:gd name="T54" fmla="*/ 38 w 340"/>
              <a:gd name="T55" fmla="*/ 270 h 273"/>
              <a:gd name="T56" fmla="*/ 25 w 340"/>
              <a:gd name="T57" fmla="*/ 270 h 273"/>
              <a:gd name="T58" fmla="*/ 17 w 340"/>
              <a:gd name="T59" fmla="*/ 269 h 273"/>
              <a:gd name="T60" fmla="*/ 13 w 340"/>
              <a:gd name="T61" fmla="*/ 267 h 273"/>
              <a:gd name="T62" fmla="*/ 9 w 340"/>
              <a:gd name="T63" fmla="*/ 265 h 273"/>
              <a:gd name="T64" fmla="*/ 6 w 340"/>
              <a:gd name="T65" fmla="*/ 260 h 273"/>
              <a:gd name="T66" fmla="*/ 6 w 340"/>
              <a:gd name="T67" fmla="*/ 256 h 273"/>
              <a:gd name="T68" fmla="*/ 4 w 340"/>
              <a:gd name="T69" fmla="*/ 250 h 273"/>
              <a:gd name="T70" fmla="*/ 4 w 340"/>
              <a:gd name="T71" fmla="*/ 241 h 273"/>
              <a:gd name="T72" fmla="*/ 3 w 340"/>
              <a:gd name="T73" fmla="*/ 231 h 273"/>
              <a:gd name="T74" fmla="*/ 3 w 340"/>
              <a:gd name="T75" fmla="*/ 171 h 273"/>
              <a:gd name="T76" fmla="*/ 1 w 340"/>
              <a:gd name="T77" fmla="*/ 107 h 273"/>
              <a:gd name="T78" fmla="*/ 0 w 340"/>
              <a:gd name="T79" fmla="*/ 48 h 273"/>
              <a:gd name="T80" fmla="*/ 0 w 340"/>
              <a:gd name="T81" fmla="*/ 32 h 273"/>
              <a:gd name="T82" fmla="*/ 1 w 340"/>
              <a:gd name="T83" fmla="*/ 22 h 273"/>
              <a:gd name="T84" fmla="*/ 3 w 340"/>
              <a:gd name="T85" fmla="*/ 16 h 273"/>
              <a:gd name="T86" fmla="*/ 3 w 340"/>
              <a:gd name="T87" fmla="*/ 11 h 273"/>
              <a:gd name="T88" fmla="*/ 4 w 340"/>
              <a:gd name="T89" fmla="*/ 9 h 273"/>
              <a:gd name="T90" fmla="*/ 6 w 340"/>
              <a:gd name="T91" fmla="*/ 7 h 273"/>
              <a:gd name="T92" fmla="*/ 10 w 340"/>
              <a:gd name="T93" fmla="*/ 4 h 273"/>
              <a:gd name="T94" fmla="*/ 15 w 340"/>
              <a:gd name="T95" fmla="*/ 3 h 273"/>
              <a:gd name="T96" fmla="*/ 22 w 340"/>
              <a:gd name="T97" fmla="*/ 1 h 273"/>
              <a:gd name="T98" fmla="*/ 31 w 340"/>
              <a:gd name="T99" fmla="*/ 1 h 273"/>
              <a:gd name="T100" fmla="*/ 65 w 340"/>
              <a:gd name="T101" fmla="*/ 1 h 273"/>
              <a:gd name="T102" fmla="*/ 109 w 340"/>
              <a:gd name="T103" fmla="*/ 1 h 273"/>
              <a:gd name="T104" fmla="*/ 162 w 340"/>
              <a:gd name="T105" fmla="*/ 0 h 273"/>
              <a:gd name="T106" fmla="*/ 202 w 340"/>
              <a:gd name="T10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0" h="273">
                <a:moveTo>
                  <a:pt x="202" y="0"/>
                </a:moveTo>
                <a:lnTo>
                  <a:pt x="234" y="0"/>
                </a:lnTo>
                <a:lnTo>
                  <a:pt x="262" y="0"/>
                </a:lnTo>
                <a:lnTo>
                  <a:pt x="275" y="0"/>
                </a:lnTo>
                <a:lnTo>
                  <a:pt x="303" y="0"/>
                </a:lnTo>
                <a:lnTo>
                  <a:pt x="310" y="0"/>
                </a:lnTo>
                <a:lnTo>
                  <a:pt x="314" y="0"/>
                </a:lnTo>
                <a:lnTo>
                  <a:pt x="320" y="1"/>
                </a:lnTo>
                <a:lnTo>
                  <a:pt x="323" y="1"/>
                </a:lnTo>
                <a:lnTo>
                  <a:pt x="326" y="3"/>
                </a:lnTo>
                <a:lnTo>
                  <a:pt x="329" y="4"/>
                </a:lnTo>
                <a:lnTo>
                  <a:pt x="330" y="6"/>
                </a:lnTo>
                <a:lnTo>
                  <a:pt x="332" y="7"/>
                </a:lnTo>
                <a:lnTo>
                  <a:pt x="332" y="9"/>
                </a:lnTo>
                <a:lnTo>
                  <a:pt x="333" y="10"/>
                </a:lnTo>
                <a:lnTo>
                  <a:pt x="333" y="11"/>
                </a:lnTo>
                <a:lnTo>
                  <a:pt x="335" y="16"/>
                </a:lnTo>
                <a:lnTo>
                  <a:pt x="335" y="19"/>
                </a:lnTo>
                <a:lnTo>
                  <a:pt x="336" y="23"/>
                </a:lnTo>
                <a:lnTo>
                  <a:pt x="336" y="30"/>
                </a:lnTo>
                <a:lnTo>
                  <a:pt x="336" y="41"/>
                </a:lnTo>
                <a:lnTo>
                  <a:pt x="336" y="68"/>
                </a:lnTo>
                <a:lnTo>
                  <a:pt x="336" y="86"/>
                </a:lnTo>
                <a:lnTo>
                  <a:pt x="338" y="105"/>
                </a:lnTo>
                <a:lnTo>
                  <a:pt x="338" y="137"/>
                </a:lnTo>
                <a:lnTo>
                  <a:pt x="339" y="170"/>
                </a:lnTo>
                <a:lnTo>
                  <a:pt x="339" y="211"/>
                </a:lnTo>
                <a:lnTo>
                  <a:pt x="340" y="231"/>
                </a:lnTo>
                <a:lnTo>
                  <a:pt x="340" y="240"/>
                </a:lnTo>
                <a:lnTo>
                  <a:pt x="340" y="246"/>
                </a:lnTo>
                <a:lnTo>
                  <a:pt x="339" y="250"/>
                </a:lnTo>
                <a:lnTo>
                  <a:pt x="339" y="254"/>
                </a:lnTo>
                <a:lnTo>
                  <a:pt x="339" y="259"/>
                </a:lnTo>
                <a:lnTo>
                  <a:pt x="338" y="263"/>
                </a:lnTo>
                <a:lnTo>
                  <a:pt x="336" y="265"/>
                </a:lnTo>
                <a:lnTo>
                  <a:pt x="336" y="266"/>
                </a:lnTo>
                <a:lnTo>
                  <a:pt x="335" y="267"/>
                </a:lnTo>
                <a:lnTo>
                  <a:pt x="332" y="269"/>
                </a:lnTo>
                <a:lnTo>
                  <a:pt x="330" y="270"/>
                </a:lnTo>
                <a:lnTo>
                  <a:pt x="329" y="270"/>
                </a:lnTo>
                <a:lnTo>
                  <a:pt x="326" y="272"/>
                </a:lnTo>
                <a:lnTo>
                  <a:pt x="323" y="272"/>
                </a:lnTo>
                <a:lnTo>
                  <a:pt x="322" y="272"/>
                </a:lnTo>
                <a:lnTo>
                  <a:pt x="316" y="273"/>
                </a:lnTo>
                <a:lnTo>
                  <a:pt x="310" y="273"/>
                </a:lnTo>
                <a:lnTo>
                  <a:pt x="306" y="272"/>
                </a:lnTo>
                <a:lnTo>
                  <a:pt x="279" y="272"/>
                </a:lnTo>
                <a:lnTo>
                  <a:pt x="259" y="272"/>
                </a:lnTo>
                <a:lnTo>
                  <a:pt x="240" y="270"/>
                </a:lnTo>
                <a:lnTo>
                  <a:pt x="220" y="270"/>
                </a:lnTo>
                <a:lnTo>
                  <a:pt x="201" y="270"/>
                </a:lnTo>
                <a:lnTo>
                  <a:pt x="167" y="270"/>
                </a:lnTo>
                <a:lnTo>
                  <a:pt x="140" y="270"/>
                </a:lnTo>
                <a:lnTo>
                  <a:pt x="96" y="270"/>
                </a:lnTo>
                <a:lnTo>
                  <a:pt x="58" y="270"/>
                </a:lnTo>
                <a:lnTo>
                  <a:pt x="38" y="270"/>
                </a:lnTo>
                <a:lnTo>
                  <a:pt x="31" y="270"/>
                </a:lnTo>
                <a:lnTo>
                  <a:pt x="25" y="270"/>
                </a:lnTo>
                <a:lnTo>
                  <a:pt x="20" y="269"/>
                </a:lnTo>
                <a:lnTo>
                  <a:pt x="17" y="269"/>
                </a:lnTo>
                <a:lnTo>
                  <a:pt x="15" y="269"/>
                </a:lnTo>
                <a:lnTo>
                  <a:pt x="13" y="267"/>
                </a:lnTo>
                <a:lnTo>
                  <a:pt x="10" y="266"/>
                </a:lnTo>
                <a:lnTo>
                  <a:pt x="9" y="265"/>
                </a:lnTo>
                <a:lnTo>
                  <a:pt x="7" y="263"/>
                </a:lnTo>
                <a:lnTo>
                  <a:pt x="6" y="260"/>
                </a:lnTo>
                <a:lnTo>
                  <a:pt x="6" y="259"/>
                </a:lnTo>
                <a:lnTo>
                  <a:pt x="6" y="256"/>
                </a:lnTo>
                <a:lnTo>
                  <a:pt x="6" y="254"/>
                </a:lnTo>
                <a:lnTo>
                  <a:pt x="4" y="250"/>
                </a:lnTo>
                <a:lnTo>
                  <a:pt x="4" y="246"/>
                </a:lnTo>
                <a:lnTo>
                  <a:pt x="4" y="241"/>
                </a:lnTo>
                <a:lnTo>
                  <a:pt x="4" y="238"/>
                </a:lnTo>
                <a:lnTo>
                  <a:pt x="3" y="231"/>
                </a:lnTo>
                <a:lnTo>
                  <a:pt x="3" y="224"/>
                </a:lnTo>
                <a:lnTo>
                  <a:pt x="3" y="171"/>
                </a:lnTo>
                <a:lnTo>
                  <a:pt x="3" y="138"/>
                </a:lnTo>
                <a:lnTo>
                  <a:pt x="1" y="107"/>
                </a:lnTo>
                <a:lnTo>
                  <a:pt x="1" y="61"/>
                </a:lnTo>
                <a:lnTo>
                  <a:pt x="0" y="48"/>
                </a:lnTo>
                <a:lnTo>
                  <a:pt x="0" y="39"/>
                </a:lnTo>
                <a:lnTo>
                  <a:pt x="0" y="32"/>
                </a:lnTo>
                <a:lnTo>
                  <a:pt x="1" y="26"/>
                </a:lnTo>
                <a:lnTo>
                  <a:pt x="1" y="22"/>
                </a:lnTo>
                <a:lnTo>
                  <a:pt x="1" y="17"/>
                </a:lnTo>
                <a:lnTo>
                  <a:pt x="3" y="16"/>
                </a:lnTo>
                <a:lnTo>
                  <a:pt x="3" y="14"/>
                </a:lnTo>
                <a:lnTo>
                  <a:pt x="3" y="11"/>
                </a:lnTo>
                <a:lnTo>
                  <a:pt x="4" y="11"/>
                </a:lnTo>
                <a:lnTo>
                  <a:pt x="4" y="9"/>
                </a:lnTo>
                <a:lnTo>
                  <a:pt x="6" y="7"/>
                </a:lnTo>
                <a:lnTo>
                  <a:pt x="6" y="7"/>
                </a:lnTo>
                <a:lnTo>
                  <a:pt x="7" y="6"/>
                </a:lnTo>
                <a:lnTo>
                  <a:pt x="10" y="4"/>
                </a:lnTo>
                <a:lnTo>
                  <a:pt x="12" y="4"/>
                </a:lnTo>
                <a:lnTo>
                  <a:pt x="15" y="3"/>
                </a:lnTo>
                <a:lnTo>
                  <a:pt x="17" y="3"/>
                </a:lnTo>
                <a:lnTo>
                  <a:pt x="22" y="1"/>
                </a:lnTo>
                <a:lnTo>
                  <a:pt x="25" y="1"/>
                </a:lnTo>
                <a:lnTo>
                  <a:pt x="31" y="1"/>
                </a:lnTo>
                <a:lnTo>
                  <a:pt x="36" y="1"/>
                </a:lnTo>
                <a:lnTo>
                  <a:pt x="65" y="1"/>
                </a:lnTo>
                <a:lnTo>
                  <a:pt x="86" y="1"/>
                </a:lnTo>
                <a:lnTo>
                  <a:pt x="109" y="1"/>
                </a:lnTo>
                <a:lnTo>
                  <a:pt x="146" y="0"/>
                </a:lnTo>
                <a:lnTo>
                  <a:pt x="162" y="0"/>
                </a:lnTo>
                <a:lnTo>
                  <a:pt x="18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55"/>
          <p:cNvSpPr>
            <a:spLocks noEditPoints="1"/>
          </p:cNvSpPr>
          <p:nvPr/>
        </p:nvSpPr>
        <p:spPr bwMode="auto">
          <a:xfrm>
            <a:off x="6257925" y="2322513"/>
            <a:ext cx="806450" cy="944563"/>
          </a:xfrm>
          <a:custGeom>
            <a:avLst/>
            <a:gdLst>
              <a:gd name="T0" fmla="*/ 157 w 508"/>
              <a:gd name="T1" fmla="*/ 431 h 595"/>
              <a:gd name="T2" fmla="*/ 180 w 508"/>
              <a:gd name="T3" fmla="*/ 464 h 595"/>
              <a:gd name="T4" fmla="*/ 220 w 508"/>
              <a:gd name="T5" fmla="*/ 501 h 595"/>
              <a:gd name="T6" fmla="*/ 209 w 508"/>
              <a:gd name="T7" fmla="*/ 555 h 595"/>
              <a:gd name="T8" fmla="*/ 180 w 508"/>
              <a:gd name="T9" fmla="*/ 591 h 595"/>
              <a:gd name="T10" fmla="*/ 1 w 508"/>
              <a:gd name="T11" fmla="*/ 592 h 595"/>
              <a:gd name="T12" fmla="*/ 13 w 508"/>
              <a:gd name="T13" fmla="*/ 543 h 595"/>
              <a:gd name="T14" fmla="*/ 64 w 508"/>
              <a:gd name="T15" fmla="*/ 469 h 595"/>
              <a:gd name="T16" fmla="*/ 89 w 508"/>
              <a:gd name="T17" fmla="*/ 466 h 595"/>
              <a:gd name="T18" fmla="*/ 103 w 508"/>
              <a:gd name="T19" fmla="*/ 460 h 595"/>
              <a:gd name="T20" fmla="*/ 122 w 508"/>
              <a:gd name="T21" fmla="*/ 450 h 595"/>
              <a:gd name="T22" fmla="*/ 160 w 508"/>
              <a:gd name="T23" fmla="*/ 427 h 595"/>
              <a:gd name="T24" fmla="*/ 387 w 508"/>
              <a:gd name="T25" fmla="*/ 237 h 595"/>
              <a:gd name="T26" fmla="*/ 239 w 508"/>
              <a:gd name="T27" fmla="*/ 210 h 595"/>
              <a:gd name="T28" fmla="*/ 272 w 508"/>
              <a:gd name="T29" fmla="*/ 201 h 595"/>
              <a:gd name="T30" fmla="*/ 189 w 508"/>
              <a:gd name="T31" fmla="*/ 208 h 595"/>
              <a:gd name="T32" fmla="*/ 182 w 508"/>
              <a:gd name="T33" fmla="*/ 189 h 595"/>
              <a:gd name="T34" fmla="*/ 399 w 508"/>
              <a:gd name="T35" fmla="*/ 172 h 595"/>
              <a:gd name="T36" fmla="*/ 403 w 508"/>
              <a:gd name="T37" fmla="*/ 139 h 595"/>
              <a:gd name="T38" fmla="*/ 383 w 508"/>
              <a:gd name="T39" fmla="*/ 107 h 595"/>
              <a:gd name="T40" fmla="*/ 394 w 508"/>
              <a:gd name="T41" fmla="*/ 136 h 595"/>
              <a:gd name="T42" fmla="*/ 387 w 508"/>
              <a:gd name="T43" fmla="*/ 166 h 595"/>
              <a:gd name="T44" fmla="*/ 359 w 508"/>
              <a:gd name="T45" fmla="*/ 152 h 595"/>
              <a:gd name="T46" fmla="*/ 364 w 508"/>
              <a:gd name="T47" fmla="*/ 211 h 595"/>
              <a:gd name="T48" fmla="*/ 352 w 508"/>
              <a:gd name="T49" fmla="*/ 221 h 595"/>
              <a:gd name="T50" fmla="*/ 348 w 508"/>
              <a:gd name="T51" fmla="*/ 233 h 595"/>
              <a:gd name="T52" fmla="*/ 358 w 508"/>
              <a:gd name="T53" fmla="*/ 262 h 595"/>
              <a:gd name="T54" fmla="*/ 340 w 508"/>
              <a:gd name="T55" fmla="*/ 271 h 595"/>
              <a:gd name="T56" fmla="*/ 338 w 508"/>
              <a:gd name="T57" fmla="*/ 288 h 595"/>
              <a:gd name="T58" fmla="*/ 317 w 508"/>
              <a:gd name="T59" fmla="*/ 310 h 595"/>
              <a:gd name="T60" fmla="*/ 292 w 508"/>
              <a:gd name="T61" fmla="*/ 357 h 595"/>
              <a:gd name="T62" fmla="*/ 292 w 508"/>
              <a:gd name="T63" fmla="*/ 389 h 595"/>
              <a:gd name="T64" fmla="*/ 278 w 508"/>
              <a:gd name="T65" fmla="*/ 425 h 595"/>
              <a:gd name="T66" fmla="*/ 253 w 508"/>
              <a:gd name="T67" fmla="*/ 456 h 595"/>
              <a:gd name="T68" fmla="*/ 226 w 508"/>
              <a:gd name="T69" fmla="*/ 492 h 595"/>
              <a:gd name="T70" fmla="*/ 191 w 508"/>
              <a:gd name="T71" fmla="*/ 472 h 595"/>
              <a:gd name="T72" fmla="*/ 180 w 508"/>
              <a:gd name="T73" fmla="*/ 434 h 595"/>
              <a:gd name="T74" fmla="*/ 176 w 508"/>
              <a:gd name="T75" fmla="*/ 399 h 595"/>
              <a:gd name="T76" fmla="*/ 215 w 508"/>
              <a:gd name="T77" fmla="*/ 313 h 595"/>
              <a:gd name="T78" fmla="*/ 236 w 508"/>
              <a:gd name="T79" fmla="*/ 285 h 595"/>
              <a:gd name="T80" fmla="*/ 253 w 508"/>
              <a:gd name="T81" fmla="*/ 235 h 595"/>
              <a:gd name="T82" fmla="*/ 266 w 508"/>
              <a:gd name="T83" fmla="*/ 210 h 595"/>
              <a:gd name="T84" fmla="*/ 294 w 508"/>
              <a:gd name="T85" fmla="*/ 204 h 595"/>
              <a:gd name="T86" fmla="*/ 316 w 508"/>
              <a:gd name="T87" fmla="*/ 181 h 595"/>
              <a:gd name="T88" fmla="*/ 327 w 508"/>
              <a:gd name="T89" fmla="*/ 143 h 595"/>
              <a:gd name="T90" fmla="*/ 346 w 508"/>
              <a:gd name="T91" fmla="*/ 114 h 595"/>
              <a:gd name="T92" fmla="*/ 407 w 508"/>
              <a:gd name="T93" fmla="*/ 92 h 595"/>
              <a:gd name="T94" fmla="*/ 403 w 508"/>
              <a:gd name="T95" fmla="*/ 95 h 595"/>
              <a:gd name="T96" fmla="*/ 429 w 508"/>
              <a:gd name="T97" fmla="*/ 85 h 595"/>
              <a:gd name="T98" fmla="*/ 431 w 508"/>
              <a:gd name="T99" fmla="*/ 93 h 595"/>
              <a:gd name="T100" fmla="*/ 508 w 508"/>
              <a:gd name="T101" fmla="*/ 27 h 595"/>
              <a:gd name="T102" fmla="*/ 457 w 508"/>
              <a:gd name="T103" fmla="*/ 50 h 595"/>
              <a:gd name="T104" fmla="*/ 442 w 508"/>
              <a:gd name="T105" fmla="*/ 73 h 595"/>
              <a:gd name="T106" fmla="*/ 412 w 508"/>
              <a:gd name="T107" fmla="*/ 69 h 595"/>
              <a:gd name="T108" fmla="*/ 407 w 508"/>
              <a:gd name="T109" fmla="*/ 53 h 595"/>
              <a:gd name="T110" fmla="*/ 410 w 508"/>
              <a:gd name="T111" fmla="*/ 22 h 595"/>
              <a:gd name="T112" fmla="*/ 432 w 508"/>
              <a:gd name="T113" fmla="*/ 19 h 595"/>
              <a:gd name="T114" fmla="*/ 458 w 508"/>
              <a:gd name="T115" fmla="*/ 22 h 595"/>
              <a:gd name="T116" fmla="*/ 418 w 508"/>
              <a:gd name="T117" fmla="*/ 64 h 595"/>
              <a:gd name="T118" fmla="*/ 470 w 508"/>
              <a:gd name="T119" fmla="*/ 6 h 595"/>
              <a:gd name="T120" fmla="*/ 480 w 508"/>
              <a:gd name="T121" fmla="*/ 6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08" h="595">
                <a:moveTo>
                  <a:pt x="111" y="444"/>
                </a:moveTo>
                <a:lnTo>
                  <a:pt x="109" y="444"/>
                </a:lnTo>
                <a:lnTo>
                  <a:pt x="109" y="443"/>
                </a:lnTo>
                <a:lnTo>
                  <a:pt x="111" y="443"/>
                </a:lnTo>
                <a:lnTo>
                  <a:pt x="112" y="443"/>
                </a:lnTo>
                <a:lnTo>
                  <a:pt x="112" y="444"/>
                </a:lnTo>
                <a:lnTo>
                  <a:pt x="111" y="444"/>
                </a:lnTo>
                <a:close/>
                <a:moveTo>
                  <a:pt x="163" y="428"/>
                </a:moveTo>
                <a:lnTo>
                  <a:pt x="161" y="428"/>
                </a:lnTo>
                <a:lnTo>
                  <a:pt x="160" y="428"/>
                </a:lnTo>
                <a:lnTo>
                  <a:pt x="159" y="429"/>
                </a:lnTo>
                <a:lnTo>
                  <a:pt x="157" y="429"/>
                </a:lnTo>
                <a:lnTo>
                  <a:pt x="157" y="431"/>
                </a:lnTo>
                <a:lnTo>
                  <a:pt x="156" y="432"/>
                </a:lnTo>
                <a:lnTo>
                  <a:pt x="157" y="434"/>
                </a:lnTo>
                <a:lnTo>
                  <a:pt x="157" y="435"/>
                </a:lnTo>
                <a:lnTo>
                  <a:pt x="159" y="435"/>
                </a:lnTo>
                <a:lnTo>
                  <a:pt x="163" y="440"/>
                </a:lnTo>
                <a:lnTo>
                  <a:pt x="163" y="441"/>
                </a:lnTo>
                <a:lnTo>
                  <a:pt x="164" y="444"/>
                </a:lnTo>
                <a:lnTo>
                  <a:pt x="166" y="445"/>
                </a:lnTo>
                <a:lnTo>
                  <a:pt x="167" y="447"/>
                </a:lnTo>
                <a:lnTo>
                  <a:pt x="170" y="450"/>
                </a:lnTo>
                <a:lnTo>
                  <a:pt x="176" y="460"/>
                </a:lnTo>
                <a:lnTo>
                  <a:pt x="177" y="463"/>
                </a:lnTo>
                <a:lnTo>
                  <a:pt x="180" y="464"/>
                </a:lnTo>
                <a:lnTo>
                  <a:pt x="182" y="467"/>
                </a:lnTo>
                <a:lnTo>
                  <a:pt x="185" y="469"/>
                </a:lnTo>
                <a:lnTo>
                  <a:pt x="186" y="472"/>
                </a:lnTo>
                <a:lnTo>
                  <a:pt x="189" y="475"/>
                </a:lnTo>
                <a:lnTo>
                  <a:pt x="193" y="477"/>
                </a:lnTo>
                <a:lnTo>
                  <a:pt x="201" y="482"/>
                </a:lnTo>
                <a:lnTo>
                  <a:pt x="205" y="485"/>
                </a:lnTo>
                <a:lnTo>
                  <a:pt x="209" y="488"/>
                </a:lnTo>
                <a:lnTo>
                  <a:pt x="212" y="491"/>
                </a:lnTo>
                <a:lnTo>
                  <a:pt x="215" y="492"/>
                </a:lnTo>
                <a:lnTo>
                  <a:pt x="217" y="495"/>
                </a:lnTo>
                <a:lnTo>
                  <a:pt x="218" y="498"/>
                </a:lnTo>
                <a:lnTo>
                  <a:pt x="220" y="501"/>
                </a:lnTo>
                <a:lnTo>
                  <a:pt x="220" y="502"/>
                </a:lnTo>
                <a:lnTo>
                  <a:pt x="220" y="504"/>
                </a:lnTo>
                <a:lnTo>
                  <a:pt x="220" y="507"/>
                </a:lnTo>
                <a:lnTo>
                  <a:pt x="221" y="508"/>
                </a:lnTo>
                <a:lnTo>
                  <a:pt x="220" y="511"/>
                </a:lnTo>
                <a:lnTo>
                  <a:pt x="220" y="514"/>
                </a:lnTo>
                <a:lnTo>
                  <a:pt x="220" y="515"/>
                </a:lnTo>
                <a:lnTo>
                  <a:pt x="220" y="518"/>
                </a:lnTo>
                <a:lnTo>
                  <a:pt x="218" y="521"/>
                </a:lnTo>
                <a:lnTo>
                  <a:pt x="218" y="524"/>
                </a:lnTo>
                <a:lnTo>
                  <a:pt x="215" y="536"/>
                </a:lnTo>
                <a:lnTo>
                  <a:pt x="211" y="549"/>
                </a:lnTo>
                <a:lnTo>
                  <a:pt x="209" y="555"/>
                </a:lnTo>
                <a:lnTo>
                  <a:pt x="208" y="559"/>
                </a:lnTo>
                <a:lnTo>
                  <a:pt x="205" y="565"/>
                </a:lnTo>
                <a:lnTo>
                  <a:pt x="204" y="569"/>
                </a:lnTo>
                <a:lnTo>
                  <a:pt x="202" y="573"/>
                </a:lnTo>
                <a:lnTo>
                  <a:pt x="199" y="576"/>
                </a:lnTo>
                <a:lnTo>
                  <a:pt x="198" y="579"/>
                </a:lnTo>
                <a:lnTo>
                  <a:pt x="196" y="584"/>
                </a:lnTo>
                <a:lnTo>
                  <a:pt x="195" y="585"/>
                </a:lnTo>
                <a:lnTo>
                  <a:pt x="192" y="587"/>
                </a:lnTo>
                <a:lnTo>
                  <a:pt x="191" y="588"/>
                </a:lnTo>
                <a:lnTo>
                  <a:pt x="188" y="588"/>
                </a:lnTo>
                <a:lnTo>
                  <a:pt x="185" y="589"/>
                </a:lnTo>
                <a:lnTo>
                  <a:pt x="180" y="591"/>
                </a:lnTo>
                <a:lnTo>
                  <a:pt x="176" y="591"/>
                </a:lnTo>
                <a:lnTo>
                  <a:pt x="172" y="592"/>
                </a:lnTo>
                <a:lnTo>
                  <a:pt x="166" y="592"/>
                </a:lnTo>
                <a:lnTo>
                  <a:pt x="89" y="594"/>
                </a:lnTo>
                <a:lnTo>
                  <a:pt x="39" y="595"/>
                </a:lnTo>
                <a:lnTo>
                  <a:pt x="22" y="595"/>
                </a:lnTo>
                <a:lnTo>
                  <a:pt x="17" y="595"/>
                </a:lnTo>
                <a:lnTo>
                  <a:pt x="13" y="595"/>
                </a:lnTo>
                <a:lnTo>
                  <a:pt x="12" y="595"/>
                </a:lnTo>
                <a:lnTo>
                  <a:pt x="7" y="595"/>
                </a:lnTo>
                <a:lnTo>
                  <a:pt x="4" y="594"/>
                </a:lnTo>
                <a:lnTo>
                  <a:pt x="3" y="594"/>
                </a:lnTo>
                <a:lnTo>
                  <a:pt x="1" y="592"/>
                </a:lnTo>
                <a:lnTo>
                  <a:pt x="1" y="591"/>
                </a:lnTo>
                <a:lnTo>
                  <a:pt x="0" y="591"/>
                </a:lnTo>
                <a:lnTo>
                  <a:pt x="0" y="589"/>
                </a:lnTo>
                <a:lnTo>
                  <a:pt x="0" y="587"/>
                </a:lnTo>
                <a:lnTo>
                  <a:pt x="0" y="587"/>
                </a:lnTo>
                <a:lnTo>
                  <a:pt x="3" y="571"/>
                </a:lnTo>
                <a:lnTo>
                  <a:pt x="3" y="566"/>
                </a:lnTo>
                <a:lnTo>
                  <a:pt x="4" y="562"/>
                </a:lnTo>
                <a:lnTo>
                  <a:pt x="4" y="559"/>
                </a:lnTo>
                <a:lnTo>
                  <a:pt x="6" y="555"/>
                </a:lnTo>
                <a:lnTo>
                  <a:pt x="9" y="552"/>
                </a:lnTo>
                <a:lnTo>
                  <a:pt x="12" y="547"/>
                </a:lnTo>
                <a:lnTo>
                  <a:pt x="13" y="543"/>
                </a:lnTo>
                <a:lnTo>
                  <a:pt x="16" y="539"/>
                </a:lnTo>
                <a:lnTo>
                  <a:pt x="20" y="533"/>
                </a:lnTo>
                <a:lnTo>
                  <a:pt x="23" y="527"/>
                </a:lnTo>
                <a:lnTo>
                  <a:pt x="29" y="517"/>
                </a:lnTo>
                <a:lnTo>
                  <a:pt x="35" y="508"/>
                </a:lnTo>
                <a:lnTo>
                  <a:pt x="41" y="499"/>
                </a:lnTo>
                <a:lnTo>
                  <a:pt x="47" y="491"/>
                </a:lnTo>
                <a:lnTo>
                  <a:pt x="49" y="485"/>
                </a:lnTo>
                <a:lnTo>
                  <a:pt x="54" y="482"/>
                </a:lnTo>
                <a:lnTo>
                  <a:pt x="57" y="477"/>
                </a:lnTo>
                <a:lnTo>
                  <a:pt x="58" y="475"/>
                </a:lnTo>
                <a:lnTo>
                  <a:pt x="61" y="472"/>
                </a:lnTo>
                <a:lnTo>
                  <a:pt x="64" y="469"/>
                </a:lnTo>
                <a:lnTo>
                  <a:pt x="68" y="466"/>
                </a:lnTo>
                <a:lnTo>
                  <a:pt x="71" y="463"/>
                </a:lnTo>
                <a:lnTo>
                  <a:pt x="74" y="461"/>
                </a:lnTo>
                <a:lnTo>
                  <a:pt x="76" y="461"/>
                </a:lnTo>
                <a:lnTo>
                  <a:pt x="79" y="460"/>
                </a:lnTo>
                <a:lnTo>
                  <a:pt x="81" y="460"/>
                </a:lnTo>
                <a:lnTo>
                  <a:pt x="83" y="460"/>
                </a:lnTo>
                <a:lnTo>
                  <a:pt x="84" y="460"/>
                </a:lnTo>
                <a:lnTo>
                  <a:pt x="86" y="460"/>
                </a:lnTo>
                <a:lnTo>
                  <a:pt x="87" y="461"/>
                </a:lnTo>
                <a:lnTo>
                  <a:pt x="89" y="463"/>
                </a:lnTo>
                <a:lnTo>
                  <a:pt x="89" y="464"/>
                </a:lnTo>
                <a:lnTo>
                  <a:pt x="89" y="466"/>
                </a:lnTo>
                <a:lnTo>
                  <a:pt x="89" y="472"/>
                </a:lnTo>
                <a:lnTo>
                  <a:pt x="89" y="473"/>
                </a:lnTo>
                <a:lnTo>
                  <a:pt x="89" y="475"/>
                </a:lnTo>
                <a:lnTo>
                  <a:pt x="90" y="475"/>
                </a:lnTo>
                <a:lnTo>
                  <a:pt x="92" y="475"/>
                </a:lnTo>
                <a:lnTo>
                  <a:pt x="93" y="475"/>
                </a:lnTo>
                <a:lnTo>
                  <a:pt x="93" y="473"/>
                </a:lnTo>
                <a:lnTo>
                  <a:pt x="95" y="472"/>
                </a:lnTo>
                <a:lnTo>
                  <a:pt x="96" y="472"/>
                </a:lnTo>
                <a:lnTo>
                  <a:pt x="97" y="469"/>
                </a:lnTo>
                <a:lnTo>
                  <a:pt x="102" y="463"/>
                </a:lnTo>
                <a:lnTo>
                  <a:pt x="102" y="461"/>
                </a:lnTo>
                <a:lnTo>
                  <a:pt x="103" y="460"/>
                </a:lnTo>
                <a:lnTo>
                  <a:pt x="105" y="459"/>
                </a:lnTo>
                <a:lnTo>
                  <a:pt x="109" y="457"/>
                </a:lnTo>
                <a:lnTo>
                  <a:pt x="111" y="456"/>
                </a:lnTo>
                <a:lnTo>
                  <a:pt x="112" y="454"/>
                </a:lnTo>
                <a:lnTo>
                  <a:pt x="113" y="454"/>
                </a:lnTo>
                <a:lnTo>
                  <a:pt x="113" y="453"/>
                </a:lnTo>
                <a:lnTo>
                  <a:pt x="115" y="451"/>
                </a:lnTo>
                <a:lnTo>
                  <a:pt x="115" y="450"/>
                </a:lnTo>
                <a:lnTo>
                  <a:pt x="116" y="450"/>
                </a:lnTo>
                <a:lnTo>
                  <a:pt x="116" y="448"/>
                </a:lnTo>
                <a:lnTo>
                  <a:pt x="118" y="448"/>
                </a:lnTo>
                <a:lnTo>
                  <a:pt x="119" y="448"/>
                </a:lnTo>
                <a:lnTo>
                  <a:pt x="122" y="450"/>
                </a:lnTo>
                <a:lnTo>
                  <a:pt x="125" y="450"/>
                </a:lnTo>
                <a:lnTo>
                  <a:pt x="127" y="450"/>
                </a:lnTo>
                <a:lnTo>
                  <a:pt x="128" y="450"/>
                </a:lnTo>
                <a:lnTo>
                  <a:pt x="128" y="448"/>
                </a:lnTo>
                <a:lnTo>
                  <a:pt x="129" y="448"/>
                </a:lnTo>
                <a:lnTo>
                  <a:pt x="131" y="447"/>
                </a:lnTo>
                <a:lnTo>
                  <a:pt x="141" y="440"/>
                </a:lnTo>
                <a:lnTo>
                  <a:pt x="145" y="437"/>
                </a:lnTo>
                <a:lnTo>
                  <a:pt x="150" y="432"/>
                </a:lnTo>
                <a:lnTo>
                  <a:pt x="154" y="431"/>
                </a:lnTo>
                <a:lnTo>
                  <a:pt x="157" y="428"/>
                </a:lnTo>
                <a:lnTo>
                  <a:pt x="160" y="428"/>
                </a:lnTo>
                <a:lnTo>
                  <a:pt x="160" y="427"/>
                </a:lnTo>
                <a:lnTo>
                  <a:pt x="161" y="427"/>
                </a:lnTo>
                <a:lnTo>
                  <a:pt x="163" y="428"/>
                </a:lnTo>
                <a:close/>
                <a:moveTo>
                  <a:pt x="336" y="294"/>
                </a:moveTo>
                <a:lnTo>
                  <a:pt x="336" y="293"/>
                </a:lnTo>
                <a:lnTo>
                  <a:pt x="336" y="291"/>
                </a:lnTo>
                <a:lnTo>
                  <a:pt x="336" y="293"/>
                </a:lnTo>
                <a:lnTo>
                  <a:pt x="336" y="294"/>
                </a:lnTo>
                <a:close/>
                <a:moveTo>
                  <a:pt x="215" y="262"/>
                </a:moveTo>
                <a:lnTo>
                  <a:pt x="214" y="262"/>
                </a:lnTo>
                <a:lnTo>
                  <a:pt x="214" y="261"/>
                </a:lnTo>
                <a:lnTo>
                  <a:pt x="214" y="262"/>
                </a:lnTo>
                <a:lnTo>
                  <a:pt x="215" y="262"/>
                </a:lnTo>
                <a:close/>
                <a:moveTo>
                  <a:pt x="387" y="237"/>
                </a:moveTo>
                <a:lnTo>
                  <a:pt x="386" y="237"/>
                </a:lnTo>
                <a:lnTo>
                  <a:pt x="387" y="237"/>
                </a:lnTo>
                <a:close/>
                <a:moveTo>
                  <a:pt x="242" y="217"/>
                </a:moveTo>
                <a:lnTo>
                  <a:pt x="242" y="219"/>
                </a:lnTo>
                <a:lnTo>
                  <a:pt x="240" y="219"/>
                </a:lnTo>
                <a:lnTo>
                  <a:pt x="239" y="217"/>
                </a:lnTo>
                <a:lnTo>
                  <a:pt x="240" y="216"/>
                </a:lnTo>
                <a:lnTo>
                  <a:pt x="242" y="216"/>
                </a:lnTo>
                <a:lnTo>
                  <a:pt x="242" y="217"/>
                </a:lnTo>
                <a:close/>
                <a:moveTo>
                  <a:pt x="239" y="211"/>
                </a:moveTo>
                <a:lnTo>
                  <a:pt x="237" y="211"/>
                </a:lnTo>
                <a:lnTo>
                  <a:pt x="237" y="210"/>
                </a:lnTo>
                <a:lnTo>
                  <a:pt x="239" y="210"/>
                </a:lnTo>
                <a:lnTo>
                  <a:pt x="239" y="211"/>
                </a:lnTo>
                <a:close/>
                <a:moveTo>
                  <a:pt x="240" y="205"/>
                </a:moveTo>
                <a:lnTo>
                  <a:pt x="239" y="205"/>
                </a:lnTo>
                <a:lnTo>
                  <a:pt x="240" y="204"/>
                </a:lnTo>
                <a:lnTo>
                  <a:pt x="240" y="205"/>
                </a:lnTo>
                <a:close/>
                <a:moveTo>
                  <a:pt x="272" y="201"/>
                </a:moveTo>
                <a:lnTo>
                  <a:pt x="271" y="203"/>
                </a:lnTo>
                <a:lnTo>
                  <a:pt x="269" y="203"/>
                </a:lnTo>
                <a:lnTo>
                  <a:pt x="269" y="201"/>
                </a:lnTo>
                <a:lnTo>
                  <a:pt x="269" y="200"/>
                </a:lnTo>
                <a:lnTo>
                  <a:pt x="271" y="200"/>
                </a:lnTo>
                <a:lnTo>
                  <a:pt x="271" y="201"/>
                </a:lnTo>
                <a:lnTo>
                  <a:pt x="272" y="201"/>
                </a:lnTo>
                <a:close/>
                <a:moveTo>
                  <a:pt x="201" y="184"/>
                </a:moveTo>
                <a:lnTo>
                  <a:pt x="201" y="185"/>
                </a:lnTo>
                <a:lnTo>
                  <a:pt x="201" y="191"/>
                </a:lnTo>
                <a:lnTo>
                  <a:pt x="202" y="204"/>
                </a:lnTo>
                <a:lnTo>
                  <a:pt x="202" y="205"/>
                </a:lnTo>
                <a:lnTo>
                  <a:pt x="202" y="210"/>
                </a:lnTo>
                <a:lnTo>
                  <a:pt x="204" y="214"/>
                </a:lnTo>
                <a:lnTo>
                  <a:pt x="204" y="216"/>
                </a:lnTo>
                <a:lnTo>
                  <a:pt x="202" y="216"/>
                </a:lnTo>
                <a:lnTo>
                  <a:pt x="201" y="216"/>
                </a:lnTo>
                <a:lnTo>
                  <a:pt x="199" y="216"/>
                </a:lnTo>
                <a:lnTo>
                  <a:pt x="195" y="213"/>
                </a:lnTo>
                <a:lnTo>
                  <a:pt x="189" y="208"/>
                </a:lnTo>
                <a:lnTo>
                  <a:pt x="186" y="207"/>
                </a:lnTo>
                <a:lnTo>
                  <a:pt x="185" y="205"/>
                </a:lnTo>
                <a:lnTo>
                  <a:pt x="183" y="204"/>
                </a:lnTo>
                <a:lnTo>
                  <a:pt x="182" y="203"/>
                </a:lnTo>
                <a:lnTo>
                  <a:pt x="182" y="203"/>
                </a:lnTo>
                <a:lnTo>
                  <a:pt x="180" y="201"/>
                </a:lnTo>
                <a:lnTo>
                  <a:pt x="180" y="200"/>
                </a:lnTo>
                <a:lnTo>
                  <a:pt x="180" y="197"/>
                </a:lnTo>
                <a:lnTo>
                  <a:pt x="180" y="195"/>
                </a:lnTo>
                <a:lnTo>
                  <a:pt x="180" y="194"/>
                </a:lnTo>
                <a:lnTo>
                  <a:pt x="180" y="192"/>
                </a:lnTo>
                <a:lnTo>
                  <a:pt x="182" y="191"/>
                </a:lnTo>
                <a:lnTo>
                  <a:pt x="182" y="189"/>
                </a:lnTo>
                <a:lnTo>
                  <a:pt x="183" y="188"/>
                </a:lnTo>
                <a:lnTo>
                  <a:pt x="185" y="188"/>
                </a:lnTo>
                <a:lnTo>
                  <a:pt x="186" y="187"/>
                </a:lnTo>
                <a:lnTo>
                  <a:pt x="188" y="187"/>
                </a:lnTo>
                <a:lnTo>
                  <a:pt x="191" y="187"/>
                </a:lnTo>
                <a:lnTo>
                  <a:pt x="192" y="185"/>
                </a:lnTo>
                <a:lnTo>
                  <a:pt x="195" y="185"/>
                </a:lnTo>
                <a:lnTo>
                  <a:pt x="198" y="182"/>
                </a:lnTo>
                <a:lnTo>
                  <a:pt x="199" y="182"/>
                </a:lnTo>
                <a:lnTo>
                  <a:pt x="201" y="182"/>
                </a:lnTo>
                <a:lnTo>
                  <a:pt x="201" y="184"/>
                </a:lnTo>
                <a:close/>
                <a:moveTo>
                  <a:pt x="399" y="171"/>
                </a:moveTo>
                <a:lnTo>
                  <a:pt x="399" y="172"/>
                </a:lnTo>
                <a:lnTo>
                  <a:pt x="397" y="173"/>
                </a:lnTo>
                <a:lnTo>
                  <a:pt x="396" y="173"/>
                </a:lnTo>
                <a:lnTo>
                  <a:pt x="396" y="172"/>
                </a:lnTo>
                <a:lnTo>
                  <a:pt x="397" y="172"/>
                </a:lnTo>
                <a:lnTo>
                  <a:pt x="397" y="171"/>
                </a:lnTo>
                <a:lnTo>
                  <a:pt x="399" y="171"/>
                </a:lnTo>
                <a:close/>
                <a:moveTo>
                  <a:pt x="307" y="166"/>
                </a:moveTo>
                <a:lnTo>
                  <a:pt x="306" y="166"/>
                </a:lnTo>
                <a:lnTo>
                  <a:pt x="307" y="166"/>
                </a:lnTo>
                <a:close/>
                <a:moveTo>
                  <a:pt x="303" y="165"/>
                </a:moveTo>
                <a:lnTo>
                  <a:pt x="303" y="165"/>
                </a:lnTo>
                <a:lnTo>
                  <a:pt x="303" y="165"/>
                </a:lnTo>
                <a:close/>
                <a:moveTo>
                  <a:pt x="403" y="139"/>
                </a:moveTo>
                <a:lnTo>
                  <a:pt x="403" y="137"/>
                </a:lnTo>
                <a:lnTo>
                  <a:pt x="404" y="137"/>
                </a:lnTo>
                <a:lnTo>
                  <a:pt x="403" y="139"/>
                </a:lnTo>
                <a:close/>
                <a:moveTo>
                  <a:pt x="425" y="114"/>
                </a:moveTo>
                <a:lnTo>
                  <a:pt x="425" y="112"/>
                </a:lnTo>
                <a:lnTo>
                  <a:pt x="426" y="112"/>
                </a:lnTo>
                <a:lnTo>
                  <a:pt x="426" y="114"/>
                </a:lnTo>
                <a:lnTo>
                  <a:pt x="425" y="114"/>
                </a:lnTo>
                <a:close/>
                <a:moveTo>
                  <a:pt x="377" y="107"/>
                </a:moveTo>
                <a:lnTo>
                  <a:pt x="378" y="107"/>
                </a:lnTo>
                <a:lnTo>
                  <a:pt x="380" y="107"/>
                </a:lnTo>
                <a:lnTo>
                  <a:pt x="381" y="107"/>
                </a:lnTo>
                <a:lnTo>
                  <a:pt x="383" y="107"/>
                </a:lnTo>
                <a:lnTo>
                  <a:pt x="384" y="108"/>
                </a:lnTo>
                <a:lnTo>
                  <a:pt x="386" y="109"/>
                </a:lnTo>
                <a:lnTo>
                  <a:pt x="387" y="111"/>
                </a:lnTo>
                <a:lnTo>
                  <a:pt x="388" y="112"/>
                </a:lnTo>
                <a:lnTo>
                  <a:pt x="390" y="114"/>
                </a:lnTo>
                <a:lnTo>
                  <a:pt x="391" y="117"/>
                </a:lnTo>
                <a:lnTo>
                  <a:pt x="393" y="118"/>
                </a:lnTo>
                <a:lnTo>
                  <a:pt x="393" y="120"/>
                </a:lnTo>
                <a:lnTo>
                  <a:pt x="393" y="123"/>
                </a:lnTo>
                <a:lnTo>
                  <a:pt x="394" y="124"/>
                </a:lnTo>
                <a:lnTo>
                  <a:pt x="394" y="125"/>
                </a:lnTo>
                <a:lnTo>
                  <a:pt x="394" y="130"/>
                </a:lnTo>
                <a:lnTo>
                  <a:pt x="394" y="136"/>
                </a:lnTo>
                <a:lnTo>
                  <a:pt x="394" y="139"/>
                </a:lnTo>
                <a:lnTo>
                  <a:pt x="394" y="143"/>
                </a:lnTo>
                <a:lnTo>
                  <a:pt x="394" y="146"/>
                </a:lnTo>
                <a:lnTo>
                  <a:pt x="394" y="147"/>
                </a:lnTo>
                <a:lnTo>
                  <a:pt x="394" y="149"/>
                </a:lnTo>
                <a:lnTo>
                  <a:pt x="394" y="153"/>
                </a:lnTo>
                <a:lnTo>
                  <a:pt x="393" y="157"/>
                </a:lnTo>
                <a:lnTo>
                  <a:pt x="393" y="159"/>
                </a:lnTo>
                <a:lnTo>
                  <a:pt x="391" y="162"/>
                </a:lnTo>
                <a:lnTo>
                  <a:pt x="391" y="163"/>
                </a:lnTo>
                <a:lnTo>
                  <a:pt x="390" y="163"/>
                </a:lnTo>
                <a:lnTo>
                  <a:pt x="388" y="165"/>
                </a:lnTo>
                <a:lnTo>
                  <a:pt x="387" y="166"/>
                </a:lnTo>
                <a:lnTo>
                  <a:pt x="386" y="166"/>
                </a:lnTo>
                <a:lnTo>
                  <a:pt x="384" y="166"/>
                </a:lnTo>
                <a:lnTo>
                  <a:pt x="383" y="166"/>
                </a:lnTo>
                <a:lnTo>
                  <a:pt x="381" y="165"/>
                </a:lnTo>
                <a:lnTo>
                  <a:pt x="380" y="165"/>
                </a:lnTo>
                <a:lnTo>
                  <a:pt x="375" y="160"/>
                </a:lnTo>
                <a:lnTo>
                  <a:pt x="372" y="159"/>
                </a:lnTo>
                <a:lnTo>
                  <a:pt x="365" y="155"/>
                </a:lnTo>
                <a:lnTo>
                  <a:pt x="364" y="153"/>
                </a:lnTo>
                <a:lnTo>
                  <a:pt x="361" y="150"/>
                </a:lnTo>
                <a:lnTo>
                  <a:pt x="359" y="149"/>
                </a:lnTo>
                <a:lnTo>
                  <a:pt x="359" y="150"/>
                </a:lnTo>
                <a:lnTo>
                  <a:pt x="359" y="152"/>
                </a:lnTo>
                <a:lnTo>
                  <a:pt x="361" y="156"/>
                </a:lnTo>
                <a:lnTo>
                  <a:pt x="362" y="162"/>
                </a:lnTo>
                <a:lnTo>
                  <a:pt x="364" y="163"/>
                </a:lnTo>
                <a:lnTo>
                  <a:pt x="364" y="168"/>
                </a:lnTo>
                <a:lnTo>
                  <a:pt x="364" y="168"/>
                </a:lnTo>
                <a:lnTo>
                  <a:pt x="364" y="169"/>
                </a:lnTo>
                <a:lnTo>
                  <a:pt x="364" y="176"/>
                </a:lnTo>
                <a:lnTo>
                  <a:pt x="362" y="195"/>
                </a:lnTo>
                <a:lnTo>
                  <a:pt x="362" y="197"/>
                </a:lnTo>
                <a:lnTo>
                  <a:pt x="362" y="201"/>
                </a:lnTo>
                <a:lnTo>
                  <a:pt x="362" y="204"/>
                </a:lnTo>
                <a:lnTo>
                  <a:pt x="364" y="208"/>
                </a:lnTo>
                <a:lnTo>
                  <a:pt x="364" y="211"/>
                </a:lnTo>
                <a:lnTo>
                  <a:pt x="365" y="217"/>
                </a:lnTo>
                <a:lnTo>
                  <a:pt x="365" y="219"/>
                </a:lnTo>
                <a:lnTo>
                  <a:pt x="365" y="220"/>
                </a:lnTo>
                <a:lnTo>
                  <a:pt x="365" y="221"/>
                </a:lnTo>
                <a:lnTo>
                  <a:pt x="365" y="223"/>
                </a:lnTo>
                <a:lnTo>
                  <a:pt x="364" y="223"/>
                </a:lnTo>
                <a:lnTo>
                  <a:pt x="364" y="224"/>
                </a:lnTo>
                <a:lnTo>
                  <a:pt x="362" y="226"/>
                </a:lnTo>
                <a:lnTo>
                  <a:pt x="361" y="226"/>
                </a:lnTo>
                <a:lnTo>
                  <a:pt x="359" y="226"/>
                </a:lnTo>
                <a:lnTo>
                  <a:pt x="358" y="224"/>
                </a:lnTo>
                <a:lnTo>
                  <a:pt x="356" y="224"/>
                </a:lnTo>
                <a:lnTo>
                  <a:pt x="352" y="221"/>
                </a:lnTo>
                <a:lnTo>
                  <a:pt x="351" y="220"/>
                </a:lnTo>
                <a:lnTo>
                  <a:pt x="349" y="220"/>
                </a:lnTo>
                <a:lnTo>
                  <a:pt x="348" y="220"/>
                </a:lnTo>
                <a:lnTo>
                  <a:pt x="346" y="220"/>
                </a:lnTo>
                <a:lnTo>
                  <a:pt x="346" y="221"/>
                </a:lnTo>
                <a:lnTo>
                  <a:pt x="345" y="221"/>
                </a:lnTo>
                <a:lnTo>
                  <a:pt x="345" y="223"/>
                </a:lnTo>
                <a:lnTo>
                  <a:pt x="345" y="224"/>
                </a:lnTo>
                <a:lnTo>
                  <a:pt x="345" y="226"/>
                </a:lnTo>
                <a:lnTo>
                  <a:pt x="345" y="227"/>
                </a:lnTo>
                <a:lnTo>
                  <a:pt x="345" y="229"/>
                </a:lnTo>
                <a:lnTo>
                  <a:pt x="346" y="232"/>
                </a:lnTo>
                <a:lnTo>
                  <a:pt x="348" y="233"/>
                </a:lnTo>
                <a:lnTo>
                  <a:pt x="348" y="235"/>
                </a:lnTo>
                <a:lnTo>
                  <a:pt x="349" y="236"/>
                </a:lnTo>
                <a:lnTo>
                  <a:pt x="352" y="240"/>
                </a:lnTo>
                <a:lnTo>
                  <a:pt x="354" y="243"/>
                </a:lnTo>
                <a:lnTo>
                  <a:pt x="355" y="246"/>
                </a:lnTo>
                <a:lnTo>
                  <a:pt x="356" y="249"/>
                </a:lnTo>
                <a:lnTo>
                  <a:pt x="356" y="251"/>
                </a:lnTo>
                <a:lnTo>
                  <a:pt x="358" y="252"/>
                </a:lnTo>
                <a:lnTo>
                  <a:pt x="358" y="255"/>
                </a:lnTo>
                <a:lnTo>
                  <a:pt x="358" y="256"/>
                </a:lnTo>
                <a:lnTo>
                  <a:pt x="358" y="259"/>
                </a:lnTo>
                <a:lnTo>
                  <a:pt x="358" y="261"/>
                </a:lnTo>
                <a:lnTo>
                  <a:pt x="358" y="262"/>
                </a:lnTo>
                <a:lnTo>
                  <a:pt x="358" y="264"/>
                </a:lnTo>
                <a:lnTo>
                  <a:pt x="358" y="265"/>
                </a:lnTo>
                <a:lnTo>
                  <a:pt x="355" y="267"/>
                </a:lnTo>
                <a:lnTo>
                  <a:pt x="354" y="268"/>
                </a:lnTo>
                <a:lnTo>
                  <a:pt x="354" y="269"/>
                </a:lnTo>
                <a:lnTo>
                  <a:pt x="352" y="269"/>
                </a:lnTo>
                <a:lnTo>
                  <a:pt x="351" y="269"/>
                </a:lnTo>
                <a:lnTo>
                  <a:pt x="348" y="269"/>
                </a:lnTo>
                <a:lnTo>
                  <a:pt x="345" y="268"/>
                </a:lnTo>
                <a:lnTo>
                  <a:pt x="343" y="268"/>
                </a:lnTo>
                <a:lnTo>
                  <a:pt x="342" y="269"/>
                </a:lnTo>
                <a:lnTo>
                  <a:pt x="340" y="269"/>
                </a:lnTo>
                <a:lnTo>
                  <a:pt x="340" y="271"/>
                </a:lnTo>
                <a:lnTo>
                  <a:pt x="339" y="271"/>
                </a:lnTo>
                <a:lnTo>
                  <a:pt x="339" y="272"/>
                </a:lnTo>
                <a:lnTo>
                  <a:pt x="339" y="272"/>
                </a:lnTo>
                <a:lnTo>
                  <a:pt x="339" y="274"/>
                </a:lnTo>
                <a:lnTo>
                  <a:pt x="340" y="278"/>
                </a:lnTo>
                <a:lnTo>
                  <a:pt x="340" y="280"/>
                </a:lnTo>
                <a:lnTo>
                  <a:pt x="342" y="281"/>
                </a:lnTo>
                <a:lnTo>
                  <a:pt x="342" y="284"/>
                </a:lnTo>
                <a:lnTo>
                  <a:pt x="342" y="285"/>
                </a:lnTo>
                <a:lnTo>
                  <a:pt x="340" y="287"/>
                </a:lnTo>
                <a:lnTo>
                  <a:pt x="339" y="288"/>
                </a:lnTo>
                <a:lnTo>
                  <a:pt x="338" y="288"/>
                </a:lnTo>
                <a:lnTo>
                  <a:pt x="338" y="288"/>
                </a:lnTo>
                <a:lnTo>
                  <a:pt x="335" y="287"/>
                </a:lnTo>
                <a:lnTo>
                  <a:pt x="333" y="285"/>
                </a:lnTo>
                <a:lnTo>
                  <a:pt x="332" y="285"/>
                </a:lnTo>
                <a:lnTo>
                  <a:pt x="330" y="285"/>
                </a:lnTo>
                <a:lnTo>
                  <a:pt x="329" y="285"/>
                </a:lnTo>
                <a:lnTo>
                  <a:pt x="327" y="287"/>
                </a:lnTo>
                <a:lnTo>
                  <a:pt x="326" y="288"/>
                </a:lnTo>
                <a:lnTo>
                  <a:pt x="324" y="288"/>
                </a:lnTo>
                <a:lnTo>
                  <a:pt x="323" y="291"/>
                </a:lnTo>
                <a:lnTo>
                  <a:pt x="323" y="294"/>
                </a:lnTo>
                <a:lnTo>
                  <a:pt x="322" y="296"/>
                </a:lnTo>
                <a:lnTo>
                  <a:pt x="319" y="306"/>
                </a:lnTo>
                <a:lnTo>
                  <a:pt x="317" y="310"/>
                </a:lnTo>
                <a:lnTo>
                  <a:pt x="314" y="315"/>
                </a:lnTo>
                <a:lnTo>
                  <a:pt x="313" y="319"/>
                </a:lnTo>
                <a:lnTo>
                  <a:pt x="311" y="322"/>
                </a:lnTo>
                <a:lnTo>
                  <a:pt x="310" y="325"/>
                </a:lnTo>
                <a:lnTo>
                  <a:pt x="308" y="326"/>
                </a:lnTo>
                <a:lnTo>
                  <a:pt x="303" y="333"/>
                </a:lnTo>
                <a:lnTo>
                  <a:pt x="301" y="336"/>
                </a:lnTo>
                <a:lnTo>
                  <a:pt x="300" y="341"/>
                </a:lnTo>
                <a:lnTo>
                  <a:pt x="298" y="344"/>
                </a:lnTo>
                <a:lnTo>
                  <a:pt x="295" y="347"/>
                </a:lnTo>
                <a:lnTo>
                  <a:pt x="295" y="349"/>
                </a:lnTo>
                <a:lnTo>
                  <a:pt x="294" y="354"/>
                </a:lnTo>
                <a:lnTo>
                  <a:pt x="292" y="357"/>
                </a:lnTo>
                <a:lnTo>
                  <a:pt x="292" y="358"/>
                </a:lnTo>
                <a:lnTo>
                  <a:pt x="291" y="361"/>
                </a:lnTo>
                <a:lnTo>
                  <a:pt x="291" y="364"/>
                </a:lnTo>
                <a:lnTo>
                  <a:pt x="291" y="367"/>
                </a:lnTo>
                <a:lnTo>
                  <a:pt x="291" y="368"/>
                </a:lnTo>
                <a:lnTo>
                  <a:pt x="291" y="371"/>
                </a:lnTo>
                <a:lnTo>
                  <a:pt x="291" y="374"/>
                </a:lnTo>
                <a:lnTo>
                  <a:pt x="291" y="376"/>
                </a:lnTo>
                <a:lnTo>
                  <a:pt x="292" y="381"/>
                </a:lnTo>
                <a:lnTo>
                  <a:pt x="292" y="384"/>
                </a:lnTo>
                <a:lnTo>
                  <a:pt x="292" y="386"/>
                </a:lnTo>
                <a:lnTo>
                  <a:pt x="292" y="387"/>
                </a:lnTo>
                <a:lnTo>
                  <a:pt x="292" y="389"/>
                </a:lnTo>
                <a:lnTo>
                  <a:pt x="291" y="390"/>
                </a:lnTo>
                <a:lnTo>
                  <a:pt x="291" y="392"/>
                </a:lnTo>
                <a:lnTo>
                  <a:pt x="290" y="393"/>
                </a:lnTo>
                <a:lnTo>
                  <a:pt x="288" y="396"/>
                </a:lnTo>
                <a:lnTo>
                  <a:pt x="284" y="402"/>
                </a:lnTo>
                <a:lnTo>
                  <a:pt x="282" y="405"/>
                </a:lnTo>
                <a:lnTo>
                  <a:pt x="281" y="408"/>
                </a:lnTo>
                <a:lnTo>
                  <a:pt x="279" y="411"/>
                </a:lnTo>
                <a:lnTo>
                  <a:pt x="279" y="412"/>
                </a:lnTo>
                <a:lnTo>
                  <a:pt x="278" y="412"/>
                </a:lnTo>
                <a:lnTo>
                  <a:pt x="278" y="415"/>
                </a:lnTo>
                <a:lnTo>
                  <a:pt x="278" y="418"/>
                </a:lnTo>
                <a:lnTo>
                  <a:pt x="278" y="425"/>
                </a:lnTo>
                <a:lnTo>
                  <a:pt x="276" y="428"/>
                </a:lnTo>
                <a:lnTo>
                  <a:pt x="276" y="429"/>
                </a:lnTo>
                <a:lnTo>
                  <a:pt x="276" y="431"/>
                </a:lnTo>
                <a:lnTo>
                  <a:pt x="276" y="432"/>
                </a:lnTo>
                <a:lnTo>
                  <a:pt x="275" y="434"/>
                </a:lnTo>
                <a:lnTo>
                  <a:pt x="274" y="435"/>
                </a:lnTo>
                <a:lnTo>
                  <a:pt x="272" y="438"/>
                </a:lnTo>
                <a:lnTo>
                  <a:pt x="271" y="440"/>
                </a:lnTo>
                <a:lnTo>
                  <a:pt x="268" y="443"/>
                </a:lnTo>
                <a:lnTo>
                  <a:pt x="266" y="445"/>
                </a:lnTo>
                <a:lnTo>
                  <a:pt x="259" y="451"/>
                </a:lnTo>
                <a:lnTo>
                  <a:pt x="256" y="454"/>
                </a:lnTo>
                <a:lnTo>
                  <a:pt x="253" y="456"/>
                </a:lnTo>
                <a:lnTo>
                  <a:pt x="252" y="459"/>
                </a:lnTo>
                <a:lnTo>
                  <a:pt x="249" y="461"/>
                </a:lnTo>
                <a:lnTo>
                  <a:pt x="247" y="464"/>
                </a:lnTo>
                <a:lnTo>
                  <a:pt x="244" y="469"/>
                </a:lnTo>
                <a:lnTo>
                  <a:pt x="240" y="476"/>
                </a:lnTo>
                <a:lnTo>
                  <a:pt x="239" y="479"/>
                </a:lnTo>
                <a:lnTo>
                  <a:pt x="237" y="482"/>
                </a:lnTo>
                <a:lnTo>
                  <a:pt x="234" y="483"/>
                </a:lnTo>
                <a:lnTo>
                  <a:pt x="233" y="486"/>
                </a:lnTo>
                <a:lnTo>
                  <a:pt x="230" y="488"/>
                </a:lnTo>
                <a:lnTo>
                  <a:pt x="228" y="491"/>
                </a:lnTo>
                <a:lnTo>
                  <a:pt x="226" y="491"/>
                </a:lnTo>
                <a:lnTo>
                  <a:pt x="226" y="492"/>
                </a:lnTo>
                <a:lnTo>
                  <a:pt x="224" y="492"/>
                </a:lnTo>
                <a:lnTo>
                  <a:pt x="223" y="492"/>
                </a:lnTo>
                <a:lnTo>
                  <a:pt x="220" y="491"/>
                </a:lnTo>
                <a:lnTo>
                  <a:pt x="218" y="491"/>
                </a:lnTo>
                <a:lnTo>
                  <a:pt x="215" y="489"/>
                </a:lnTo>
                <a:lnTo>
                  <a:pt x="214" y="488"/>
                </a:lnTo>
                <a:lnTo>
                  <a:pt x="211" y="486"/>
                </a:lnTo>
                <a:lnTo>
                  <a:pt x="205" y="482"/>
                </a:lnTo>
                <a:lnTo>
                  <a:pt x="204" y="480"/>
                </a:lnTo>
                <a:lnTo>
                  <a:pt x="202" y="480"/>
                </a:lnTo>
                <a:lnTo>
                  <a:pt x="198" y="476"/>
                </a:lnTo>
                <a:lnTo>
                  <a:pt x="193" y="475"/>
                </a:lnTo>
                <a:lnTo>
                  <a:pt x="191" y="472"/>
                </a:lnTo>
                <a:lnTo>
                  <a:pt x="189" y="470"/>
                </a:lnTo>
                <a:lnTo>
                  <a:pt x="188" y="469"/>
                </a:lnTo>
                <a:lnTo>
                  <a:pt x="186" y="467"/>
                </a:lnTo>
                <a:lnTo>
                  <a:pt x="186" y="466"/>
                </a:lnTo>
                <a:lnTo>
                  <a:pt x="186" y="464"/>
                </a:lnTo>
                <a:lnTo>
                  <a:pt x="185" y="463"/>
                </a:lnTo>
                <a:lnTo>
                  <a:pt x="185" y="461"/>
                </a:lnTo>
                <a:lnTo>
                  <a:pt x="183" y="459"/>
                </a:lnTo>
                <a:lnTo>
                  <a:pt x="183" y="456"/>
                </a:lnTo>
                <a:lnTo>
                  <a:pt x="182" y="447"/>
                </a:lnTo>
                <a:lnTo>
                  <a:pt x="182" y="444"/>
                </a:lnTo>
                <a:lnTo>
                  <a:pt x="180" y="437"/>
                </a:lnTo>
                <a:lnTo>
                  <a:pt x="180" y="434"/>
                </a:lnTo>
                <a:lnTo>
                  <a:pt x="179" y="431"/>
                </a:lnTo>
                <a:lnTo>
                  <a:pt x="179" y="428"/>
                </a:lnTo>
                <a:lnTo>
                  <a:pt x="177" y="425"/>
                </a:lnTo>
                <a:lnTo>
                  <a:pt x="176" y="418"/>
                </a:lnTo>
                <a:lnTo>
                  <a:pt x="175" y="415"/>
                </a:lnTo>
                <a:lnTo>
                  <a:pt x="175" y="413"/>
                </a:lnTo>
                <a:lnTo>
                  <a:pt x="175" y="412"/>
                </a:lnTo>
                <a:lnTo>
                  <a:pt x="175" y="411"/>
                </a:lnTo>
                <a:lnTo>
                  <a:pt x="175" y="409"/>
                </a:lnTo>
                <a:lnTo>
                  <a:pt x="175" y="408"/>
                </a:lnTo>
                <a:lnTo>
                  <a:pt x="175" y="405"/>
                </a:lnTo>
                <a:lnTo>
                  <a:pt x="176" y="402"/>
                </a:lnTo>
                <a:lnTo>
                  <a:pt x="176" y="399"/>
                </a:lnTo>
                <a:lnTo>
                  <a:pt x="176" y="396"/>
                </a:lnTo>
                <a:lnTo>
                  <a:pt x="177" y="393"/>
                </a:lnTo>
                <a:lnTo>
                  <a:pt x="179" y="389"/>
                </a:lnTo>
                <a:lnTo>
                  <a:pt x="186" y="373"/>
                </a:lnTo>
                <a:lnTo>
                  <a:pt x="193" y="354"/>
                </a:lnTo>
                <a:lnTo>
                  <a:pt x="195" y="349"/>
                </a:lnTo>
                <a:lnTo>
                  <a:pt x="198" y="345"/>
                </a:lnTo>
                <a:lnTo>
                  <a:pt x="198" y="342"/>
                </a:lnTo>
                <a:lnTo>
                  <a:pt x="202" y="335"/>
                </a:lnTo>
                <a:lnTo>
                  <a:pt x="204" y="332"/>
                </a:lnTo>
                <a:lnTo>
                  <a:pt x="208" y="326"/>
                </a:lnTo>
                <a:lnTo>
                  <a:pt x="214" y="316"/>
                </a:lnTo>
                <a:lnTo>
                  <a:pt x="215" y="313"/>
                </a:lnTo>
                <a:lnTo>
                  <a:pt x="217" y="312"/>
                </a:lnTo>
                <a:lnTo>
                  <a:pt x="220" y="307"/>
                </a:lnTo>
                <a:lnTo>
                  <a:pt x="221" y="306"/>
                </a:lnTo>
                <a:lnTo>
                  <a:pt x="223" y="306"/>
                </a:lnTo>
                <a:lnTo>
                  <a:pt x="226" y="303"/>
                </a:lnTo>
                <a:lnTo>
                  <a:pt x="228" y="301"/>
                </a:lnTo>
                <a:lnTo>
                  <a:pt x="230" y="300"/>
                </a:lnTo>
                <a:lnTo>
                  <a:pt x="231" y="299"/>
                </a:lnTo>
                <a:lnTo>
                  <a:pt x="233" y="297"/>
                </a:lnTo>
                <a:lnTo>
                  <a:pt x="233" y="296"/>
                </a:lnTo>
                <a:lnTo>
                  <a:pt x="233" y="294"/>
                </a:lnTo>
                <a:lnTo>
                  <a:pt x="233" y="293"/>
                </a:lnTo>
                <a:lnTo>
                  <a:pt x="236" y="285"/>
                </a:lnTo>
                <a:lnTo>
                  <a:pt x="237" y="283"/>
                </a:lnTo>
                <a:lnTo>
                  <a:pt x="240" y="275"/>
                </a:lnTo>
                <a:lnTo>
                  <a:pt x="242" y="272"/>
                </a:lnTo>
                <a:lnTo>
                  <a:pt x="242" y="272"/>
                </a:lnTo>
                <a:lnTo>
                  <a:pt x="243" y="269"/>
                </a:lnTo>
                <a:lnTo>
                  <a:pt x="243" y="267"/>
                </a:lnTo>
                <a:lnTo>
                  <a:pt x="246" y="253"/>
                </a:lnTo>
                <a:lnTo>
                  <a:pt x="247" y="249"/>
                </a:lnTo>
                <a:lnTo>
                  <a:pt x="249" y="246"/>
                </a:lnTo>
                <a:lnTo>
                  <a:pt x="249" y="243"/>
                </a:lnTo>
                <a:lnTo>
                  <a:pt x="250" y="240"/>
                </a:lnTo>
                <a:lnTo>
                  <a:pt x="252" y="237"/>
                </a:lnTo>
                <a:lnTo>
                  <a:pt x="253" y="235"/>
                </a:lnTo>
                <a:lnTo>
                  <a:pt x="253" y="232"/>
                </a:lnTo>
                <a:lnTo>
                  <a:pt x="255" y="224"/>
                </a:lnTo>
                <a:lnTo>
                  <a:pt x="256" y="220"/>
                </a:lnTo>
                <a:lnTo>
                  <a:pt x="256" y="219"/>
                </a:lnTo>
                <a:lnTo>
                  <a:pt x="258" y="217"/>
                </a:lnTo>
                <a:lnTo>
                  <a:pt x="258" y="214"/>
                </a:lnTo>
                <a:lnTo>
                  <a:pt x="259" y="213"/>
                </a:lnTo>
                <a:lnTo>
                  <a:pt x="259" y="211"/>
                </a:lnTo>
                <a:lnTo>
                  <a:pt x="260" y="210"/>
                </a:lnTo>
                <a:lnTo>
                  <a:pt x="262" y="210"/>
                </a:lnTo>
                <a:lnTo>
                  <a:pt x="263" y="210"/>
                </a:lnTo>
                <a:lnTo>
                  <a:pt x="265" y="210"/>
                </a:lnTo>
                <a:lnTo>
                  <a:pt x="266" y="210"/>
                </a:lnTo>
                <a:lnTo>
                  <a:pt x="272" y="211"/>
                </a:lnTo>
                <a:lnTo>
                  <a:pt x="276" y="213"/>
                </a:lnTo>
                <a:lnTo>
                  <a:pt x="281" y="216"/>
                </a:lnTo>
                <a:lnTo>
                  <a:pt x="282" y="216"/>
                </a:lnTo>
                <a:lnTo>
                  <a:pt x="284" y="216"/>
                </a:lnTo>
                <a:lnTo>
                  <a:pt x="285" y="216"/>
                </a:lnTo>
                <a:lnTo>
                  <a:pt x="287" y="216"/>
                </a:lnTo>
                <a:lnTo>
                  <a:pt x="288" y="214"/>
                </a:lnTo>
                <a:lnTo>
                  <a:pt x="290" y="214"/>
                </a:lnTo>
                <a:lnTo>
                  <a:pt x="290" y="213"/>
                </a:lnTo>
                <a:lnTo>
                  <a:pt x="291" y="210"/>
                </a:lnTo>
                <a:lnTo>
                  <a:pt x="292" y="207"/>
                </a:lnTo>
                <a:lnTo>
                  <a:pt x="294" y="204"/>
                </a:lnTo>
                <a:lnTo>
                  <a:pt x="295" y="203"/>
                </a:lnTo>
                <a:lnTo>
                  <a:pt x="297" y="201"/>
                </a:lnTo>
                <a:lnTo>
                  <a:pt x="300" y="198"/>
                </a:lnTo>
                <a:lnTo>
                  <a:pt x="301" y="197"/>
                </a:lnTo>
                <a:lnTo>
                  <a:pt x="304" y="192"/>
                </a:lnTo>
                <a:lnTo>
                  <a:pt x="310" y="189"/>
                </a:lnTo>
                <a:lnTo>
                  <a:pt x="311" y="188"/>
                </a:lnTo>
                <a:lnTo>
                  <a:pt x="313" y="187"/>
                </a:lnTo>
                <a:lnTo>
                  <a:pt x="313" y="185"/>
                </a:lnTo>
                <a:lnTo>
                  <a:pt x="314" y="185"/>
                </a:lnTo>
                <a:lnTo>
                  <a:pt x="314" y="184"/>
                </a:lnTo>
                <a:lnTo>
                  <a:pt x="316" y="182"/>
                </a:lnTo>
                <a:lnTo>
                  <a:pt x="316" y="181"/>
                </a:lnTo>
                <a:lnTo>
                  <a:pt x="317" y="178"/>
                </a:lnTo>
                <a:lnTo>
                  <a:pt x="317" y="173"/>
                </a:lnTo>
                <a:lnTo>
                  <a:pt x="319" y="168"/>
                </a:lnTo>
                <a:lnTo>
                  <a:pt x="319" y="165"/>
                </a:lnTo>
                <a:lnTo>
                  <a:pt x="320" y="162"/>
                </a:lnTo>
                <a:lnTo>
                  <a:pt x="320" y="159"/>
                </a:lnTo>
                <a:lnTo>
                  <a:pt x="322" y="156"/>
                </a:lnTo>
                <a:lnTo>
                  <a:pt x="322" y="153"/>
                </a:lnTo>
                <a:lnTo>
                  <a:pt x="323" y="150"/>
                </a:lnTo>
                <a:lnTo>
                  <a:pt x="323" y="149"/>
                </a:lnTo>
                <a:lnTo>
                  <a:pt x="324" y="147"/>
                </a:lnTo>
                <a:lnTo>
                  <a:pt x="326" y="144"/>
                </a:lnTo>
                <a:lnTo>
                  <a:pt x="327" y="143"/>
                </a:lnTo>
                <a:lnTo>
                  <a:pt x="327" y="141"/>
                </a:lnTo>
                <a:lnTo>
                  <a:pt x="329" y="140"/>
                </a:lnTo>
                <a:lnTo>
                  <a:pt x="330" y="140"/>
                </a:lnTo>
                <a:lnTo>
                  <a:pt x="335" y="137"/>
                </a:lnTo>
                <a:lnTo>
                  <a:pt x="336" y="136"/>
                </a:lnTo>
                <a:lnTo>
                  <a:pt x="338" y="134"/>
                </a:lnTo>
                <a:lnTo>
                  <a:pt x="338" y="133"/>
                </a:lnTo>
                <a:lnTo>
                  <a:pt x="338" y="133"/>
                </a:lnTo>
                <a:lnTo>
                  <a:pt x="339" y="131"/>
                </a:lnTo>
                <a:lnTo>
                  <a:pt x="343" y="121"/>
                </a:lnTo>
                <a:lnTo>
                  <a:pt x="345" y="118"/>
                </a:lnTo>
                <a:lnTo>
                  <a:pt x="345" y="115"/>
                </a:lnTo>
                <a:lnTo>
                  <a:pt x="346" y="114"/>
                </a:lnTo>
                <a:lnTo>
                  <a:pt x="348" y="114"/>
                </a:lnTo>
                <a:lnTo>
                  <a:pt x="348" y="112"/>
                </a:lnTo>
                <a:lnTo>
                  <a:pt x="349" y="112"/>
                </a:lnTo>
                <a:lnTo>
                  <a:pt x="351" y="112"/>
                </a:lnTo>
                <a:lnTo>
                  <a:pt x="352" y="111"/>
                </a:lnTo>
                <a:lnTo>
                  <a:pt x="359" y="111"/>
                </a:lnTo>
                <a:lnTo>
                  <a:pt x="361" y="111"/>
                </a:lnTo>
                <a:lnTo>
                  <a:pt x="364" y="111"/>
                </a:lnTo>
                <a:lnTo>
                  <a:pt x="367" y="109"/>
                </a:lnTo>
                <a:lnTo>
                  <a:pt x="370" y="109"/>
                </a:lnTo>
                <a:lnTo>
                  <a:pt x="375" y="107"/>
                </a:lnTo>
                <a:lnTo>
                  <a:pt x="377" y="107"/>
                </a:lnTo>
                <a:close/>
                <a:moveTo>
                  <a:pt x="407" y="92"/>
                </a:moveTo>
                <a:lnTo>
                  <a:pt x="407" y="93"/>
                </a:lnTo>
                <a:lnTo>
                  <a:pt x="409" y="95"/>
                </a:lnTo>
                <a:lnTo>
                  <a:pt x="410" y="96"/>
                </a:lnTo>
                <a:lnTo>
                  <a:pt x="410" y="98"/>
                </a:lnTo>
                <a:lnTo>
                  <a:pt x="410" y="98"/>
                </a:lnTo>
                <a:lnTo>
                  <a:pt x="410" y="99"/>
                </a:lnTo>
                <a:lnTo>
                  <a:pt x="409" y="99"/>
                </a:lnTo>
                <a:lnTo>
                  <a:pt x="407" y="99"/>
                </a:lnTo>
                <a:lnTo>
                  <a:pt x="407" y="99"/>
                </a:lnTo>
                <a:lnTo>
                  <a:pt x="406" y="98"/>
                </a:lnTo>
                <a:lnTo>
                  <a:pt x="404" y="98"/>
                </a:lnTo>
                <a:lnTo>
                  <a:pt x="404" y="96"/>
                </a:lnTo>
                <a:lnTo>
                  <a:pt x="403" y="95"/>
                </a:lnTo>
                <a:lnTo>
                  <a:pt x="403" y="93"/>
                </a:lnTo>
                <a:lnTo>
                  <a:pt x="404" y="93"/>
                </a:lnTo>
                <a:lnTo>
                  <a:pt x="404" y="92"/>
                </a:lnTo>
                <a:lnTo>
                  <a:pt x="406" y="92"/>
                </a:lnTo>
                <a:lnTo>
                  <a:pt x="407" y="92"/>
                </a:lnTo>
                <a:close/>
                <a:moveTo>
                  <a:pt x="418" y="76"/>
                </a:moveTo>
                <a:lnTo>
                  <a:pt x="419" y="76"/>
                </a:lnTo>
                <a:lnTo>
                  <a:pt x="422" y="76"/>
                </a:lnTo>
                <a:lnTo>
                  <a:pt x="423" y="76"/>
                </a:lnTo>
                <a:lnTo>
                  <a:pt x="425" y="77"/>
                </a:lnTo>
                <a:lnTo>
                  <a:pt x="426" y="79"/>
                </a:lnTo>
                <a:lnTo>
                  <a:pt x="428" y="80"/>
                </a:lnTo>
                <a:lnTo>
                  <a:pt x="429" y="85"/>
                </a:lnTo>
                <a:lnTo>
                  <a:pt x="432" y="89"/>
                </a:lnTo>
                <a:lnTo>
                  <a:pt x="435" y="93"/>
                </a:lnTo>
                <a:lnTo>
                  <a:pt x="435" y="96"/>
                </a:lnTo>
                <a:lnTo>
                  <a:pt x="436" y="98"/>
                </a:lnTo>
                <a:lnTo>
                  <a:pt x="436" y="99"/>
                </a:lnTo>
                <a:lnTo>
                  <a:pt x="436" y="101"/>
                </a:lnTo>
                <a:lnTo>
                  <a:pt x="436" y="102"/>
                </a:lnTo>
                <a:lnTo>
                  <a:pt x="435" y="102"/>
                </a:lnTo>
                <a:lnTo>
                  <a:pt x="435" y="99"/>
                </a:lnTo>
                <a:lnTo>
                  <a:pt x="434" y="98"/>
                </a:lnTo>
                <a:lnTo>
                  <a:pt x="432" y="96"/>
                </a:lnTo>
                <a:lnTo>
                  <a:pt x="432" y="95"/>
                </a:lnTo>
                <a:lnTo>
                  <a:pt x="431" y="93"/>
                </a:lnTo>
                <a:lnTo>
                  <a:pt x="426" y="89"/>
                </a:lnTo>
                <a:lnTo>
                  <a:pt x="423" y="86"/>
                </a:lnTo>
                <a:lnTo>
                  <a:pt x="423" y="83"/>
                </a:lnTo>
                <a:lnTo>
                  <a:pt x="420" y="80"/>
                </a:lnTo>
                <a:lnTo>
                  <a:pt x="419" y="77"/>
                </a:lnTo>
                <a:lnTo>
                  <a:pt x="418" y="76"/>
                </a:lnTo>
                <a:close/>
                <a:moveTo>
                  <a:pt x="418" y="76"/>
                </a:moveTo>
                <a:lnTo>
                  <a:pt x="418" y="75"/>
                </a:lnTo>
                <a:lnTo>
                  <a:pt x="418" y="76"/>
                </a:lnTo>
                <a:close/>
                <a:moveTo>
                  <a:pt x="506" y="28"/>
                </a:moveTo>
                <a:lnTo>
                  <a:pt x="506" y="27"/>
                </a:lnTo>
                <a:lnTo>
                  <a:pt x="506" y="25"/>
                </a:lnTo>
                <a:lnTo>
                  <a:pt x="508" y="27"/>
                </a:lnTo>
                <a:lnTo>
                  <a:pt x="506" y="28"/>
                </a:lnTo>
                <a:close/>
                <a:moveTo>
                  <a:pt x="461" y="25"/>
                </a:moveTo>
                <a:lnTo>
                  <a:pt x="463" y="27"/>
                </a:lnTo>
                <a:lnTo>
                  <a:pt x="463" y="28"/>
                </a:lnTo>
                <a:lnTo>
                  <a:pt x="463" y="28"/>
                </a:lnTo>
                <a:lnTo>
                  <a:pt x="463" y="29"/>
                </a:lnTo>
                <a:lnTo>
                  <a:pt x="463" y="31"/>
                </a:lnTo>
                <a:lnTo>
                  <a:pt x="463" y="32"/>
                </a:lnTo>
                <a:lnTo>
                  <a:pt x="463" y="35"/>
                </a:lnTo>
                <a:lnTo>
                  <a:pt x="463" y="38"/>
                </a:lnTo>
                <a:lnTo>
                  <a:pt x="461" y="41"/>
                </a:lnTo>
                <a:lnTo>
                  <a:pt x="460" y="44"/>
                </a:lnTo>
                <a:lnTo>
                  <a:pt x="457" y="50"/>
                </a:lnTo>
                <a:lnTo>
                  <a:pt x="455" y="54"/>
                </a:lnTo>
                <a:lnTo>
                  <a:pt x="454" y="60"/>
                </a:lnTo>
                <a:lnTo>
                  <a:pt x="452" y="64"/>
                </a:lnTo>
                <a:lnTo>
                  <a:pt x="451" y="66"/>
                </a:lnTo>
                <a:lnTo>
                  <a:pt x="451" y="67"/>
                </a:lnTo>
                <a:lnTo>
                  <a:pt x="450" y="70"/>
                </a:lnTo>
                <a:lnTo>
                  <a:pt x="448" y="70"/>
                </a:lnTo>
                <a:lnTo>
                  <a:pt x="448" y="72"/>
                </a:lnTo>
                <a:lnTo>
                  <a:pt x="447" y="73"/>
                </a:lnTo>
                <a:lnTo>
                  <a:pt x="445" y="73"/>
                </a:lnTo>
                <a:lnTo>
                  <a:pt x="444" y="73"/>
                </a:lnTo>
                <a:lnTo>
                  <a:pt x="442" y="73"/>
                </a:lnTo>
                <a:lnTo>
                  <a:pt x="442" y="73"/>
                </a:lnTo>
                <a:lnTo>
                  <a:pt x="436" y="72"/>
                </a:lnTo>
                <a:lnTo>
                  <a:pt x="435" y="72"/>
                </a:lnTo>
                <a:lnTo>
                  <a:pt x="432" y="70"/>
                </a:lnTo>
                <a:lnTo>
                  <a:pt x="431" y="69"/>
                </a:lnTo>
                <a:lnTo>
                  <a:pt x="426" y="67"/>
                </a:lnTo>
                <a:lnTo>
                  <a:pt x="425" y="66"/>
                </a:lnTo>
                <a:lnTo>
                  <a:pt x="423" y="66"/>
                </a:lnTo>
                <a:lnTo>
                  <a:pt x="420" y="64"/>
                </a:lnTo>
                <a:lnTo>
                  <a:pt x="419" y="66"/>
                </a:lnTo>
                <a:lnTo>
                  <a:pt x="418" y="66"/>
                </a:lnTo>
                <a:lnTo>
                  <a:pt x="415" y="66"/>
                </a:lnTo>
                <a:lnTo>
                  <a:pt x="413" y="67"/>
                </a:lnTo>
                <a:lnTo>
                  <a:pt x="412" y="69"/>
                </a:lnTo>
                <a:lnTo>
                  <a:pt x="410" y="69"/>
                </a:lnTo>
                <a:lnTo>
                  <a:pt x="409" y="69"/>
                </a:lnTo>
                <a:lnTo>
                  <a:pt x="407" y="69"/>
                </a:lnTo>
                <a:lnTo>
                  <a:pt x="407" y="67"/>
                </a:lnTo>
                <a:lnTo>
                  <a:pt x="407" y="67"/>
                </a:lnTo>
                <a:lnTo>
                  <a:pt x="407" y="66"/>
                </a:lnTo>
                <a:lnTo>
                  <a:pt x="407" y="64"/>
                </a:lnTo>
                <a:lnTo>
                  <a:pt x="407" y="63"/>
                </a:lnTo>
                <a:lnTo>
                  <a:pt x="407" y="61"/>
                </a:lnTo>
                <a:lnTo>
                  <a:pt x="407" y="60"/>
                </a:lnTo>
                <a:lnTo>
                  <a:pt x="407" y="59"/>
                </a:lnTo>
                <a:lnTo>
                  <a:pt x="407" y="56"/>
                </a:lnTo>
                <a:lnTo>
                  <a:pt x="407" y="53"/>
                </a:lnTo>
                <a:lnTo>
                  <a:pt x="407" y="51"/>
                </a:lnTo>
                <a:lnTo>
                  <a:pt x="407" y="44"/>
                </a:lnTo>
                <a:lnTo>
                  <a:pt x="407" y="41"/>
                </a:lnTo>
                <a:lnTo>
                  <a:pt x="406" y="37"/>
                </a:lnTo>
                <a:lnTo>
                  <a:pt x="406" y="35"/>
                </a:lnTo>
                <a:lnTo>
                  <a:pt x="407" y="34"/>
                </a:lnTo>
                <a:lnTo>
                  <a:pt x="407" y="31"/>
                </a:lnTo>
                <a:lnTo>
                  <a:pt x="407" y="29"/>
                </a:lnTo>
                <a:lnTo>
                  <a:pt x="407" y="28"/>
                </a:lnTo>
                <a:lnTo>
                  <a:pt x="407" y="27"/>
                </a:lnTo>
                <a:lnTo>
                  <a:pt x="407" y="25"/>
                </a:lnTo>
                <a:lnTo>
                  <a:pt x="409" y="24"/>
                </a:lnTo>
                <a:lnTo>
                  <a:pt x="410" y="22"/>
                </a:lnTo>
                <a:lnTo>
                  <a:pt x="410" y="21"/>
                </a:lnTo>
                <a:lnTo>
                  <a:pt x="412" y="19"/>
                </a:lnTo>
                <a:lnTo>
                  <a:pt x="413" y="19"/>
                </a:lnTo>
                <a:lnTo>
                  <a:pt x="415" y="19"/>
                </a:lnTo>
                <a:lnTo>
                  <a:pt x="415" y="21"/>
                </a:lnTo>
                <a:lnTo>
                  <a:pt x="416" y="21"/>
                </a:lnTo>
                <a:lnTo>
                  <a:pt x="418" y="22"/>
                </a:lnTo>
                <a:lnTo>
                  <a:pt x="418" y="24"/>
                </a:lnTo>
                <a:lnTo>
                  <a:pt x="419" y="27"/>
                </a:lnTo>
                <a:lnTo>
                  <a:pt x="420" y="25"/>
                </a:lnTo>
                <a:lnTo>
                  <a:pt x="423" y="24"/>
                </a:lnTo>
                <a:lnTo>
                  <a:pt x="426" y="21"/>
                </a:lnTo>
                <a:lnTo>
                  <a:pt x="432" y="19"/>
                </a:lnTo>
                <a:lnTo>
                  <a:pt x="436" y="18"/>
                </a:lnTo>
                <a:lnTo>
                  <a:pt x="442" y="16"/>
                </a:lnTo>
                <a:lnTo>
                  <a:pt x="442" y="16"/>
                </a:lnTo>
                <a:lnTo>
                  <a:pt x="445" y="16"/>
                </a:lnTo>
                <a:lnTo>
                  <a:pt x="447" y="16"/>
                </a:lnTo>
                <a:lnTo>
                  <a:pt x="448" y="16"/>
                </a:lnTo>
                <a:lnTo>
                  <a:pt x="450" y="16"/>
                </a:lnTo>
                <a:lnTo>
                  <a:pt x="451" y="16"/>
                </a:lnTo>
                <a:lnTo>
                  <a:pt x="452" y="16"/>
                </a:lnTo>
                <a:lnTo>
                  <a:pt x="454" y="18"/>
                </a:lnTo>
                <a:lnTo>
                  <a:pt x="455" y="19"/>
                </a:lnTo>
                <a:lnTo>
                  <a:pt x="457" y="19"/>
                </a:lnTo>
                <a:lnTo>
                  <a:pt x="458" y="22"/>
                </a:lnTo>
                <a:lnTo>
                  <a:pt x="461" y="25"/>
                </a:lnTo>
                <a:close/>
                <a:moveTo>
                  <a:pt x="422" y="63"/>
                </a:moveTo>
                <a:lnTo>
                  <a:pt x="420" y="63"/>
                </a:lnTo>
                <a:lnTo>
                  <a:pt x="422" y="63"/>
                </a:lnTo>
                <a:close/>
                <a:moveTo>
                  <a:pt x="416" y="64"/>
                </a:moveTo>
                <a:lnTo>
                  <a:pt x="418" y="64"/>
                </a:lnTo>
                <a:lnTo>
                  <a:pt x="418" y="63"/>
                </a:lnTo>
                <a:lnTo>
                  <a:pt x="416" y="63"/>
                </a:lnTo>
                <a:lnTo>
                  <a:pt x="416" y="64"/>
                </a:lnTo>
                <a:close/>
                <a:moveTo>
                  <a:pt x="416" y="64"/>
                </a:moveTo>
                <a:lnTo>
                  <a:pt x="416" y="66"/>
                </a:lnTo>
                <a:lnTo>
                  <a:pt x="416" y="64"/>
                </a:lnTo>
                <a:lnTo>
                  <a:pt x="418" y="64"/>
                </a:lnTo>
                <a:lnTo>
                  <a:pt x="416" y="64"/>
                </a:lnTo>
                <a:close/>
                <a:moveTo>
                  <a:pt x="483" y="15"/>
                </a:moveTo>
                <a:lnTo>
                  <a:pt x="483" y="16"/>
                </a:lnTo>
                <a:lnTo>
                  <a:pt x="482" y="16"/>
                </a:lnTo>
                <a:lnTo>
                  <a:pt x="477" y="16"/>
                </a:lnTo>
                <a:lnTo>
                  <a:pt x="477" y="18"/>
                </a:lnTo>
                <a:lnTo>
                  <a:pt x="476" y="18"/>
                </a:lnTo>
                <a:lnTo>
                  <a:pt x="471" y="19"/>
                </a:lnTo>
                <a:lnTo>
                  <a:pt x="470" y="19"/>
                </a:lnTo>
                <a:lnTo>
                  <a:pt x="470" y="16"/>
                </a:lnTo>
                <a:lnTo>
                  <a:pt x="470" y="15"/>
                </a:lnTo>
                <a:lnTo>
                  <a:pt x="470" y="11"/>
                </a:lnTo>
                <a:lnTo>
                  <a:pt x="470" y="6"/>
                </a:lnTo>
                <a:lnTo>
                  <a:pt x="470" y="5"/>
                </a:lnTo>
                <a:lnTo>
                  <a:pt x="471" y="3"/>
                </a:lnTo>
                <a:lnTo>
                  <a:pt x="471" y="2"/>
                </a:lnTo>
                <a:lnTo>
                  <a:pt x="473" y="0"/>
                </a:lnTo>
                <a:lnTo>
                  <a:pt x="474" y="0"/>
                </a:lnTo>
                <a:lnTo>
                  <a:pt x="476" y="0"/>
                </a:lnTo>
                <a:lnTo>
                  <a:pt x="477" y="2"/>
                </a:lnTo>
                <a:lnTo>
                  <a:pt x="477" y="2"/>
                </a:lnTo>
                <a:lnTo>
                  <a:pt x="477" y="3"/>
                </a:lnTo>
                <a:lnTo>
                  <a:pt x="479" y="3"/>
                </a:lnTo>
                <a:lnTo>
                  <a:pt x="479" y="5"/>
                </a:lnTo>
                <a:lnTo>
                  <a:pt x="480" y="5"/>
                </a:lnTo>
                <a:lnTo>
                  <a:pt x="480" y="6"/>
                </a:lnTo>
                <a:lnTo>
                  <a:pt x="482" y="8"/>
                </a:lnTo>
                <a:lnTo>
                  <a:pt x="482" y="11"/>
                </a:lnTo>
                <a:lnTo>
                  <a:pt x="483" y="12"/>
                </a:lnTo>
                <a:lnTo>
                  <a:pt x="483" y="1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56"/>
          <p:cNvSpPr>
            <a:spLocks/>
          </p:cNvSpPr>
          <p:nvPr/>
        </p:nvSpPr>
        <p:spPr bwMode="auto">
          <a:xfrm>
            <a:off x="3689350" y="1700213"/>
            <a:ext cx="552450" cy="738188"/>
          </a:xfrm>
          <a:custGeom>
            <a:avLst/>
            <a:gdLst>
              <a:gd name="T0" fmla="*/ 346 w 348"/>
              <a:gd name="T1" fmla="*/ 48 h 465"/>
              <a:gd name="T2" fmla="*/ 346 w 348"/>
              <a:gd name="T3" fmla="*/ 87 h 465"/>
              <a:gd name="T4" fmla="*/ 346 w 348"/>
              <a:gd name="T5" fmla="*/ 144 h 465"/>
              <a:gd name="T6" fmla="*/ 346 w 348"/>
              <a:gd name="T7" fmla="*/ 202 h 465"/>
              <a:gd name="T8" fmla="*/ 346 w 348"/>
              <a:gd name="T9" fmla="*/ 254 h 465"/>
              <a:gd name="T10" fmla="*/ 346 w 348"/>
              <a:gd name="T11" fmla="*/ 336 h 465"/>
              <a:gd name="T12" fmla="*/ 348 w 348"/>
              <a:gd name="T13" fmla="*/ 416 h 465"/>
              <a:gd name="T14" fmla="*/ 348 w 348"/>
              <a:gd name="T15" fmla="*/ 433 h 465"/>
              <a:gd name="T16" fmla="*/ 346 w 348"/>
              <a:gd name="T17" fmla="*/ 443 h 465"/>
              <a:gd name="T18" fmla="*/ 346 w 348"/>
              <a:gd name="T19" fmla="*/ 449 h 465"/>
              <a:gd name="T20" fmla="*/ 345 w 348"/>
              <a:gd name="T21" fmla="*/ 453 h 465"/>
              <a:gd name="T22" fmla="*/ 342 w 348"/>
              <a:gd name="T23" fmla="*/ 456 h 465"/>
              <a:gd name="T24" fmla="*/ 339 w 348"/>
              <a:gd name="T25" fmla="*/ 459 h 465"/>
              <a:gd name="T26" fmla="*/ 336 w 348"/>
              <a:gd name="T27" fmla="*/ 461 h 465"/>
              <a:gd name="T28" fmla="*/ 332 w 348"/>
              <a:gd name="T29" fmla="*/ 462 h 465"/>
              <a:gd name="T30" fmla="*/ 326 w 348"/>
              <a:gd name="T31" fmla="*/ 462 h 465"/>
              <a:gd name="T32" fmla="*/ 300 w 348"/>
              <a:gd name="T33" fmla="*/ 462 h 465"/>
              <a:gd name="T34" fmla="*/ 250 w 348"/>
              <a:gd name="T35" fmla="*/ 462 h 465"/>
              <a:gd name="T36" fmla="*/ 191 w 348"/>
              <a:gd name="T37" fmla="*/ 464 h 465"/>
              <a:gd name="T38" fmla="*/ 128 w 348"/>
              <a:gd name="T39" fmla="*/ 465 h 465"/>
              <a:gd name="T40" fmla="*/ 67 w 348"/>
              <a:gd name="T41" fmla="*/ 465 h 465"/>
              <a:gd name="T42" fmla="*/ 33 w 348"/>
              <a:gd name="T43" fmla="*/ 465 h 465"/>
              <a:gd name="T44" fmla="*/ 23 w 348"/>
              <a:gd name="T45" fmla="*/ 465 h 465"/>
              <a:gd name="T46" fmla="*/ 14 w 348"/>
              <a:gd name="T47" fmla="*/ 464 h 465"/>
              <a:gd name="T48" fmla="*/ 10 w 348"/>
              <a:gd name="T49" fmla="*/ 462 h 465"/>
              <a:gd name="T50" fmla="*/ 6 w 348"/>
              <a:gd name="T51" fmla="*/ 459 h 465"/>
              <a:gd name="T52" fmla="*/ 3 w 348"/>
              <a:gd name="T53" fmla="*/ 456 h 465"/>
              <a:gd name="T54" fmla="*/ 1 w 348"/>
              <a:gd name="T55" fmla="*/ 453 h 465"/>
              <a:gd name="T56" fmla="*/ 0 w 348"/>
              <a:gd name="T57" fmla="*/ 445 h 465"/>
              <a:gd name="T58" fmla="*/ 0 w 348"/>
              <a:gd name="T59" fmla="*/ 435 h 465"/>
              <a:gd name="T60" fmla="*/ 0 w 348"/>
              <a:gd name="T61" fmla="*/ 420 h 465"/>
              <a:gd name="T62" fmla="*/ 0 w 348"/>
              <a:gd name="T63" fmla="*/ 385 h 465"/>
              <a:gd name="T64" fmla="*/ 0 w 348"/>
              <a:gd name="T65" fmla="*/ 346 h 465"/>
              <a:gd name="T66" fmla="*/ 1 w 348"/>
              <a:gd name="T67" fmla="*/ 289 h 465"/>
              <a:gd name="T68" fmla="*/ 3 w 348"/>
              <a:gd name="T69" fmla="*/ 177 h 465"/>
              <a:gd name="T70" fmla="*/ 3 w 348"/>
              <a:gd name="T71" fmla="*/ 48 h 465"/>
              <a:gd name="T72" fmla="*/ 3 w 348"/>
              <a:gd name="T73" fmla="*/ 32 h 465"/>
              <a:gd name="T74" fmla="*/ 4 w 348"/>
              <a:gd name="T75" fmla="*/ 21 h 465"/>
              <a:gd name="T76" fmla="*/ 4 w 348"/>
              <a:gd name="T77" fmla="*/ 16 h 465"/>
              <a:gd name="T78" fmla="*/ 6 w 348"/>
              <a:gd name="T79" fmla="*/ 10 h 465"/>
              <a:gd name="T80" fmla="*/ 9 w 348"/>
              <a:gd name="T81" fmla="*/ 4 h 465"/>
              <a:gd name="T82" fmla="*/ 10 w 348"/>
              <a:gd name="T83" fmla="*/ 3 h 465"/>
              <a:gd name="T84" fmla="*/ 13 w 348"/>
              <a:gd name="T85" fmla="*/ 3 h 465"/>
              <a:gd name="T86" fmla="*/ 19 w 348"/>
              <a:gd name="T87" fmla="*/ 0 h 465"/>
              <a:gd name="T88" fmla="*/ 28 w 348"/>
              <a:gd name="T89" fmla="*/ 0 h 465"/>
              <a:gd name="T90" fmla="*/ 42 w 348"/>
              <a:gd name="T91" fmla="*/ 0 h 465"/>
              <a:gd name="T92" fmla="*/ 118 w 348"/>
              <a:gd name="T93" fmla="*/ 1 h 465"/>
              <a:gd name="T94" fmla="*/ 300 w 348"/>
              <a:gd name="T95" fmla="*/ 1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8" h="465">
                <a:moveTo>
                  <a:pt x="346" y="1"/>
                </a:moveTo>
                <a:lnTo>
                  <a:pt x="346" y="48"/>
                </a:lnTo>
                <a:lnTo>
                  <a:pt x="346" y="71"/>
                </a:lnTo>
                <a:lnTo>
                  <a:pt x="346" y="87"/>
                </a:lnTo>
                <a:lnTo>
                  <a:pt x="346" y="128"/>
                </a:lnTo>
                <a:lnTo>
                  <a:pt x="346" y="144"/>
                </a:lnTo>
                <a:lnTo>
                  <a:pt x="346" y="170"/>
                </a:lnTo>
                <a:lnTo>
                  <a:pt x="346" y="202"/>
                </a:lnTo>
                <a:lnTo>
                  <a:pt x="346" y="218"/>
                </a:lnTo>
                <a:lnTo>
                  <a:pt x="346" y="254"/>
                </a:lnTo>
                <a:lnTo>
                  <a:pt x="346" y="302"/>
                </a:lnTo>
                <a:lnTo>
                  <a:pt x="346" y="336"/>
                </a:lnTo>
                <a:lnTo>
                  <a:pt x="346" y="362"/>
                </a:lnTo>
                <a:lnTo>
                  <a:pt x="348" y="416"/>
                </a:lnTo>
                <a:lnTo>
                  <a:pt x="348" y="427"/>
                </a:lnTo>
                <a:lnTo>
                  <a:pt x="348" y="433"/>
                </a:lnTo>
                <a:lnTo>
                  <a:pt x="346" y="437"/>
                </a:lnTo>
                <a:lnTo>
                  <a:pt x="346" y="443"/>
                </a:lnTo>
                <a:lnTo>
                  <a:pt x="346" y="446"/>
                </a:lnTo>
                <a:lnTo>
                  <a:pt x="346" y="449"/>
                </a:lnTo>
                <a:lnTo>
                  <a:pt x="345" y="452"/>
                </a:lnTo>
                <a:lnTo>
                  <a:pt x="345" y="453"/>
                </a:lnTo>
                <a:lnTo>
                  <a:pt x="343" y="455"/>
                </a:lnTo>
                <a:lnTo>
                  <a:pt x="342" y="456"/>
                </a:lnTo>
                <a:lnTo>
                  <a:pt x="342" y="458"/>
                </a:lnTo>
                <a:lnTo>
                  <a:pt x="339" y="459"/>
                </a:lnTo>
                <a:lnTo>
                  <a:pt x="338" y="461"/>
                </a:lnTo>
                <a:lnTo>
                  <a:pt x="336" y="461"/>
                </a:lnTo>
                <a:lnTo>
                  <a:pt x="335" y="461"/>
                </a:lnTo>
                <a:lnTo>
                  <a:pt x="332" y="462"/>
                </a:lnTo>
                <a:lnTo>
                  <a:pt x="329" y="462"/>
                </a:lnTo>
                <a:lnTo>
                  <a:pt x="326" y="462"/>
                </a:lnTo>
                <a:lnTo>
                  <a:pt x="319" y="462"/>
                </a:lnTo>
                <a:lnTo>
                  <a:pt x="300" y="462"/>
                </a:lnTo>
                <a:lnTo>
                  <a:pt x="281" y="462"/>
                </a:lnTo>
                <a:lnTo>
                  <a:pt x="250" y="462"/>
                </a:lnTo>
                <a:lnTo>
                  <a:pt x="208" y="462"/>
                </a:lnTo>
                <a:lnTo>
                  <a:pt x="191" y="464"/>
                </a:lnTo>
                <a:lnTo>
                  <a:pt x="138" y="465"/>
                </a:lnTo>
                <a:lnTo>
                  <a:pt x="128" y="465"/>
                </a:lnTo>
                <a:lnTo>
                  <a:pt x="116" y="465"/>
                </a:lnTo>
                <a:lnTo>
                  <a:pt x="67" y="465"/>
                </a:lnTo>
                <a:lnTo>
                  <a:pt x="55" y="465"/>
                </a:lnTo>
                <a:lnTo>
                  <a:pt x="33" y="465"/>
                </a:lnTo>
                <a:lnTo>
                  <a:pt x="28" y="465"/>
                </a:lnTo>
                <a:lnTo>
                  <a:pt x="23" y="465"/>
                </a:lnTo>
                <a:lnTo>
                  <a:pt x="17" y="464"/>
                </a:lnTo>
                <a:lnTo>
                  <a:pt x="14" y="464"/>
                </a:lnTo>
                <a:lnTo>
                  <a:pt x="12" y="464"/>
                </a:lnTo>
                <a:lnTo>
                  <a:pt x="10" y="462"/>
                </a:lnTo>
                <a:lnTo>
                  <a:pt x="7" y="461"/>
                </a:lnTo>
                <a:lnTo>
                  <a:pt x="6" y="459"/>
                </a:lnTo>
                <a:lnTo>
                  <a:pt x="4" y="458"/>
                </a:lnTo>
                <a:lnTo>
                  <a:pt x="3" y="456"/>
                </a:lnTo>
                <a:lnTo>
                  <a:pt x="3" y="455"/>
                </a:lnTo>
                <a:lnTo>
                  <a:pt x="1" y="453"/>
                </a:lnTo>
                <a:lnTo>
                  <a:pt x="1" y="449"/>
                </a:lnTo>
                <a:lnTo>
                  <a:pt x="0" y="445"/>
                </a:lnTo>
                <a:lnTo>
                  <a:pt x="0" y="442"/>
                </a:lnTo>
                <a:lnTo>
                  <a:pt x="0" y="435"/>
                </a:lnTo>
                <a:lnTo>
                  <a:pt x="0" y="430"/>
                </a:lnTo>
                <a:lnTo>
                  <a:pt x="0" y="420"/>
                </a:lnTo>
                <a:lnTo>
                  <a:pt x="0" y="394"/>
                </a:lnTo>
                <a:lnTo>
                  <a:pt x="0" y="385"/>
                </a:lnTo>
                <a:lnTo>
                  <a:pt x="0" y="375"/>
                </a:lnTo>
                <a:lnTo>
                  <a:pt x="0" y="346"/>
                </a:lnTo>
                <a:lnTo>
                  <a:pt x="0" y="327"/>
                </a:lnTo>
                <a:lnTo>
                  <a:pt x="1" y="289"/>
                </a:lnTo>
                <a:lnTo>
                  <a:pt x="3" y="225"/>
                </a:lnTo>
                <a:lnTo>
                  <a:pt x="3" y="177"/>
                </a:lnTo>
                <a:lnTo>
                  <a:pt x="4" y="74"/>
                </a:lnTo>
                <a:lnTo>
                  <a:pt x="3" y="48"/>
                </a:lnTo>
                <a:lnTo>
                  <a:pt x="3" y="39"/>
                </a:lnTo>
                <a:lnTo>
                  <a:pt x="3" y="32"/>
                </a:lnTo>
                <a:lnTo>
                  <a:pt x="4" y="26"/>
                </a:lnTo>
                <a:lnTo>
                  <a:pt x="4" y="21"/>
                </a:lnTo>
                <a:lnTo>
                  <a:pt x="4" y="17"/>
                </a:lnTo>
                <a:lnTo>
                  <a:pt x="4" y="16"/>
                </a:lnTo>
                <a:lnTo>
                  <a:pt x="6" y="11"/>
                </a:lnTo>
                <a:lnTo>
                  <a:pt x="6" y="10"/>
                </a:lnTo>
                <a:lnTo>
                  <a:pt x="7" y="7"/>
                </a:lnTo>
                <a:lnTo>
                  <a:pt x="9" y="4"/>
                </a:lnTo>
                <a:lnTo>
                  <a:pt x="10" y="4"/>
                </a:lnTo>
                <a:lnTo>
                  <a:pt x="10" y="3"/>
                </a:lnTo>
                <a:lnTo>
                  <a:pt x="12" y="3"/>
                </a:lnTo>
                <a:lnTo>
                  <a:pt x="13" y="3"/>
                </a:lnTo>
                <a:lnTo>
                  <a:pt x="16" y="1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2" y="0"/>
                </a:lnTo>
                <a:lnTo>
                  <a:pt x="42" y="0"/>
                </a:lnTo>
                <a:lnTo>
                  <a:pt x="83" y="0"/>
                </a:lnTo>
                <a:lnTo>
                  <a:pt x="118" y="1"/>
                </a:lnTo>
                <a:lnTo>
                  <a:pt x="205" y="1"/>
                </a:lnTo>
                <a:lnTo>
                  <a:pt x="300" y="1"/>
                </a:lnTo>
                <a:lnTo>
                  <a:pt x="346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57"/>
          <p:cNvSpPr>
            <a:spLocks/>
          </p:cNvSpPr>
          <p:nvPr/>
        </p:nvSpPr>
        <p:spPr bwMode="auto">
          <a:xfrm>
            <a:off x="1804988" y="1458913"/>
            <a:ext cx="736600" cy="638175"/>
          </a:xfrm>
          <a:custGeom>
            <a:avLst/>
            <a:gdLst>
              <a:gd name="T0" fmla="*/ 455 w 464"/>
              <a:gd name="T1" fmla="*/ 98 h 402"/>
              <a:gd name="T2" fmla="*/ 456 w 464"/>
              <a:gd name="T3" fmla="*/ 128 h 402"/>
              <a:gd name="T4" fmla="*/ 461 w 464"/>
              <a:gd name="T5" fmla="*/ 143 h 402"/>
              <a:gd name="T6" fmla="*/ 464 w 464"/>
              <a:gd name="T7" fmla="*/ 172 h 402"/>
              <a:gd name="T8" fmla="*/ 459 w 464"/>
              <a:gd name="T9" fmla="*/ 363 h 402"/>
              <a:gd name="T10" fmla="*/ 456 w 464"/>
              <a:gd name="T11" fmla="*/ 390 h 402"/>
              <a:gd name="T12" fmla="*/ 454 w 464"/>
              <a:gd name="T13" fmla="*/ 397 h 402"/>
              <a:gd name="T14" fmla="*/ 440 w 464"/>
              <a:gd name="T15" fmla="*/ 402 h 402"/>
              <a:gd name="T16" fmla="*/ 416 w 464"/>
              <a:gd name="T17" fmla="*/ 402 h 402"/>
              <a:gd name="T18" fmla="*/ 400 w 464"/>
              <a:gd name="T19" fmla="*/ 397 h 402"/>
              <a:gd name="T20" fmla="*/ 394 w 464"/>
              <a:gd name="T21" fmla="*/ 390 h 402"/>
              <a:gd name="T22" fmla="*/ 392 w 464"/>
              <a:gd name="T23" fmla="*/ 360 h 402"/>
              <a:gd name="T24" fmla="*/ 390 w 464"/>
              <a:gd name="T25" fmla="*/ 342 h 402"/>
              <a:gd name="T26" fmla="*/ 384 w 464"/>
              <a:gd name="T27" fmla="*/ 336 h 402"/>
              <a:gd name="T28" fmla="*/ 369 w 464"/>
              <a:gd name="T29" fmla="*/ 332 h 402"/>
              <a:gd name="T30" fmla="*/ 257 w 464"/>
              <a:gd name="T31" fmla="*/ 329 h 402"/>
              <a:gd name="T32" fmla="*/ 208 w 464"/>
              <a:gd name="T33" fmla="*/ 328 h 402"/>
              <a:gd name="T34" fmla="*/ 197 w 464"/>
              <a:gd name="T35" fmla="*/ 331 h 402"/>
              <a:gd name="T36" fmla="*/ 193 w 464"/>
              <a:gd name="T37" fmla="*/ 339 h 402"/>
              <a:gd name="T38" fmla="*/ 190 w 464"/>
              <a:gd name="T39" fmla="*/ 364 h 402"/>
              <a:gd name="T40" fmla="*/ 187 w 464"/>
              <a:gd name="T41" fmla="*/ 381 h 402"/>
              <a:gd name="T42" fmla="*/ 181 w 464"/>
              <a:gd name="T43" fmla="*/ 390 h 402"/>
              <a:gd name="T44" fmla="*/ 173 w 464"/>
              <a:gd name="T45" fmla="*/ 392 h 402"/>
              <a:gd name="T46" fmla="*/ 120 w 464"/>
              <a:gd name="T47" fmla="*/ 390 h 402"/>
              <a:gd name="T48" fmla="*/ 16 w 464"/>
              <a:gd name="T49" fmla="*/ 386 h 402"/>
              <a:gd name="T50" fmla="*/ 3 w 464"/>
              <a:gd name="T51" fmla="*/ 381 h 402"/>
              <a:gd name="T52" fmla="*/ 0 w 464"/>
              <a:gd name="T53" fmla="*/ 373 h 402"/>
              <a:gd name="T54" fmla="*/ 3 w 464"/>
              <a:gd name="T55" fmla="*/ 358 h 402"/>
              <a:gd name="T56" fmla="*/ 7 w 464"/>
              <a:gd name="T57" fmla="*/ 339 h 402"/>
              <a:gd name="T58" fmla="*/ 13 w 464"/>
              <a:gd name="T59" fmla="*/ 328 h 402"/>
              <a:gd name="T60" fmla="*/ 32 w 464"/>
              <a:gd name="T61" fmla="*/ 315 h 402"/>
              <a:gd name="T62" fmla="*/ 48 w 464"/>
              <a:gd name="T63" fmla="*/ 299 h 402"/>
              <a:gd name="T64" fmla="*/ 65 w 464"/>
              <a:gd name="T65" fmla="*/ 269 h 402"/>
              <a:gd name="T66" fmla="*/ 69 w 464"/>
              <a:gd name="T67" fmla="*/ 252 h 402"/>
              <a:gd name="T68" fmla="*/ 78 w 464"/>
              <a:gd name="T69" fmla="*/ 232 h 402"/>
              <a:gd name="T70" fmla="*/ 87 w 464"/>
              <a:gd name="T71" fmla="*/ 214 h 402"/>
              <a:gd name="T72" fmla="*/ 100 w 464"/>
              <a:gd name="T73" fmla="*/ 198 h 402"/>
              <a:gd name="T74" fmla="*/ 126 w 464"/>
              <a:gd name="T75" fmla="*/ 176 h 402"/>
              <a:gd name="T76" fmla="*/ 145 w 464"/>
              <a:gd name="T77" fmla="*/ 166 h 402"/>
              <a:gd name="T78" fmla="*/ 180 w 464"/>
              <a:gd name="T79" fmla="*/ 152 h 402"/>
              <a:gd name="T80" fmla="*/ 193 w 464"/>
              <a:gd name="T81" fmla="*/ 139 h 402"/>
              <a:gd name="T82" fmla="*/ 203 w 464"/>
              <a:gd name="T83" fmla="*/ 134 h 402"/>
              <a:gd name="T84" fmla="*/ 218 w 464"/>
              <a:gd name="T85" fmla="*/ 134 h 402"/>
              <a:gd name="T86" fmla="*/ 228 w 464"/>
              <a:gd name="T87" fmla="*/ 133 h 402"/>
              <a:gd name="T88" fmla="*/ 235 w 464"/>
              <a:gd name="T89" fmla="*/ 127 h 402"/>
              <a:gd name="T90" fmla="*/ 246 w 464"/>
              <a:gd name="T91" fmla="*/ 111 h 402"/>
              <a:gd name="T92" fmla="*/ 254 w 464"/>
              <a:gd name="T93" fmla="*/ 104 h 402"/>
              <a:gd name="T94" fmla="*/ 264 w 464"/>
              <a:gd name="T95" fmla="*/ 102 h 402"/>
              <a:gd name="T96" fmla="*/ 280 w 464"/>
              <a:gd name="T97" fmla="*/ 105 h 402"/>
              <a:gd name="T98" fmla="*/ 291 w 464"/>
              <a:gd name="T99" fmla="*/ 104 h 402"/>
              <a:gd name="T100" fmla="*/ 296 w 464"/>
              <a:gd name="T101" fmla="*/ 96 h 402"/>
              <a:gd name="T102" fmla="*/ 308 w 464"/>
              <a:gd name="T103" fmla="*/ 77 h 402"/>
              <a:gd name="T104" fmla="*/ 320 w 464"/>
              <a:gd name="T105" fmla="*/ 63 h 402"/>
              <a:gd name="T106" fmla="*/ 323 w 464"/>
              <a:gd name="T107" fmla="*/ 56 h 402"/>
              <a:gd name="T108" fmla="*/ 327 w 464"/>
              <a:gd name="T109" fmla="*/ 25 h 402"/>
              <a:gd name="T110" fmla="*/ 331 w 464"/>
              <a:gd name="T111" fmla="*/ 8 h 402"/>
              <a:gd name="T112" fmla="*/ 340 w 464"/>
              <a:gd name="T113" fmla="*/ 2 h 402"/>
              <a:gd name="T114" fmla="*/ 358 w 464"/>
              <a:gd name="T115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4" h="402">
                <a:moveTo>
                  <a:pt x="458" y="3"/>
                </a:moveTo>
                <a:lnTo>
                  <a:pt x="456" y="43"/>
                </a:lnTo>
                <a:lnTo>
                  <a:pt x="456" y="57"/>
                </a:lnTo>
                <a:lnTo>
                  <a:pt x="456" y="70"/>
                </a:lnTo>
                <a:lnTo>
                  <a:pt x="455" y="98"/>
                </a:lnTo>
                <a:lnTo>
                  <a:pt x="455" y="108"/>
                </a:lnTo>
                <a:lnTo>
                  <a:pt x="455" y="115"/>
                </a:lnTo>
                <a:lnTo>
                  <a:pt x="456" y="120"/>
                </a:lnTo>
                <a:lnTo>
                  <a:pt x="456" y="123"/>
                </a:lnTo>
                <a:lnTo>
                  <a:pt x="456" y="128"/>
                </a:lnTo>
                <a:lnTo>
                  <a:pt x="458" y="133"/>
                </a:lnTo>
                <a:lnTo>
                  <a:pt x="458" y="134"/>
                </a:lnTo>
                <a:lnTo>
                  <a:pt x="461" y="140"/>
                </a:lnTo>
                <a:lnTo>
                  <a:pt x="461" y="141"/>
                </a:lnTo>
                <a:lnTo>
                  <a:pt x="461" y="143"/>
                </a:lnTo>
                <a:lnTo>
                  <a:pt x="462" y="147"/>
                </a:lnTo>
                <a:lnTo>
                  <a:pt x="462" y="153"/>
                </a:lnTo>
                <a:lnTo>
                  <a:pt x="464" y="157"/>
                </a:lnTo>
                <a:lnTo>
                  <a:pt x="464" y="165"/>
                </a:lnTo>
                <a:lnTo>
                  <a:pt x="464" y="172"/>
                </a:lnTo>
                <a:lnTo>
                  <a:pt x="464" y="184"/>
                </a:lnTo>
                <a:lnTo>
                  <a:pt x="462" y="204"/>
                </a:lnTo>
                <a:lnTo>
                  <a:pt x="462" y="243"/>
                </a:lnTo>
                <a:lnTo>
                  <a:pt x="459" y="348"/>
                </a:lnTo>
                <a:lnTo>
                  <a:pt x="459" y="363"/>
                </a:lnTo>
                <a:lnTo>
                  <a:pt x="459" y="370"/>
                </a:lnTo>
                <a:lnTo>
                  <a:pt x="459" y="376"/>
                </a:lnTo>
                <a:lnTo>
                  <a:pt x="458" y="381"/>
                </a:lnTo>
                <a:lnTo>
                  <a:pt x="458" y="386"/>
                </a:lnTo>
                <a:lnTo>
                  <a:pt x="456" y="390"/>
                </a:lnTo>
                <a:lnTo>
                  <a:pt x="456" y="392"/>
                </a:lnTo>
                <a:lnTo>
                  <a:pt x="456" y="393"/>
                </a:lnTo>
                <a:lnTo>
                  <a:pt x="455" y="395"/>
                </a:lnTo>
                <a:lnTo>
                  <a:pt x="455" y="396"/>
                </a:lnTo>
                <a:lnTo>
                  <a:pt x="454" y="397"/>
                </a:lnTo>
                <a:lnTo>
                  <a:pt x="452" y="397"/>
                </a:lnTo>
                <a:lnTo>
                  <a:pt x="451" y="399"/>
                </a:lnTo>
                <a:lnTo>
                  <a:pt x="448" y="400"/>
                </a:lnTo>
                <a:lnTo>
                  <a:pt x="445" y="402"/>
                </a:lnTo>
                <a:lnTo>
                  <a:pt x="440" y="402"/>
                </a:lnTo>
                <a:lnTo>
                  <a:pt x="438" y="402"/>
                </a:lnTo>
                <a:lnTo>
                  <a:pt x="433" y="402"/>
                </a:lnTo>
                <a:lnTo>
                  <a:pt x="427" y="402"/>
                </a:lnTo>
                <a:lnTo>
                  <a:pt x="417" y="402"/>
                </a:lnTo>
                <a:lnTo>
                  <a:pt x="416" y="402"/>
                </a:lnTo>
                <a:lnTo>
                  <a:pt x="410" y="400"/>
                </a:lnTo>
                <a:lnTo>
                  <a:pt x="406" y="400"/>
                </a:lnTo>
                <a:lnTo>
                  <a:pt x="404" y="399"/>
                </a:lnTo>
                <a:lnTo>
                  <a:pt x="403" y="399"/>
                </a:lnTo>
                <a:lnTo>
                  <a:pt x="400" y="397"/>
                </a:lnTo>
                <a:lnTo>
                  <a:pt x="398" y="397"/>
                </a:lnTo>
                <a:lnTo>
                  <a:pt x="397" y="396"/>
                </a:lnTo>
                <a:lnTo>
                  <a:pt x="397" y="395"/>
                </a:lnTo>
                <a:lnTo>
                  <a:pt x="395" y="393"/>
                </a:lnTo>
                <a:lnTo>
                  <a:pt x="394" y="390"/>
                </a:lnTo>
                <a:lnTo>
                  <a:pt x="394" y="387"/>
                </a:lnTo>
                <a:lnTo>
                  <a:pt x="392" y="383"/>
                </a:lnTo>
                <a:lnTo>
                  <a:pt x="392" y="379"/>
                </a:lnTo>
                <a:lnTo>
                  <a:pt x="392" y="371"/>
                </a:lnTo>
                <a:lnTo>
                  <a:pt x="392" y="360"/>
                </a:lnTo>
                <a:lnTo>
                  <a:pt x="392" y="355"/>
                </a:lnTo>
                <a:lnTo>
                  <a:pt x="391" y="351"/>
                </a:lnTo>
                <a:lnTo>
                  <a:pt x="391" y="348"/>
                </a:lnTo>
                <a:lnTo>
                  <a:pt x="391" y="345"/>
                </a:lnTo>
                <a:lnTo>
                  <a:pt x="390" y="342"/>
                </a:lnTo>
                <a:lnTo>
                  <a:pt x="390" y="339"/>
                </a:lnTo>
                <a:lnTo>
                  <a:pt x="388" y="338"/>
                </a:lnTo>
                <a:lnTo>
                  <a:pt x="387" y="336"/>
                </a:lnTo>
                <a:lnTo>
                  <a:pt x="385" y="336"/>
                </a:lnTo>
                <a:lnTo>
                  <a:pt x="384" y="336"/>
                </a:lnTo>
                <a:lnTo>
                  <a:pt x="382" y="335"/>
                </a:lnTo>
                <a:lnTo>
                  <a:pt x="379" y="333"/>
                </a:lnTo>
                <a:lnTo>
                  <a:pt x="378" y="333"/>
                </a:lnTo>
                <a:lnTo>
                  <a:pt x="375" y="333"/>
                </a:lnTo>
                <a:lnTo>
                  <a:pt x="369" y="332"/>
                </a:lnTo>
                <a:lnTo>
                  <a:pt x="363" y="332"/>
                </a:lnTo>
                <a:lnTo>
                  <a:pt x="356" y="332"/>
                </a:lnTo>
                <a:lnTo>
                  <a:pt x="324" y="331"/>
                </a:lnTo>
                <a:lnTo>
                  <a:pt x="278" y="329"/>
                </a:lnTo>
                <a:lnTo>
                  <a:pt x="257" y="329"/>
                </a:lnTo>
                <a:lnTo>
                  <a:pt x="247" y="328"/>
                </a:lnTo>
                <a:lnTo>
                  <a:pt x="227" y="328"/>
                </a:lnTo>
                <a:lnTo>
                  <a:pt x="218" y="328"/>
                </a:lnTo>
                <a:lnTo>
                  <a:pt x="212" y="328"/>
                </a:lnTo>
                <a:lnTo>
                  <a:pt x="208" y="328"/>
                </a:lnTo>
                <a:lnTo>
                  <a:pt x="206" y="328"/>
                </a:lnTo>
                <a:lnTo>
                  <a:pt x="203" y="328"/>
                </a:lnTo>
                <a:lnTo>
                  <a:pt x="202" y="328"/>
                </a:lnTo>
                <a:lnTo>
                  <a:pt x="199" y="329"/>
                </a:lnTo>
                <a:lnTo>
                  <a:pt x="197" y="331"/>
                </a:lnTo>
                <a:lnTo>
                  <a:pt x="196" y="332"/>
                </a:lnTo>
                <a:lnTo>
                  <a:pt x="196" y="333"/>
                </a:lnTo>
                <a:lnTo>
                  <a:pt x="195" y="335"/>
                </a:lnTo>
                <a:lnTo>
                  <a:pt x="195" y="338"/>
                </a:lnTo>
                <a:lnTo>
                  <a:pt x="193" y="339"/>
                </a:lnTo>
                <a:lnTo>
                  <a:pt x="193" y="342"/>
                </a:lnTo>
                <a:lnTo>
                  <a:pt x="193" y="345"/>
                </a:lnTo>
                <a:lnTo>
                  <a:pt x="192" y="349"/>
                </a:lnTo>
                <a:lnTo>
                  <a:pt x="192" y="355"/>
                </a:lnTo>
                <a:lnTo>
                  <a:pt x="190" y="364"/>
                </a:lnTo>
                <a:lnTo>
                  <a:pt x="190" y="368"/>
                </a:lnTo>
                <a:lnTo>
                  <a:pt x="190" y="373"/>
                </a:lnTo>
                <a:lnTo>
                  <a:pt x="189" y="377"/>
                </a:lnTo>
                <a:lnTo>
                  <a:pt x="189" y="379"/>
                </a:lnTo>
                <a:lnTo>
                  <a:pt x="187" y="381"/>
                </a:lnTo>
                <a:lnTo>
                  <a:pt x="187" y="384"/>
                </a:lnTo>
                <a:lnTo>
                  <a:pt x="186" y="386"/>
                </a:lnTo>
                <a:lnTo>
                  <a:pt x="184" y="387"/>
                </a:lnTo>
                <a:lnTo>
                  <a:pt x="183" y="389"/>
                </a:lnTo>
                <a:lnTo>
                  <a:pt x="181" y="390"/>
                </a:lnTo>
                <a:lnTo>
                  <a:pt x="180" y="390"/>
                </a:lnTo>
                <a:lnTo>
                  <a:pt x="179" y="392"/>
                </a:lnTo>
                <a:lnTo>
                  <a:pt x="176" y="392"/>
                </a:lnTo>
                <a:lnTo>
                  <a:pt x="174" y="392"/>
                </a:lnTo>
                <a:lnTo>
                  <a:pt x="173" y="392"/>
                </a:lnTo>
                <a:lnTo>
                  <a:pt x="170" y="393"/>
                </a:lnTo>
                <a:lnTo>
                  <a:pt x="163" y="393"/>
                </a:lnTo>
                <a:lnTo>
                  <a:pt x="154" y="392"/>
                </a:lnTo>
                <a:lnTo>
                  <a:pt x="133" y="390"/>
                </a:lnTo>
                <a:lnTo>
                  <a:pt x="120" y="390"/>
                </a:lnTo>
                <a:lnTo>
                  <a:pt x="75" y="389"/>
                </a:lnTo>
                <a:lnTo>
                  <a:pt x="36" y="387"/>
                </a:lnTo>
                <a:lnTo>
                  <a:pt x="29" y="387"/>
                </a:lnTo>
                <a:lnTo>
                  <a:pt x="20" y="386"/>
                </a:lnTo>
                <a:lnTo>
                  <a:pt x="16" y="386"/>
                </a:lnTo>
                <a:lnTo>
                  <a:pt x="11" y="384"/>
                </a:lnTo>
                <a:lnTo>
                  <a:pt x="8" y="384"/>
                </a:lnTo>
                <a:lnTo>
                  <a:pt x="5" y="383"/>
                </a:lnTo>
                <a:lnTo>
                  <a:pt x="4" y="383"/>
                </a:lnTo>
                <a:lnTo>
                  <a:pt x="3" y="381"/>
                </a:lnTo>
                <a:lnTo>
                  <a:pt x="1" y="380"/>
                </a:lnTo>
                <a:lnTo>
                  <a:pt x="1" y="379"/>
                </a:lnTo>
                <a:lnTo>
                  <a:pt x="0" y="377"/>
                </a:lnTo>
                <a:lnTo>
                  <a:pt x="0" y="376"/>
                </a:lnTo>
                <a:lnTo>
                  <a:pt x="0" y="373"/>
                </a:lnTo>
                <a:lnTo>
                  <a:pt x="0" y="371"/>
                </a:lnTo>
                <a:lnTo>
                  <a:pt x="0" y="368"/>
                </a:lnTo>
                <a:lnTo>
                  <a:pt x="1" y="364"/>
                </a:lnTo>
                <a:lnTo>
                  <a:pt x="1" y="361"/>
                </a:lnTo>
                <a:lnTo>
                  <a:pt x="3" y="358"/>
                </a:lnTo>
                <a:lnTo>
                  <a:pt x="3" y="354"/>
                </a:lnTo>
                <a:lnTo>
                  <a:pt x="4" y="351"/>
                </a:lnTo>
                <a:lnTo>
                  <a:pt x="4" y="347"/>
                </a:lnTo>
                <a:lnTo>
                  <a:pt x="5" y="342"/>
                </a:lnTo>
                <a:lnTo>
                  <a:pt x="7" y="339"/>
                </a:lnTo>
                <a:lnTo>
                  <a:pt x="8" y="336"/>
                </a:lnTo>
                <a:lnTo>
                  <a:pt x="8" y="333"/>
                </a:lnTo>
                <a:lnTo>
                  <a:pt x="10" y="332"/>
                </a:lnTo>
                <a:lnTo>
                  <a:pt x="11" y="331"/>
                </a:lnTo>
                <a:lnTo>
                  <a:pt x="13" y="328"/>
                </a:lnTo>
                <a:lnTo>
                  <a:pt x="16" y="326"/>
                </a:lnTo>
                <a:lnTo>
                  <a:pt x="19" y="323"/>
                </a:lnTo>
                <a:lnTo>
                  <a:pt x="20" y="322"/>
                </a:lnTo>
                <a:lnTo>
                  <a:pt x="23" y="320"/>
                </a:lnTo>
                <a:lnTo>
                  <a:pt x="32" y="315"/>
                </a:lnTo>
                <a:lnTo>
                  <a:pt x="33" y="312"/>
                </a:lnTo>
                <a:lnTo>
                  <a:pt x="37" y="309"/>
                </a:lnTo>
                <a:lnTo>
                  <a:pt x="42" y="306"/>
                </a:lnTo>
                <a:lnTo>
                  <a:pt x="45" y="301"/>
                </a:lnTo>
                <a:lnTo>
                  <a:pt x="48" y="299"/>
                </a:lnTo>
                <a:lnTo>
                  <a:pt x="51" y="296"/>
                </a:lnTo>
                <a:lnTo>
                  <a:pt x="53" y="293"/>
                </a:lnTo>
                <a:lnTo>
                  <a:pt x="55" y="290"/>
                </a:lnTo>
                <a:lnTo>
                  <a:pt x="56" y="287"/>
                </a:lnTo>
                <a:lnTo>
                  <a:pt x="65" y="269"/>
                </a:lnTo>
                <a:lnTo>
                  <a:pt x="67" y="265"/>
                </a:lnTo>
                <a:lnTo>
                  <a:pt x="68" y="262"/>
                </a:lnTo>
                <a:lnTo>
                  <a:pt x="68" y="259"/>
                </a:lnTo>
                <a:lnTo>
                  <a:pt x="68" y="258"/>
                </a:lnTo>
                <a:lnTo>
                  <a:pt x="69" y="252"/>
                </a:lnTo>
                <a:lnTo>
                  <a:pt x="69" y="248"/>
                </a:lnTo>
                <a:lnTo>
                  <a:pt x="71" y="245"/>
                </a:lnTo>
                <a:lnTo>
                  <a:pt x="72" y="242"/>
                </a:lnTo>
                <a:lnTo>
                  <a:pt x="74" y="237"/>
                </a:lnTo>
                <a:lnTo>
                  <a:pt x="78" y="232"/>
                </a:lnTo>
                <a:lnTo>
                  <a:pt x="80" y="229"/>
                </a:lnTo>
                <a:lnTo>
                  <a:pt x="81" y="226"/>
                </a:lnTo>
                <a:lnTo>
                  <a:pt x="84" y="219"/>
                </a:lnTo>
                <a:lnTo>
                  <a:pt x="87" y="216"/>
                </a:lnTo>
                <a:lnTo>
                  <a:pt x="87" y="214"/>
                </a:lnTo>
                <a:lnTo>
                  <a:pt x="90" y="210"/>
                </a:lnTo>
                <a:lnTo>
                  <a:pt x="91" y="207"/>
                </a:lnTo>
                <a:lnTo>
                  <a:pt x="94" y="204"/>
                </a:lnTo>
                <a:lnTo>
                  <a:pt x="97" y="201"/>
                </a:lnTo>
                <a:lnTo>
                  <a:pt x="100" y="198"/>
                </a:lnTo>
                <a:lnTo>
                  <a:pt x="103" y="194"/>
                </a:lnTo>
                <a:lnTo>
                  <a:pt x="113" y="187"/>
                </a:lnTo>
                <a:lnTo>
                  <a:pt x="120" y="181"/>
                </a:lnTo>
                <a:lnTo>
                  <a:pt x="125" y="178"/>
                </a:lnTo>
                <a:lnTo>
                  <a:pt x="126" y="176"/>
                </a:lnTo>
                <a:lnTo>
                  <a:pt x="129" y="175"/>
                </a:lnTo>
                <a:lnTo>
                  <a:pt x="135" y="172"/>
                </a:lnTo>
                <a:lnTo>
                  <a:pt x="138" y="169"/>
                </a:lnTo>
                <a:lnTo>
                  <a:pt x="141" y="168"/>
                </a:lnTo>
                <a:lnTo>
                  <a:pt x="145" y="166"/>
                </a:lnTo>
                <a:lnTo>
                  <a:pt x="152" y="163"/>
                </a:lnTo>
                <a:lnTo>
                  <a:pt x="164" y="159"/>
                </a:lnTo>
                <a:lnTo>
                  <a:pt x="173" y="156"/>
                </a:lnTo>
                <a:lnTo>
                  <a:pt x="176" y="155"/>
                </a:lnTo>
                <a:lnTo>
                  <a:pt x="180" y="152"/>
                </a:lnTo>
                <a:lnTo>
                  <a:pt x="181" y="150"/>
                </a:lnTo>
                <a:lnTo>
                  <a:pt x="184" y="147"/>
                </a:lnTo>
                <a:lnTo>
                  <a:pt x="189" y="143"/>
                </a:lnTo>
                <a:lnTo>
                  <a:pt x="192" y="140"/>
                </a:lnTo>
                <a:lnTo>
                  <a:pt x="193" y="139"/>
                </a:lnTo>
                <a:lnTo>
                  <a:pt x="195" y="137"/>
                </a:lnTo>
                <a:lnTo>
                  <a:pt x="197" y="136"/>
                </a:lnTo>
                <a:lnTo>
                  <a:pt x="199" y="136"/>
                </a:lnTo>
                <a:lnTo>
                  <a:pt x="200" y="134"/>
                </a:lnTo>
                <a:lnTo>
                  <a:pt x="203" y="134"/>
                </a:lnTo>
                <a:lnTo>
                  <a:pt x="205" y="134"/>
                </a:lnTo>
                <a:lnTo>
                  <a:pt x="208" y="133"/>
                </a:lnTo>
                <a:lnTo>
                  <a:pt x="208" y="133"/>
                </a:lnTo>
                <a:lnTo>
                  <a:pt x="211" y="134"/>
                </a:lnTo>
                <a:lnTo>
                  <a:pt x="218" y="134"/>
                </a:lnTo>
                <a:lnTo>
                  <a:pt x="219" y="134"/>
                </a:lnTo>
                <a:lnTo>
                  <a:pt x="222" y="134"/>
                </a:lnTo>
                <a:lnTo>
                  <a:pt x="224" y="134"/>
                </a:lnTo>
                <a:lnTo>
                  <a:pt x="225" y="134"/>
                </a:lnTo>
                <a:lnTo>
                  <a:pt x="228" y="133"/>
                </a:lnTo>
                <a:lnTo>
                  <a:pt x="230" y="133"/>
                </a:lnTo>
                <a:lnTo>
                  <a:pt x="231" y="131"/>
                </a:lnTo>
                <a:lnTo>
                  <a:pt x="232" y="130"/>
                </a:lnTo>
                <a:lnTo>
                  <a:pt x="232" y="128"/>
                </a:lnTo>
                <a:lnTo>
                  <a:pt x="235" y="127"/>
                </a:lnTo>
                <a:lnTo>
                  <a:pt x="238" y="123"/>
                </a:lnTo>
                <a:lnTo>
                  <a:pt x="243" y="118"/>
                </a:lnTo>
                <a:lnTo>
                  <a:pt x="243" y="114"/>
                </a:lnTo>
                <a:lnTo>
                  <a:pt x="244" y="112"/>
                </a:lnTo>
                <a:lnTo>
                  <a:pt x="246" y="111"/>
                </a:lnTo>
                <a:lnTo>
                  <a:pt x="247" y="109"/>
                </a:lnTo>
                <a:lnTo>
                  <a:pt x="250" y="107"/>
                </a:lnTo>
                <a:lnTo>
                  <a:pt x="251" y="107"/>
                </a:lnTo>
                <a:lnTo>
                  <a:pt x="253" y="105"/>
                </a:lnTo>
                <a:lnTo>
                  <a:pt x="254" y="104"/>
                </a:lnTo>
                <a:lnTo>
                  <a:pt x="256" y="104"/>
                </a:lnTo>
                <a:lnTo>
                  <a:pt x="257" y="104"/>
                </a:lnTo>
                <a:lnTo>
                  <a:pt x="259" y="102"/>
                </a:lnTo>
                <a:lnTo>
                  <a:pt x="262" y="102"/>
                </a:lnTo>
                <a:lnTo>
                  <a:pt x="264" y="102"/>
                </a:lnTo>
                <a:lnTo>
                  <a:pt x="266" y="102"/>
                </a:lnTo>
                <a:lnTo>
                  <a:pt x="267" y="104"/>
                </a:lnTo>
                <a:lnTo>
                  <a:pt x="275" y="105"/>
                </a:lnTo>
                <a:lnTo>
                  <a:pt x="278" y="105"/>
                </a:lnTo>
                <a:lnTo>
                  <a:pt x="280" y="105"/>
                </a:lnTo>
                <a:lnTo>
                  <a:pt x="283" y="107"/>
                </a:lnTo>
                <a:lnTo>
                  <a:pt x="286" y="105"/>
                </a:lnTo>
                <a:lnTo>
                  <a:pt x="288" y="105"/>
                </a:lnTo>
                <a:lnTo>
                  <a:pt x="289" y="104"/>
                </a:lnTo>
                <a:lnTo>
                  <a:pt x="291" y="104"/>
                </a:lnTo>
                <a:lnTo>
                  <a:pt x="292" y="102"/>
                </a:lnTo>
                <a:lnTo>
                  <a:pt x="294" y="102"/>
                </a:lnTo>
                <a:lnTo>
                  <a:pt x="294" y="101"/>
                </a:lnTo>
                <a:lnTo>
                  <a:pt x="295" y="99"/>
                </a:lnTo>
                <a:lnTo>
                  <a:pt x="296" y="96"/>
                </a:lnTo>
                <a:lnTo>
                  <a:pt x="298" y="93"/>
                </a:lnTo>
                <a:lnTo>
                  <a:pt x="302" y="86"/>
                </a:lnTo>
                <a:lnTo>
                  <a:pt x="304" y="83"/>
                </a:lnTo>
                <a:lnTo>
                  <a:pt x="307" y="80"/>
                </a:lnTo>
                <a:lnTo>
                  <a:pt x="308" y="77"/>
                </a:lnTo>
                <a:lnTo>
                  <a:pt x="310" y="75"/>
                </a:lnTo>
                <a:lnTo>
                  <a:pt x="311" y="72"/>
                </a:lnTo>
                <a:lnTo>
                  <a:pt x="312" y="70"/>
                </a:lnTo>
                <a:lnTo>
                  <a:pt x="317" y="66"/>
                </a:lnTo>
                <a:lnTo>
                  <a:pt x="320" y="63"/>
                </a:lnTo>
                <a:lnTo>
                  <a:pt x="320" y="61"/>
                </a:lnTo>
                <a:lnTo>
                  <a:pt x="321" y="60"/>
                </a:lnTo>
                <a:lnTo>
                  <a:pt x="323" y="59"/>
                </a:lnTo>
                <a:lnTo>
                  <a:pt x="323" y="57"/>
                </a:lnTo>
                <a:lnTo>
                  <a:pt x="323" y="56"/>
                </a:lnTo>
                <a:lnTo>
                  <a:pt x="324" y="53"/>
                </a:lnTo>
                <a:lnTo>
                  <a:pt x="326" y="50"/>
                </a:lnTo>
                <a:lnTo>
                  <a:pt x="326" y="47"/>
                </a:lnTo>
                <a:lnTo>
                  <a:pt x="327" y="40"/>
                </a:lnTo>
                <a:lnTo>
                  <a:pt x="327" y="25"/>
                </a:lnTo>
                <a:lnTo>
                  <a:pt x="328" y="21"/>
                </a:lnTo>
                <a:lnTo>
                  <a:pt x="328" y="16"/>
                </a:lnTo>
                <a:lnTo>
                  <a:pt x="330" y="13"/>
                </a:lnTo>
                <a:lnTo>
                  <a:pt x="330" y="12"/>
                </a:lnTo>
                <a:lnTo>
                  <a:pt x="331" y="8"/>
                </a:lnTo>
                <a:lnTo>
                  <a:pt x="333" y="6"/>
                </a:lnTo>
                <a:lnTo>
                  <a:pt x="333" y="5"/>
                </a:lnTo>
                <a:lnTo>
                  <a:pt x="336" y="3"/>
                </a:lnTo>
                <a:lnTo>
                  <a:pt x="337" y="2"/>
                </a:lnTo>
                <a:lnTo>
                  <a:pt x="340" y="2"/>
                </a:lnTo>
                <a:lnTo>
                  <a:pt x="343" y="0"/>
                </a:lnTo>
                <a:lnTo>
                  <a:pt x="346" y="0"/>
                </a:lnTo>
                <a:lnTo>
                  <a:pt x="347" y="0"/>
                </a:lnTo>
                <a:lnTo>
                  <a:pt x="350" y="0"/>
                </a:lnTo>
                <a:lnTo>
                  <a:pt x="358" y="0"/>
                </a:lnTo>
                <a:lnTo>
                  <a:pt x="362" y="0"/>
                </a:lnTo>
                <a:lnTo>
                  <a:pt x="406" y="2"/>
                </a:lnTo>
                <a:lnTo>
                  <a:pt x="420" y="3"/>
                </a:lnTo>
                <a:lnTo>
                  <a:pt x="458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58"/>
          <p:cNvSpPr>
            <a:spLocks/>
          </p:cNvSpPr>
          <p:nvPr/>
        </p:nvSpPr>
        <p:spPr bwMode="auto">
          <a:xfrm>
            <a:off x="6005513" y="5084763"/>
            <a:ext cx="217488" cy="431800"/>
          </a:xfrm>
          <a:custGeom>
            <a:avLst/>
            <a:gdLst>
              <a:gd name="T0" fmla="*/ 98 w 137"/>
              <a:gd name="T1" fmla="*/ 1 h 272"/>
              <a:gd name="T2" fmla="*/ 99 w 137"/>
              <a:gd name="T3" fmla="*/ 10 h 272"/>
              <a:gd name="T4" fmla="*/ 99 w 137"/>
              <a:gd name="T5" fmla="*/ 22 h 272"/>
              <a:gd name="T6" fmla="*/ 96 w 137"/>
              <a:gd name="T7" fmla="*/ 42 h 272"/>
              <a:gd name="T8" fmla="*/ 98 w 137"/>
              <a:gd name="T9" fmla="*/ 51 h 272"/>
              <a:gd name="T10" fmla="*/ 101 w 137"/>
              <a:gd name="T11" fmla="*/ 61 h 272"/>
              <a:gd name="T12" fmla="*/ 107 w 137"/>
              <a:gd name="T13" fmla="*/ 74 h 272"/>
              <a:gd name="T14" fmla="*/ 109 w 137"/>
              <a:gd name="T15" fmla="*/ 81 h 272"/>
              <a:gd name="T16" fmla="*/ 111 w 137"/>
              <a:gd name="T17" fmla="*/ 92 h 272"/>
              <a:gd name="T18" fmla="*/ 109 w 137"/>
              <a:gd name="T19" fmla="*/ 100 h 272"/>
              <a:gd name="T20" fmla="*/ 105 w 137"/>
              <a:gd name="T21" fmla="*/ 109 h 272"/>
              <a:gd name="T22" fmla="*/ 101 w 137"/>
              <a:gd name="T23" fmla="*/ 119 h 272"/>
              <a:gd name="T24" fmla="*/ 99 w 137"/>
              <a:gd name="T25" fmla="*/ 125 h 272"/>
              <a:gd name="T26" fmla="*/ 99 w 137"/>
              <a:gd name="T27" fmla="*/ 131 h 272"/>
              <a:gd name="T28" fmla="*/ 101 w 137"/>
              <a:gd name="T29" fmla="*/ 138 h 272"/>
              <a:gd name="T30" fmla="*/ 104 w 137"/>
              <a:gd name="T31" fmla="*/ 144 h 272"/>
              <a:gd name="T32" fmla="*/ 111 w 137"/>
              <a:gd name="T33" fmla="*/ 154 h 272"/>
              <a:gd name="T34" fmla="*/ 120 w 137"/>
              <a:gd name="T35" fmla="*/ 167 h 272"/>
              <a:gd name="T36" fmla="*/ 124 w 137"/>
              <a:gd name="T37" fmla="*/ 175 h 272"/>
              <a:gd name="T38" fmla="*/ 127 w 137"/>
              <a:gd name="T39" fmla="*/ 186 h 272"/>
              <a:gd name="T40" fmla="*/ 130 w 137"/>
              <a:gd name="T41" fmla="*/ 202 h 272"/>
              <a:gd name="T42" fmla="*/ 131 w 137"/>
              <a:gd name="T43" fmla="*/ 218 h 272"/>
              <a:gd name="T44" fmla="*/ 131 w 137"/>
              <a:gd name="T45" fmla="*/ 233 h 272"/>
              <a:gd name="T46" fmla="*/ 134 w 137"/>
              <a:gd name="T47" fmla="*/ 244 h 272"/>
              <a:gd name="T48" fmla="*/ 137 w 137"/>
              <a:gd name="T49" fmla="*/ 262 h 272"/>
              <a:gd name="T50" fmla="*/ 136 w 137"/>
              <a:gd name="T51" fmla="*/ 266 h 272"/>
              <a:gd name="T52" fmla="*/ 131 w 137"/>
              <a:gd name="T53" fmla="*/ 269 h 272"/>
              <a:gd name="T54" fmla="*/ 123 w 137"/>
              <a:gd name="T55" fmla="*/ 271 h 272"/>
              <a:gd name="T56" fmla="*/ 69 w 137"/>
              <a:gd name="T57" fmla="*/ 271 h 272"/>
              <a:gd name="T58" fmla="*/ 28 w 137"/>
              <a:gd name="T59" fmla="*/ 272 h 272"/>
              <a:gd name="T60" fmla="*/ 16 w 137"/>
              <a:gd name="T61" fmla="*/ 272 h 272"/>
              <a:gd name="T62" fmla="*/ 11 w 137"/>
              <a:gd name="T63" fmla="*/ 269 h 272"/>
              <a:gd name="T64" fmla="*/ 8 w 137"/>
              <a:gd name="T65" fmla="*/ 265 h 272"/>
              <a:gd name="T66" fmla="*/ 6 w 137"/>
              <a:gd name="T67" fmla="*/ 262 h 272"/>
              <a:gd name="T68" fmla="*/ 5 w 137"/>
              <a:gd name="T69" fmla="*/ 255 h 272"/>
              <a:gd name="T70" fmla="*/ 3 w 137"/>
              <a:gd name="T71" fmla="*/ 243 h 272"/>
              <a:gd name="T72" fmla="*/ 2 w 137"/>
              <a:gd name="T73" fmla="*/ 201 h 272"/>
              <a:gd name="T74" fmla="*/ 2 w 137"/>
              <a:gd name="T75" fmla="*/ 134 h 272"/>
              <a:gd name="T76" fmla="*/ 0 w 137"/>
              <a:gd name="T77" fmla="*/ 54 h 272"/>
              <a:gd name="T78" fmla="*/ 0 w 137"/>
              <a:gd name="T79" fmla="*/ 31 h 272"/>
              <a:gd name="T80" fmla="*/ 2 w 137"/>
              <a:gd name="T81" fmla="*/ 19 h 272"/>
              <a:gd name="T82" fmla="*/ 3 w 137"/>
              <a:gd name="T83" fmla="*/ 12 h 272"/>
              <a:gd name="T84" fmla="*/ 6 w 137"/>
              <a:gd name="T85" fmla="*/ 7 h 272"/>
              <a:gd name="T86" fmla="*/ 9 w 137"/>
              <a:gd name="T87" fmla="*/ 4 h 272"/>
              <a:gd name="T88" fmla="*/ 19 w 137"/>
              <a:gd name="T89" fmla="*/ 1 h 272"/>
              <a:gd name="T90" fmla="*/ 35 w 137"/>
              <a:gd name="T91" fmla="*/ 0 h 272"/>
              <a:gd name="T92" fmla="*/ 96 w 137"/>
              <a:gd name="T93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7" h="272">
                <a:moveTo>
                  <a:pt x="96" y="0"/>
                </a:moveTo>
                <a:lnTo>
                  <a:pt x="98" y="0"/>
                </a:lnTo>
                <a:lnTo>
                  <a:pt x="98" y="1"/>
                </a:lnTo>
                <a:lnTo>
                  <a:pt x="98" y="3"/>
                </a:lnTo>
                <a:lnTo>
                  <a:pt x="99" y="6"/>
                </a:lnTo>
                <a:lnTo>
                  <a:pt x="99" y="10"/>
                </a:lnTo>
                <a:lnTo>
                  <a:pt x="99" y="15"/>
                </a:lnTo>
                <a:lnTo>
                  <a:pt x="99" y="17"/>
                </a:lnTo>
                <a:lnTo>
                  <a:pt x="99" y="22"/>
                </a:lnTo>
                <a:lnTo>
                  <a:pt x="98" y="35"/>
                </a:lnTo>
                <a:lnTo>
                  <a:pt x="96" y="41"/>
                </a:lnTo>
                <a:lnTo>
                  <a:pt x="96" y="42"/>
                </a:lnTo>
                <a:lnTo>
                  <a:pt x="96" y="47"/>
                </a:lnTo>
                <a:lnTo>
                  <a:pt x="98" y="48"/>
                </a:lnTo>
                <a:lnTo>
                  <a:pt x="98" y="51"/>
                </a:lnTo>
                <a:lnTo>
                  <a:pt x="98" y="54"/>
                </a:lnTo>
                <a:lnTo>
                  <a:pt x="99" y="58"/>
                </a:lnTo>
                <a:lnTo>
                  <a:pt x="101" y="61"/>
                </a:lnTo>
                <a:lnTo>
                  <a:pt x="102" y="64"/>
                </a:lnTo>
                <a:lnTo>
                  <a:pt x="105" y="70"/>
                </a:lnTo>
                <a:lnTo>
                  <a:pt x="107" y="74"/>
                </a:lnTo>
                <a:lnTo>
                  <a:pt x="108" y="77"/>
                </a:lnTo>
                <a:lnTo>
                  <a:pt x="109" y="79"/>
                </a:lnTo>
                <a:lnTo>
                  <a:pt x="109" y="81"/>
                </a:lnTo>
                <a:lnTo>
                  <a:pt x="111" y="84"/>
                </a:lnTo>
                <a:lnTo>
                  <a:pt x="111" y="89"/>
                </a:lnTo>
                <a:lnTo>
                  <a:pt x="111" y="92"/>
                </a:lnTo>
                <a:lnTo>
                  <a:pt x="111" y="95"/>
                </a:lnTo>
                <a:lnTo>
                  <a:pt x="111" y="97"/>
                </a:lnTo>
                <a:lnTo>
                  <a:pt x="109" y="100"/>
                </a:lnTo>
                <a:lnTo>
                  <a:pt x="108" y="102"/>
                </a:lnTo>
                <a:lnTo>
                  <a:pt x="107" y="105"/>
                </a:lnTo>
                <a:lnTo>
                  <a:pt x="105" y="109"/>
                </a:lnTo>
                <a:lnTo>
                  <a:pt x="104" y="111"/>
                </a:lnTo>
                <a:lnTo>
                  <a:pt x="102" y="115"/>
                </a:lnTo>
                <a:lnTo>
                  <a:pt x="101" y="119"/>
                </a:lnTo>
                <a:lnTo>
                  <a:pt x="99" y="121"/>
                </a:lnTo>
                <a:lnTo>
                  <a:pt x="99" y="122"/>
                </a:lnTo>
                <a:lnTo>
                  <a:pt x="99" y="125"/>
                </a:lnTo>
                <a:lnTo>
                  <a:pt x="99" y="128"/>
                </a:lnTo>
                <a:lnTo>
                  <a:pt x="99" y="129"/>
                </a:lnTo>
                <a:lnTo>
                  <a:pt x="99" y="131"/>
                </a:lnTo>
                <a:lnTo>
                  <a:pt x="99" y="132"/>
                </a:lnTo>
                <a:lnTo>
                  <a:pt x="99" y="135"/>
                </a:lnTo>
                <a:lnTo>
                  <a:pt x="101" y="138"/>
                </a:lnTo>
                <a:lnTo>
                  <a:pt x="102" y="140"/>
                </a:lnTo>
                <a:lnTo>
                  <a:pt x="102" y="141"/>
                </a:lnTo>
                <a:lnTo>
                  <a:pt x="104" y="144"/>
                </a:lnTo>
                <a:lnTo>
                  <a:pt x="107" y="147"/>
                </a:lnTo>
                <a:lnTo>
                  <a:pt x="108" y="150"/>
                </a:lnTo>
                <a:lnTo>
                  <a:pt x="111" y="154"/>
                </a:lnTo>
                <a:lnTo>
                  <a:pt x="114" y="159"/>
                </a:lnTo>
                <a:lnTo>
                  <a:pt x="117" y="163"/>
                </a:lnTo>
                <a:lnTo>
                  <a:pt x="120" y="167"/>
                </a:lnTo>
                <a:lnTo>
                  <a:pt x="121" y="169"/>
                </a:lnTo>
                <a:lnTo>
                  <a:pt x="123" y="172"/>
                </a:lnTo>
                <a:lnTo>
                  <a:pt x="124" y="175"/>
                </a:lnTo>
                <a:lnTo>
                  <a:pt x="126" y="179"/>
                </a:lnTo>
                <a:lnTo>
                  <a:pt x="127" y="182"/>
                </a:lnTo>
                <a:lnTo>
                  <a:pt x="127" y="186"/>
                </a:lnTo>
                <a:lnTo>
                  <a:pt x="128" y="192"/>
                </a:lnTo>
                <a:lnTo>
                  <a:pt x="130" y="196"/>
                </a:lnTo>
                <a:lnTo>
                  <a:pt x="130" y="202"/>
                </a:lnTo>
                <a:lnTo>
                  <a:pt x="130" y="209"/>
                </a:lnTo>
                <a:lnTo>
                  <a:pt x="131" y="212"/>
                </a:lnTo>
                <a:lnTo>
                  <a:pt x="131" y="218"/>
                </a:lnTo>
                <a:lnTo>
                  <a:pt x="131" y="227"/>
                </a:lnTo>
                <a:lnTo>
                  <a:pt x="131" y="230"/>
                </a:lnTo>
                <a:lnTo>
                  <a:pt x="131" y="233"/>
                </a:lnTo>
                <a:lnTo>
                  <a:pt x="133" y="239"/>
                </a:lnTo>
                <a:lnTo>
                  <a:pt x="133" y="241"/>
                </a:lnTo>
                <a:lnTo>
                  <a:pt x="134" y="244"/>
                </a:lnTo>
                <a:lnTo>
                  <a:pt x="136" y="255"/>
                </a:lnTo>
                <a:lnTo>
                  <a:pt x="137" y="259"/>
                </a:lnTo>
                <a:lnTo>
                  <a:pt x="137" y="262"/>
                </a:lnTo>
                <a:lnTo>
                  <a:pt x="137" y="263"/>
                </a:lnTo>
                <a:lnTo>
                  <a:pt x="136" y="265"/>
                </a:lnTo>
                <a:lnTo>
                  <a:pt x="136" y="266"/>
                </a:lnTo>
                <a:lnTo>
                  <a:pt x="134" y="268"/>
                </a:lnTo>
                <a:lnTo>
                  <a:pt x="133" y="268"/>
                </a:lnTo>
                <a:lnTo>
                  <a:pt x="131" y="269"/>
                </a:lnTo>
                <a:lnTo>
                  <a:pt x="130" y="269"/>
                </a:lnTo>
                <a:lnTo>
                  <a:pt x="126" y="271"/>
                </a:lnTo>
                <a:lnTo>
                  <a:pt x="123" y="271"/>
                </a:lnTo>
                <a:lnTo>
                  <a:pt x="118" y="271"/>
                </a:lnTo>
                <a:lnTo>
                  <a:pt x="109" y="271"/>
                </a:lnTo>
                <a:lnTo>
                  <a:pt x="69" y="271"/>
                </a:lnTo>
                <a:lnTo>
                  <a:pt x="56" y="271"/>
                </a:lnTo>
                <a:lnTo>
                  <a:pt x="37" y="272"/>
                </a:lnTo>
                <a:lnTo>
                  <a:pt x="28" y="272"/>
                </a:lnTo>
                <a:lnTo>
                  <a:pt x="22" y="272"/>
                </a:lnTo>
                <a:lnTo>
                  <a:pt x="19" y="272"/>
                </a:lnTo>
                <a:lnTo>
                  <a:pt x="16" y="272"/>
                </a:lnTo>
                <a:lnTo>
                  <a:pt x="13" y="271"/>
                </a:lnTo>
                <a:lnTo>
                  <a:pt x="12" y="271"/>
                </a:lnTo>
                <a:lnTo>
                  <a:pt x="11" y="269"/>
                </a:lnTo>
                <a:lnTo>
                  <a:pt x="8" y="268"/>
                </a:lnTo>
                <a:lnTo>
                  <a:pt x="8" y="266"/>
                </a:lnTo>
                <a:lnTo>
                  <a:pt x="8" y="265"/>
                </a:lnTo>
                <a:lnTo>
                  <a:pt x="6" y="265"/>
                </a:lnTo>
                <a:lnTo>
                  <a:pt x="6" y="263"/>
                </a:lnTo>
                <a:lnTo>
                  <a:pt x="6" y="262"/>
                </a:lnTo>
                <a:lnTo>
                  <a:pt x="5" y="260"/>
                </a:lnTo>
                <a:lnTo>
                  <a:pt x="5" y="257"/>
                </a:lnTo>
                <a:lnTo>
                  <a:pt x="5" y="255"/>
                </a:lnTo>
                <a:lnTo>
                  <a:pt x="3" y="252"/>
                </a:lnTo>
                <a:lnTo>
                  <a:pt x="3" y="249"/>
                </a:lnTo>
                <a:lnTo>
                  <a:pt x="3" y="243"/>
                </a:lnTo>
                <a:lnTo>
                  <a:pt x="3" y="237"/>
                </a:lnTo>
                <a:lnTo>
                  <a:pt x="2" y="221"/>
                </a:lnTo>
                <a:lnTo>
                  <a:pt x="2" y="201"/>
                </a:lnTo>
                <a:lnTo>
                  <a:pt x="2" y="180"/>
                </a:lnTo>
                <a:lnTo>
                  <a:pt x="2" y="148"/>
                </a:lnTo>
                <a:lnTo>
                  <a:pt x="2" y="134"/>
                </a:lnTo>
                <a:lnTo>
                  <a:pt x="2" y="121"/>
                </a:lnTo>
                <a:lnTo>
                  <a:pt x="0" y="65"/>
                </a:lnTo>
                <a:lnTo>
                  <a:pt x="0" y="54"/>
                </a:lnTo>
                <a:lnTo>
                  <a:pt x="0" y="42"/>
                </a:lnTo>
                <a:lnTo>
                  <a:pt x="0" y="35"/>
                </a:lnTo>
                <a:lnTo>
                  <a:pt x="0" y="31"/>
                </a:lnTo>
                <a:lnTo>
                  <a:pt x="2" y="26"/>
                </a:lnTo>
                <a:lnTo>
                  <a:pt x="2" y="23"/>
                </a:lnTo>
                <a:lnTo>
                  <a:pt x="2" y="19"/>
                </a:lnTo>
                <a:lnTo>
                  <a:pt x="2" y="16"/>
                </a:lnTo>
                <a:lnTo>
                  <a:pt x="3" y="15"/>
                </a:lnTo>
                <a:lnTo>
                  <a:pt x="3" y="12"/>
                </a:lnTo>
                <a:lnTo>
                  <a:pt x="5" y="10"/>
                </a:lnTo>
                <a:lnTo>
                  <a:pt x="5" y="9"/>
                </a:lnTo>
                <a:lnTo>
                  <a:pt x="6" y="7"/>
                </a:lnTo>
                <a:lnTo>
                  <a:pt x="8" y="6"/>
                </a:lnTo>
                <a:lnTo>
                  <a:pt x="8" y="4"/>
                </a:lnTo>
                <a:lnTo>
                  <a:pt x="9" y="4"/>
                </a:lnTo>
                <a:lnTo>
                  <a:pt x="12" y="3"/>
                </a:lnTo>
                <a:lnTo>
                  <a:pt x="16" y="1"/>
                </a:lnTo>
                <a:lnTo>
                  <a:pt x="19" y="1"/>
                </a:lnTo>
                <a:lnTo>
                  <a:pt x="24" y="1"/>
                </a:lnTo>
                <a:lnTo>
                  <a:pt x="27" y="0"/>
                </a:lnTo>
                <a:lnTo>
                  <a:pt x="35" y="0"/>
                </a:lnTo>
                <a:lnTo>
                  <a:pt x="44" y="0"/>
                </a:lnTo>
                <a:lnTo>
                  <a:pt x="77" y="0"/>
                </a:lnTo>
                <a:lnTo>
                  <a:pt x="96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59"/>
          <p:cNvSpPr>
            <a:spLocks noEditPoints="1"/>
          </p:cNvSpPr>
          <p:nvPr/>
        </p:nvSpPr>
        <p:spPr bwMode="auto">
          <a:xfrm>
            <a:off x="3486150" y="355600"/>
            <a:ext cx="533400" cy="1349375"/>
          </a:xfrm>
          <a:custGeom>
            <a:avLst/>
            <a:gdLst>
              <a:gd name="T0" fmla="*/ 201 w 336"/>
              <a:gd name="T1" fmla="*/ 386 h 850"/>
              <a:gd name="T2" fmla="*/ 204 w 336"/>
              <a:gd name="T3" fmla="*/ 575 h 850"/>
              <a:gd name="T4" fmla="*/ 211 w 336"/>
              <a:gd name="T5" fmla="*/ 644 h 850"/>
              <a:gd name="T6" fmla="*/ 265 w 336"/>
              <a:gd name="T7" fmla="*/ 653 h 850"/>
              <a:gd name="T8" fmla="*/ 272 w 336"/>
              <a:gd name="T9" fmla="*/ 707 h 850"/>
              <a:gd name="T10" fmla="*/ 323 w 336"/>
              <a:gd name="T11" fmla="*/ 714 h 850"/>
              <a:gd name="T12" fmla="*/ 336 w 336"/>
              <a:gd name="T13" fmla="*/ 780 h 850"/>
              <a:gd name="T14" fmla="*/ 329 w 336"/>
              <a:gd name="T15" fmla="*/ 845 h 850"/>
              <a:gd name="T16" fmla="*/ 134 w 336"/>
              <a:gd name="T17" fmla="*/ 847 h 850"/>
              <a:gd name="T18" fmla="*/ 3 w 336"/>
              <a:gd name="T19" fmla="*/ 838 h 850"/>
              <a:gd name="T20" fmla="*/ 3 w 336"/>
              <a:gd name="T21" fmla="*/ 634 h 850"/>
              <a:gd name="T22" fmla="*/ 4 w 336"/>
              <a:gd name="T23" fmla="*/ 410 h 850"/>
              <a:gd name="T24" fmla="*/ 23 w 336"/>
              <a:gd name="T25" fmla="*/ 374 h 850"/>
              <a:gd name="T26" fmla="*/ 99 w 336"/>
              <a:gd name="T27" fmla="*/ 330 h 850"/>
              <a:gd name="T28" fmla="*/ 113 w 336"/>
              <a:gd name="T29" fmla="*/ 319 h 850"/>
              <a:gd name="T30" fmla="*/ 109 w 336"/>
              <a:gd name="T31" fmla="*/ 323 h 850"/>
              <a:gd name="T32" fmla="*/ 92 w 336"/>
              <a:gd name="T33" fmla="*/ 284 h 850"/>
              <a:gd name="T34" fmla="*/ 94 w 336"/>
              <a:gd name="T35" fmla="*/ 192 h 850"/>
              <a:gd name="T36" fmla="*/ 105 w 336"/>
              <a:gd name="T37" fmla="*/ 163 h 850"/>
              <a:gd name="T38" fmla="*/ 115 w 336"/>
              <a:gd name="T39" fmla="*/ 170 h 850"/>
              <a:gd name="T40" fmla="*/ 174 w 336"/>
              <a:gd name="T41" fmla="*/ 160 h 850"/>
              <a:gd name="T42" fmla="*/ 186 w 336"/>
              <a:gd name="T43" fmla="*/ 185 h 850"/>
              <a:gd name="T44" fmla="*/ 138 w 336"/>
              <a:gd name="T45" fmla="*/ 210 h 850"/>
              <a:gd name="T46" fmla="*/ 124 w 336"/>
              <a:gd name="T47" fmla="*/ 230 h 850"/>
              <a:gd name="T48" fmla="*/ 84 w 336"/>
              <a:gd name="T49" fmla="*/ 247 h 850"/>
              <a:gd name="T50" fmla="*/ 86 w 336"/>
              <a:gd name="T51" fmla="*/ 226 h 850"/>
              <a:gd name="T52" fmla="*/ 158 w 336"/>
              <a:gd name="T53" fmla="*/ 173 h 850"/>
              <a:gd name="T54" fmla="*/ 140 w 336"/>
              <a:gd name="T55" fmla="*/ 151 h 850"/>
              <a:gd name="T56" fmla="*/ 129 w 336"/>
              <a:gd name="T57" fmla="*/ 147 h 850"/>
              <a:gd name="T58" fmla="*/ 239 w 336"/>
              <a:gd name="T59" fmla="*/ 162 h 850"/>
              <a:gd name="T60" fmla="*/ 234 w 336"/>
              <a:gd name="T61" fmla="*/ 151 h 850"/>
              <a:gd name="T62" fmla="*/ 263 w 336"/>
              <a:gd name="T63" fmla="*/ 135 h 850"/>
              <a:gd name="T64" fmla="*/ 129 w 336"/>
              <a:gd name="T65" fmla="*/ 112 h 850"/>
              <a:gd name="T66" fmla="*/ 118 w 336"/>
              <a:gd name="T67" fmla="*/ 127 h 850"/>
              <a:gd name="T68" fmla="*/ 96 w 336"/>
              <a:gd name="T69" fmla="*/ 108 h 850"/>
              <a:gd name="T70" fmla="*/ 112 w 336"/>
              <a:gd name="T71" fmla="*/ 93 h 850"/>
              <a:gd name="T72" fmla="*/ 218 w 336"/>
              <a:gd name="T73" fmla="*/ 111 h 850"/>
              <a:gd name="T74" fmla="*/ 196 w 336"/>
              <a:gd name="T75" fmla="*/ 125 h 850"/>
              <a:gd name="T76" fmla="*/ 158 w 336"/>
              <a:gd name="T77" fmla="*/ 128 h 850"/>
              <a:gd name="T78" fmla="*/ 161 w 336"/>
              <a:gd name="T79" fmla="*/ 111 h 850"/>
              <a:gd name="T80" fmla="*/ 161 w 336"/>
              <a:gd name="T81" fmla="*/ 80 h 850"/>
              <a:gd name="T82" fmla="*/ 145 w 336"/>
              <a:gd name="T83" fmla="*/ 99 h 850"/>
              <a:gd name="T84" fmla="*/ 154 w 336"/>
              <a:gd name="T85" fmla="*/ 80 h 850"/>
              <a:gd name="T86" fmla="*/ 140 w 336"/>
              <a:gd name="T87" fmla="*/ 66 h 850"/>
              <a:gd name="T88" fmla="*/ 124 w 336"/>
              <a:gd name="T89" fmla="*/ 66 h 850"/>
              <a:gd name="T90" fmla="*/ 179 w 336"/>
              <a:gd name="T91" fmla="*/ 61 h 850"/>
              <a:gd name="T92" fmla="*/ 167 w 336"/>
              <a:gd name="T93" fmla="*/ 61 h 850"/>
              <a:gd name="T94" fmla="*/ 106 w 336"/>
              <a:gd name="T95" fmla="*/ 48 h 850"/>
              <a:gd name="T96" fmla="*/ 92 w 336"/>
              <a:gd name="T97" fmla="*/ 58 h 850"/>
              <a:gd name="T98" fmla="*/ 93 w 336"/>
              <a:gd name="T99" fmla="*/ 38 h 850"/>
              <a:gd name="T100" fmla="*/ 196 w 336"/>
              <a:gd name="T101" fmla="*/ 39 h 850"/>
              <a:gd name="T102" fmla="*/ 208 w 336"/>
              <a:gd name="T103" fmla="*/ 48 h 850"/>
              <a:gd name="T104" fmla="*/ 154 w 336"/>
              <a:gd name="T105" fmla="*/ 39 h 850"/>
              <a:gd name="T106" fmla="*/ 158 w 336"/>
              <a:gd name="T107" fmla="*/ 44 h 850"/>
              <a:gd name="T108" fmla="*/ 132 w 336"/>
              <a:gd name="T109" fmla="*/ 42 h 850"/>
              <a:gd name="T110" fmla="*/ 148 w 336"/>
              <a:gd name="T111" fmla="*/ 25 h 850"/>
              <a:gd name="T112" fmla="*/ 188 w 336"/>
              <a:gd name="T113" fmla="*/ 6 h 850"/>
              <a:gd name="T114" fmla="*/ 284 w 336"/>
              <a:gd name="T115" fmla="*/ 7 h 850"/>
              <a:gd name="T116" fmla="*/ 282 w 336"/>
              <a:gd name="T117" fmla="*/ 45 h 850"/>
              <a:gd name="T118" fmla="*/ 255 w 336"/>
              <a:gd name="T119" fmla="*/ 67 h 850"/>
              <a:gd name="T120" fmla="*/ 259 w 336"/>
              <a:gd name="T121" fmla="*/ 23 h 850"/>
              <a:gd name="T122" fmla="*/ 276 w 336"/>
              <a:gd name="T123" fmla="*/ 4 h 850"/>
              <a:gd name="T124" fmla="*/ 116 w 336"/>
              <a:gd name="T125" fmla="*/ 4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6" h="850">
                <a:moveTo>
                  <a:pt x="112" y="304"/>
                </a:moveTo>
                <a:lnTo>
                  <a:pt x="118" y="310"/>
                </a:lnTo>
                <a:lnTo>
                  <a:pt x="126" y="319"/>
                </a:lnTo>
                <a:lnTo>
                  <a:pt x="140" y="330"/>
                </a:lnTo>
                <a:lnTo>
                  <a:pt x="150" y="339"/>
                </a:lnTo>
                <a:lnTo>
                  <a:pt x="161" y="351"/>
                </a:lnTo>
                <a:lnTo>
                  <a:pt x="185" y="368"/>
                </a:lnTo>
                <a:lnTo>
                  <a:pt x="189" y="371"/>
                </a:lnTo>
                <a:lnTo>
                  <a:pt x="192" y="375"/>
                </a:lnTo>
                <a:lnTo>
                  <a:pt x="196" y="378"/>
                </a:lnTo>
                <a:lnTo>
                  <a:pt x="198" y="381"/>
                </a:lnTo>
                <a:lnTo>
                  <a:pt x="198" y="383"/>
                </a:lnTo>
                <a:lnTo>
                  <a:pt x="199" y="384"/>
                </a:lnTo>
                <a:lnTo>
                  <a:pt x="201" y="386"/>
                </a:lnTo>
                <a:lnTo>
                  <a:pt x="201" y="388"/>
                </a:lnTo>
                <a:lnTo>
                  <a:pt x="202" y="391"/>
                </a:lnTo>
                <a:lnTo>
                  <a:pt x="204" y="394"/>
                </a:lnTo>
                <a:lnTo>
                  <a:pt x="204" y="396"/>
                </a:lnTo>
                <a:lnTo>
                  <a:pt x="204" y="399"/>
                </a:lnTo>
                <a:lnTo>
                  <a:pt x="204" y="403"/>
                </a:lnTo>
                <a:lnTo>
                  <a:pt x="205" y="407"/>
                </a:lnTo>
                <a:lnTo>
                  <a:pt x="205" y="413"/>
                </a:lnTo>
                <a:lnTo>
                  <a:pt x="205" y="419"/>
                </a:lnTo>
                <a:lnTo>
                  <a:pt x="205" y="452"/>
                </a:lnTo>
                <a:lnTo>
                  <a:pt x="205" y="466"/>
                </a:lnTo>
                <a:lnTo>
                  <a:pt x="204" y="551"/>
                </a:lnTo>
                <a:lnTo>
                  <a:pt x="204" y="564"/>
                </a:lnTo>
                <a:lnTo>
                  <a:pt x="204" y="575"/>
                </a:lnTo>
                <a:lnTo>
                  <a:pt x="202" y="585"/>
                </a:lnTo>
                <a:lnTo>
                  <a:pt x="202" y="607"/>
                </a:lnTo>
                <a:lnTo>
                  <a:pt x="202" y="611"/>
                </a:lnTo>
                <a:lnTo>
                  <a:pt x="202" y="617"/>
                </a:lnTo>
                <a:lnTo>
                  <a:pt x="202" y="624"/>
                </a:lnTo>
                <a:lnTo>
                  <a:pt x="202" y="630"/>
                </a:lnTo>
                <a:lnTo>
                  <a:pt x="202" y="631"/>
                </a:lnTo>
                <a:lnTo>
                  <a:pt x="204" y="636"/>
                </a:lnTo>
                <a:lnTo>
                  <a:pt x="204" y="637"/>
                </a:lnTo>
                <a:lnTo>
                  <a:pt x="205" y="640"/>
                </a:lnTo>
                <a:lnTo>
                  <a:pt x="207" y="642"/>
                </a:lnTo>
                <a:lnTo>
                  <a:pt x="208" y="643"/>
                </a:lnTo>
                <a:lnTo>
                  <a:pt x="209" y="644"/>
                </a:lnTo>
                <a:lnTo>
                  <a:pt x="211" y="644"/>
                </a:lnTo>
                <a:lnTo>
                  <a:pt x="214" y="646"/>
                </a:lnTo>
                <a:lnTo>
                  <a:pt x="217" y="646"/>
                </a:lnTo>
                <a:lnTo>
                  <a:pt x="220" y="647"/>
                </a:lnTo>
                <a:lnTo>
                  <a:pt x="224" y="647"/>
                </a:lnTo>
                <a:lnTo>
                  <a:pt x="230" y="647"/>
                </a:lnTo>
                <a:lnTo>
                  <a:pt x="243" y="647"/>
                </a:lnTo>
                <a:lnTo>
                  <a:pt x="249" y="647"/>
                </a:lnTo>
                <a:lnTo>
                  <a:pt x="250" y="647"/>
                </a:lnTo>
                <a:lnTo>
                  <a:pt x="255" y="649"/>
                </a:lnTo>
                <a:lnTo>
                  <a:pt x="257" y="649"/>
                </a:lnTo>
                <a:lnTo>
                  <a:pt x="260" y="650"/>
                </a:lnTo>
                <a:lnTo>
                  <a:pt x="262" y="650"/>
                </a:lnTo>
                <a:lnTo>
                  <a:pt x="263" y="652"/>
                </a:lnTo>
                <a:lnTo>
                  <a:pt x="265" y="653"/>
                </a:lnTo>
                <a:lnTo>
                  <a:pt x="266" y="655"/>
                </a:lnTo>
                <a:lnTo>
                  <a:pt x="266" y="656"/>
                </a:lnTo>
                <a:lnTo>
                  <a:pt x="266" y="658"/>
                </a:lnTo>
                <a:lnTo>
                  <a:pt x="266" y="659"/>
                </a:lnTo>
                <a:lnTo>
                  <a:pt x="266" y="663"/>
                </a:lnTo>
                <a:lnTo>
                  <a:pt x="268" y="666"/>
                </a:lnTo>
                <a:lnTo>
                  <a:pt x="268" y="672"/>
                </a:lnTo>
                <a:lnTo>
                  <a:pt x="269" y="688"/>
                </a:lnTo>
                <a:lnTo>
                  <a:pt x="269" y="692"/>
                </a:lnTo>
                <a:lnTo>
                  <a:pt x="269" y="697"/>
                </a:lnTo>
                <a:lnTo>
                  <a:pt x="269" y="700"/>
                </a:lnTo>
                <a:lnTo>
                  <a:pt x="271" y="701"/>
                </a:lnTo>
                <a:lnTo>
                  <a:pt x="271" y="706"/>
                </a:lnTo>
                <a:lnTo>
                  <a:pt x="272" y="707"/>
                </a:lnTo>
                <a:lnTo>
                  <a:pt x="272" y="708"/>
                </a:lnTo>
                <a:lnTo>
                  <a:pt x="273" y="710"/>
                </a:lnTo>
                <a:lnTo>
                  <a:pt x="275" y="710"/>
                </a:lnTo>
                <a:lnTo>
                  <a:pt x="276" y="711"/>
                </a:lnTo>
                <a:lnTo>
                  <a:pt x="279" y="711"/>
                </a:lnTo>
                <a:lnTo>
                  <a:pt x="282" y="713"/>
                </a:lnTo>
                <a:lnTo>
                  <a:pt x="285" y="713"/>
                </a:lnTo>
                <a:lnTo>
                  <a:pt x="288" y="713"/>
                </a:lnTo>
                <a:lnTo>
                  <a:pt x="294" y="713"/>
                </a:lnTo>
                <a:lnTo>
                  <a:pt x="307" y="713"/>
                </a:lnTo>
                <a:lnTo>
                  <a:pt x="311" y="713"/>
                </a:lnTo>
                <a:lnTo>
                  <a:pt x="316" y="714"/>
                </a:lnTo>
                <a:lnTo>
                  <a:pt x="320" y="714"/>
                </a:lnTo>
                <a:lnTo>
                  <a:pt x="323" y="714"/>
                </a:lnTo>
                <a:lnTo>
                  <a:pt x="326" y="716"/>
                </a:lnTo>
                <a:lnTo>
                  <a:pt x="327" y="716"/>
                </a:lnTo>
                <a:lnTo>
                  <a:pt x="329" y="717"/>
                </a:lnTo>
                <a:lnTo>
                  <a:pt x="330" y="719"/>
                </a:lnTo>
                <a:lnTo>
                  <a:pt x="332" y="720"/>
                </a:lnTo>
                <a:lnTo>
                  <a:pt x="332" y="722"/>
                </a:lnTo>
                <a:lnTo>
                  <a:pt x="333" y="723"/>
                </a:lnTo>
                <a:lnTo>
                  <a:pt x="333" y="724"/>
                </a:lnTo>
                <a:lnTo>
                  <a:pt x="333" y="727"/>
                </a:lnTo>
                <a:lnTo>
                  <a:pt x="335" y="732"/>
                </a:lnTo>
                <a:lnTo>
                  <a:pt x="335" y="738"/>
                </a:lnTo>
                <a:lnTo>
                  <a:pt x="335" y="740"/>
                </a:lnTo>
                <a:lnTo>
                  <a:pt x="336" y="748"/>
                </a:lnTo>
                <a:lnTo>
                  <a:pt x="336" y="780"/>
                </a:lnTo>
                <a:lnTo>
                  <a:pt x="336" y="793"/>
                </a:lnTo>
                <a:lnTo>
                  <a:pt x="336" y="806"/>
                </a:lnTo>
                <a:lnTo>
                  <a:pt x="336" y="812"/>
                </a:lnTo>
                <a:lnTo>
                  <a:pt x="336" y="819"/>
                </a:lnTo>
                <a:lnTo>
                  <a:pt x="336" y="825"/>
                </a:lnTo>
                <a:lnTo>
                  <a:pt x="336" y="829"/>
                </a:lnTo>
                <a:lnTo>
                  <a:pt x="336" y="831"/>
                </a:lnTo>
                <a:lnTo>
                  <a:pt x="335" y="834"/>
                </a:lnTo>
                <a:lnTo>
                  <a:pt x="335" y="835"/>
                </a:lnTo>
                <a:lnTo>
                  <a:pt x="335" y="838"/>
                </a:lnTo>
                <a:lnTo>
                  <a:pt x="333" y="841"/>
                </a:lnTo>
                <a:lnTo>
                  <a:pt x="332" y="842"/>
                </a:lnTo>
                <a:lnTo>
                  <a:pt x="330" y="844"/>
                </a:lnTo>
                <a:lnTo>
                  <a:pt x="329" y="845"/>
                </a:lnTo>
                <a:lnTo>
                  <a:pt x="327" y="847"/>
                </a:lnTo>
                <a:lnTo>
                  <a:pt x="326" y="847"/>
                </a:lnTo>
                <a:lnTo>
                  <a:pt x="323" y="848"/>
                </a:lnTo>
                <a:lnTo>
                  <a:pt x="321" y="848"/>
                </a:lnTo>
                <a:lnTo>
                  <a:pt x="319" y="848"/>
                </a:lnTo>
                <a:lnTo>
                  <a:pt x="316" y="848"/>
                </a:lnTo>
                <a:lnTo>
                  <a:pt x="313" y="850"/>
                </a:lnTo>
                <a:lnTo>
                  <a:pt x="308" y="850"/>
                </a:lnTo>
                <a:lnTo>
                  <a:pt x="301" y="850"/>
                </a:lnTo>
                <a:lnTo>
                  <a:pt x="276" y="848"/>
                </a:lnTo>
                <a:lnTo>
                  <a:pt x="262" y="848"/>
                </a:lnTo>
                <a:lnTo>
                  <a:pt x="209" y="848"/>
                </a:lnTo>
                <a:lnTo>
                  <a:pt x="183" y="847"/>
                </a:lnTo>
                <a:lnTo>
                  <a:pt x="134" y="847"/>
                </a:lnTo>
                <a:lnTo>
                  <a:pt x="106" y="847"/>
                </a:lnTo>
                <a:lnTo>
                  <a:pt x="65" y="847"/>
                </a:lnTo>
                <a:lnTo>
                  <a:pt x="38" y="848"/>
                </a:lnTo>
                <a:lnTo>
                  <a:pt x="28" y="848"/>
                </a:lnTo>
                <a:lnTo>
                  <a:pt x="22" y="847"/>
                </a:lnTo>
                <a:lnTo>
                  <a:pt x="17" y="847"/>
                </a:lnTo>
                <a:lnTo>
                  <a:pt x="14" y="847"/>
                </a:lnTo>
                <a:lnTo>
                  <a:pt x="12" y="845"/>
                </a:lnTo>
                <a:lnTo>
                  <a:pt x="10" y="845"/>
                </a:lnTo>
                <a:lnTo>
                  <a:pt x="7" y="844"/>
                </a:lnTo>
                <a:lnTo>
                  <a:pt x="6" y="842"/>
                </a:lnTo>
                <a:lnTo>
                  <a:pt x="4" y="841"/>
                </a:lnTo>
                <a:lnTo>
                  <a:pt x="4" y="839"/>
                </a:lnTo>
                <a:lnTo>
                  <a:pt x="3" y="838"/>
                </a:lnTo>
                <a:lnTo>
                  <a:pt x="3" y="836"/>
                </a:lnTo>
                <a:lnTo>
                  <a:pt x="1" y="834"/>
                </a:lnTo>
                <a:lnTo>
                  <a:pt x="1" y="831"/>
                </a:lnTo>
                <a:lnTo>
                  <a:pt x="1" y="829"/>
                </a:lnTo>
                <a:lnTo>
                  <a:pt x="0" y="826"/>
                </a:lnTo>
                <a:lnTo>
                  <a:pt x="0" y="822"/>
                </a:lnTo>
                <a:lnTo>
                  <a:pt x="0" y="816"/>
                </a:lnTo>
                <a:lnTo>
                  <a:pt x="0" y="812"/>
                </a:lnTo>
                <a:lnTo>
                  <a:pt x="0" y="793"/>
                </a:lnTo>
                <a:lnTo>
                  <a:pt x="1" y="758"/>
                </a:lnTo>
                <a:lnTo>
                  <a:pt x="1" y="711"/>
                </a:lnTo>
                <a:lnTo>
                  <a:pt x="3" y="663"/>
                </a:lnTo>
                <a:lnTo>
                  <a:pt x="3" y="642"/>
                </a:lnTo>
                <a:lnTo>
                  <a:pt x="3" y="634"/>
                </a:lnTo>
                <a:lnTo>
                  <a:pt x="3" y="623"/>
                </a:lnTo>
                <a:lnTo>
                  <a:pt x="3" y="612"/>
                </a:lnTo>
                <a:lnTo>
                  <a:pt x="3" y="607"/>
                </a:lnTo>
                <a:lnTo>
                  <a:pt x="3" y="591"/>
                </a:lnTo>
                <a:lnTo>
                  <a:pt x="4" y="576"/>
                </a:lnTo>
                <a:lnTo>
                  <a:pt x="4" y="556"/>
                </a:lnTo>
                <a:lnTo>
                  <a:pt x="4" y="535"/>
                </a:lnTo>
                <a:lnTo>
                  <a:pt x="4" y="461"/>
                </a:lnTo>
                <a:lnTo>
                  <a:pt x="4" y="451"/>
                </a:lnTo>
                <a:lnTo>
                  <a:pt x="4" y="439"/>
                </a:lnTo>
                <a:lnTo>
                  <a:pt x="4" y="432"/>
                </a:lnTo>
                <a:lnTo>
                  <a:pt x="4" y="426"/>
                </a:lnTo>
                <a:lnTo>
                  <a:pt x="4" y="419"/>
                </a:lnTo>
                <a:lnTo>
                  <a:pt x="4" y="410"/>
                </a:lnTo>
                <a:lnTo>
                  <a:pt x="4" y="403"/>
                </a:lnTo>
                <a:lnTo>
                  <a:pt x="4" y="399"/>
                </a:lnTo>
                <a:lnTo>
                  <a:pt x="6" y="396"/>
                </a:lnTo>
                <a:lnTo>
                  <a:pt x="6" y="394"/>
                </a:lnTo>
                <a:lnTo>
                  <a:pt x="6" y="393"/>
                </a:lnTo>
                <a:lnTo>
                  <a:pt x="6" y="391"/>
                </a:lnTo>
                <a:lnTo>
                  <a:pt x="7" y="390"/>
                </a:lnTo>
                <a:lnTo>
                  <a:pt x="7" y="388"/>
                </a:lnTo>
                <a:lnTo>
                  <a:pt x="7" y="387"/>
                </a:lnTo>
                <a:lnTo>
                  <a:pt x="9" y="386"/>
                </a:lnTo>
                <a:lnTo>
                  <a:pt x="10" y="384"/>
                </a:lnTo>
                <a:lnTo>
                  <a:pt x="12" y="383"/>
                </a:lnTo>
                <a:lnTo>
                  <a:pt x="17" y="378"/>
                </a:lnTo>
                <a:lnTo>
                  <a:pt x="23" y="374"/>
                </a:lnTo>
                <a:lnTo>
                  <a:pt x="29" y="370"/>
                </a:lnTo>
                <a:lnTo>
                  <a:pt x="33" y="367"/>
                </a:lnTo>
                <a:lnTo>
                  <a:pt x="38" y="365"/>
                </a:lnTo>
                <a:lnTo>
                  <a:pt x="42" y="364"/>
                </a:lnTo>
                <a:lnTo>
                  <a:pt x="60" y="356"/>
                </a:lnTo>
                <a:lnTo>
                  <a:pt x="70" y="352"/>
                </a:lnTo>
                <a:lnTo>
                  <a:pt x="74" y="351"/>
                </a:lnTo>
                <a:lnTo>
                  <a:pt x="78" y="348"/>
                </a:lnTo>
                <a:lnTo>
                  <a:pt x="81" y="346"/>
                </a:lnTo>
                <a:lnTo>
                  <a:pt x="84" y="343"/>
                </a:lnTo>
                <a:lnTo>
                  <a:pt x="89" y="340"/>
                </a:lnTo>
                <a:lnTo>
                  <a:pt x="92" y="339"/>
                </a:lnTo>
                <a:lnTo>
                  <a:pt x="93" y="336"/>
                </a:lnTo>
                <a:lnTo>
                  <a:pt x="99" y="330"/>
                </a:lnTo>
                <a:lnTo>
                  <a:pt x="102" y="327"/>
                </a:lnTo>
                <a:lnTo>
                  <a:pt x="103" y="326"/>
                </a:lnTo>
                <a:lnTo>
                  <a:pt x="105" y="324"/>
                </a:lnTo>
                <a:lnTo>
                  <a:pt x="105" y="323"/>
                </a:lnTo>
                <a:lnTo>
                  <a:pt x="103" y="322"/>
                </a:lnTo>
                <a:lnTo>
                  <a:pt x="102" y="322"/>
                </a:lnTo>
                <a:lnTo>
                  <a:pt x="100" y="320"/>
                </a:lnTo>
                <a:lnTo>
                  <a:pt x="102" y="320"/>
                </a:lnTo>
                <a:lnTo>
                  <a:pt x="103" y="319"/>
                </a:lnTo>
                <a:lnTo>
                  <a:pt x="105" y="319"/>
                </a:lnTo>
                <a:lnTo>
                  <a:pt x="106" y="319"/>
                </a:lnTo>
                <a:lnTo>
                  <a:pt x="109" y="319"/>
                </a:lnTo>
                <a:lnTo>
                  <a:pt x="110" y="319"/>
                </a:lnTo>
                <a:lnTo>
                  <a:pt x="113" y="319"/>
                </a:lnTo>
                <a:lnTo>
                  <a:pt x="124" y="320"/>
                </a:lnTo>
                <a:lnTo>
                  <a:pt x="125" y="320"/>
                </a:lnTo>
                <a:lnTo>
                  <a:pt x="125" y="319"/>
                </a:lnTo>
                <a:lnTo>
                  <a:pt x="124" y="317"/>
                </a:lnTo>
                <a:lnTo>
                  <a:pt x="121" y="316"/>
                </a:lnTo>
                <a:lnTo>
                  <a:pt x="119" y="313"/>
                </a:lnTo>
                <a:lnTo>
                  <a:pt x="106" y="300"/>
                </a:lnTo>
                <a:lnTo>
                  <a:pt x="102" y="295"/>
                </a:lnTo>
                <a:lnTo>
                  <a:pt x="102" y="294"/>
                </a:lnTo>
                <a:lnTo>
                  <a:pt x="102" y="295"/>
                </a:lnTo>
                <a:lnTo>
                  <a:pt x="105" y="297"/>
                </a:lnTo>
                <a:lnTo>
                  <a:pt x="108" y="300"/>
                </a:lnTo>
                <a:lnTo>
                  <a:pt x="112" y="304"/>
                </a:lnTo>
                <a:close/>
                <a:moveTo>
                  <a:pt x="109" y="323"/>
                </a:moveTo>
                <a:lnTo>
                  <a:pt x="108" y="323"/>
                </a:lnTo>
                <a:lnTo>
                  <a:pt x="109" y="323"/>
                </a:lnTo>
                <a:close/>
                <a:moveTo>
                  <a:pt x="73" y="269"/>
                </a:moveTo>
                <a:lnTo>
                  <a:pt x="76" y="269"/>
                </a:lnTo>
                <a:lnTo>
                  <a:pt x="78" y="269"/>
                </a:lnTo>
                <a:lnTo>
                  <a:pt x="81" y="271"/>
                </a:lnTo>
                <a:lnTo>
                  <a:pt x="84" y="272"/>
                </a:lnTo>
                <a:lnTo>
                  <a:pt x="86" y="274"/>
                </a:lnTo>
                <a:lnTo>
                  <a:pt x="87" y="275"/>
                </a:lnTo>
                <a:lnTo>
                  <a:pt x="87" y="276"/>
                </a:lnTo>
                <a:lnTo>
                  <a:pt x="89" y="278"/>
                </a:lnTo>
                <a:lnTo>
                  <a:pt x="90" y="281"/>
                </a:lnTo>
                <a:lnTo>
                  <a:pt x="92" y="282"/>
                </a:lnTo>
                <a:lnTo>
                  <a:pt x="92" y="284"/>
                </a:lnTo>
                <a:lnTo>
                  <a:pt x="92" y="285"/>
                </a:lnTo>
                <a:lnTo>
                  <a:pt x="92" y="284"/>
                </a:lnTo>
                <a:lnTo>
                  <a:pt x="89" y="281"/>
                </a:lnTo>
                <a:lnTo>
                  <a:pt x="89" y="279"/>
                </a:lnTo>
                <a:lnTo>
                  <a:pt x="87" y="278"/>
                </a:lnTo>
                <a:lnTo>
                  <a:pt x="86" y="276"/>
                </a:lnTo>
                <a:lnTo>
                  <a:pt x="84" y="275"/>
                </a:lnTo>
                <a:lnTo>
                  <a:pt x="81" y="272"/>
                </a:lnTo>
                <a:lnTo>
                  <a:pt x="78" y="272"/>
                </a:lnTo>
                <a:lnTo>
                  <a:pt x="76" y="271"/>
                </a:lnTo>
                <a:lnTo>
                  <a:pt x="71" y="271"/>
                </a:lnTo>
                <a:lnTo>
                  <a:pt x="71" y="269"/>
                </a:lnTo>
                <a:lnTo>
                  <a:pt x="73" y="269"/>
                </a:lnTo>
                <a:close/>
                <a:moveTo>
                  <a:pt x="94" y="192"/>
                </a:moveTo>
                <a:lnTo>
                  <a:pt x="94" y="191"/>
                </a:lnTo>
                <a:lnTo>
                  <a:pt x="94" y="189"/>
                </a:lnTo>
                <a:lnTo>
                  <a:pt x="94" y="188"/>
                </a:lnTo>
                <a:lnTo>
                  <a:pt x="94" y="186"/>
                </a:lnTo>
                <a:lnTo>
                  <a:pt x="94" y="185"/>
                </a:lnTo>
                <a:lnTo>
                  <a:pt x="96" y="182"/>
                </a:lnTo>
                <a:lnTo>
                  <a:pt x="96" y="180"/>
                </a:lnTo>
                <a:lnTo>
                  <a:pt x="96" y="178"/>
                </a:lnTo>
                <a:lnTo>
                  <a:pt x="97" y="176"/>
                </a:lnTo>
                <a:lnTo>
                  <a:pt x="99" y="172"/>
                </a:lnTo>
                <a:lnTo>
                  <a:pt x="100" y="169"/>
                </a:lnTo>
                <a:lnTo>
                  <a:pt x="102" y="166"/>
                </a:lnTo>
                <a:lnTo>
                  <a:pt x="105" y="164"/>
                </a:lnTo>
                <a:lnTo>
                  <a:pt x="105" y="163"/>
                </a:lnTo>
                <a:lnTo>
                  <a:pt x="106" y="162"/>
                </a:lnTo>
                <a:lnTo>
                  <a:pt x="108" y="162"/>
                </a:lnTo>
                <a:lnTo>
                  <a:pt x="109" y="160"/>
                </a:lnTo>
                <a:lnTo>
                  <a:pt x="110" y="160"/>
                </a:lnTo>
                <a:lnTo>
                  <a:pt x="112" y="160"/>
                </a:lnTo>
                <a:lnTo>
                  <a:pt x="112" y="162"/>
                </a:lnTo>
                <a:lnTo>
                  <a:pt x="113" y="162"/>
                </a:lnTo>
                <a:lnTo>
                  <a:pt x="113" y="163"/>
                </a:lnTo>
                <a:lnTo>
                  <a:pt x="115" y="163"/>
                </a:lnTo>
                <a:lnTo>
                  <a:pt x="115" y="164"/>
                </a:lnTo>
                <a:lnTo>
                  <a:pt x="115" y="166"/>
                </a:lnTo>
                <a:lnTo>
                  <a:pt x="115" y="167"/>
                </a:lnTo>
                <a:lnTo>
                  <a:pt x="115" y="169"/>
                </a:lnTo>
                <a:lnTo>
                  <a:pt x="115" y="170"/>
                </a:lnTo>
                <a:lnTo>
                  <a:pt x="113" y="173"/>
                </a:lnTo>
                <a:lnTo>
                  <a:pt x="112" y="176"/>
                </a:lnTo>
                <a:lnTo>
                  <a:pt x="110" y="179"/>
                </a:lnTo>
                <a:lnTo>
                  <a:pt x="109" y="182"/>
                </a:lnTo>
                <a:lnTo>
                  <a:pt x="108" y="183"/>
                </a:lnTo>
                <a:lnTo>
                  <a:pt x="106" y="185"/>
                </a:lnTo>
                <a:lnTo>
                  <a:pt x="105" y="186"/>
                </a:lnTo>
                <a:lnTo>
                  <a:pt x="102" y="188"/>
                </a:lnTo>
                <a:lnTo>
                  <a:pt x="99" y="189"/>
                </a:lnTo>
                <a:lnTo>
                  <a:pt x="97" y="191"/>
                </a:lnTo>
                <a:lnTo>
                  <a:pt x="96" y="191"/>
                </a:lnTo>
                <a:lnTo>
                  <a:pt x="94" y="192"/>
                </a:lnTo>
                <a:close/>
                <a:moveTo>
                  <a:pt x="173" y="159"/>
                </a:moveTo>
                <a:lnTo>
                  <a:pt x="174" y="160"/>
                </a:lnTo>
                <a:lnTo>
                  <a:pt x="177" y="162"/>
                </a:lnTo>
                <a:lnTo>
                  <a:pt x="179" y="164"/>
                </a:lnTo>
                <a:lnTo>
                  <a:pt x="182" y="166"/>
                </a:lnTo>
                <a:lnTo>
                  <a:pt x="183" y="169"/>
                </a:lnTo>
                <a:lnTo>
                  <a:pt x="186" y="170"/>
                </a:lnTo>
                <a:lnTo>
                  <a:pt x="188" y="173"/>
                </a:lnTo>
                <a:lnTo>
                  <a:pt x="189" y="176"/>
                </a:lnTo>
                <a:lnTo>
                  <a:pt x="189" y="178"/>
                </a:lnTo>
                <a:lnTo>
                  <a:pt x="189" y="179"/>
                </a:lnTo>
                <a:lnTo>
                  <a:pt x="189" y="180"/>
                </a:lnTo>
                <a:lnTo>
                  <a:pt x="189" y="182"/>
                </a:lnTo>
                <a:lnTo>
                  <a:pt x="188" y="183"/>
                </a:lnTo>
                <a:lnTo>
                  <a:pt x="186" y="183"/>
                </a:lnTo>
                <a:lnTo>
                  <a:pt x="186" y="185"/>
                </a:lnTo>
                <a:lnTo>
                  <a:pt x="185" y="185"/>
                </a:lnTo>
                <a:lnTo>
                  <a:pt x="180" y="186"/>
                </a:lnTo>
                <a:lnTo>
                  <a:pt x="172" y="188"/>
                </a:lnTo>
                <a:lnTo>
                  <a:pt x="167" y="189"/>
                </a:lnTo>
                <a:lnTo>
                  <a:pt x="161" y="192"/>
                </a:lnTo>
                <a:lnTo>
                  <a:pt x="151" y="196"/>
                </a:lnTo>
                <a:lnTo>
                  <a:pt x="148" y="199"/>
                </a:lnTo>
                <a:lnTo>
                  <a:pt x="145" y="201"/>
                </a:lnTo>
                <a:lnTo>
                  <a:pt x="142" y="202"/>
                </a:lnTo>
                <a:lnTo>
                  <a:pt x="141" y="204"/>
                </a:lnTo>
                <a:lnTo>
                  <a:pt x="140" y="205"/>
                </a:lnTo>
                <a:lnTo>
                  <a:pt x="138" y="207"/>
                </a:lnTo>
                <a:lnTo>
                  <a:pt x="138" y="208"/>
                </a:lnTo>
                <a:lnTo>
                  <a:pt x="138" y="210"/>
                </a:lnTo>
                <a:lnTo>
                  <a:pt x="140" y="210"/>
                </a:lnTo>
                <a:lnTo>
                  <a:pt x="142" y="214"/>
                </a:lnTo>
                <a:lnTo>
                  <a:pt x="145" y="217"/>
                </a:lnTo>
                <a:lnTo>
                  <a:pt x="145" y="218"/>
                </a:lnTo>
                <a:lnTo>
                  <a:pt x="145" y="220"/>
                </a:lnTo>
                <a:lnTo>
                  <a:pt x="145" y="221"/>
                </a:lnTo>
                <a:lnTo>
                  <a:pt x="145" y="221"/>
                </a:lnTo>
                <a:lnTo>
                  <a:pt x="144" y="223"/>
                </a:lnTo>
                <a:lnTo>
                  <a:pt x="142" y="224"/>
                </a:lnTo>
                <a:lnTo>
                  <a:pt x="140" y="224"/>
                </a:lnTo>
                <a:lnTo>
                  <a:pt x="138" y="226"/>
                </a:lnTo>
                <a:lnTo>
                  <a:pt x="135" y="227"/>
                </a:lnTo>
                <a:lnTo>
                  <a:pt x="129" y="228"/>
                </a:lnTo>
                <a:lnTo>
                  <a:pt x="124" y="230"/>
                </a:lnTo>
                <a:lnTo>
                  <a:pt x="122" y="230"/>
                </a:lnTo>
                <a:lnTo>
                  <a:pt x="119" y="231"/>
                </a:lnTo>
                <a:lnTo>
                  <a:pt x="118" y="231"/>
                </a:lnTo>
                <a:lnTo>
                  <a:pt x="115" y="233"/>
                </a:lnTo>
                <a:lnTo>
                  <a:pt x="112" y="234"/>
                </a:lnTo>
                <a:lnTo>
                  <a:pt x="103" y="242"/>
                </a:lnTo>
                <a:lnTo>
                  <a:pt x="96" y="246"/>
                </a:lnTo>
                <a:lnTo>
                  <a:pt x="93" y="247"/>
                </a:lnTo>
                <a:lnTo>
                  <a:pt x="92" y="249"/>
                </a:lnTo>
                <a:lnTo>
                  <a:pt x="90" y="249"/>
                </a:lnTo>
                <a:lnTo>
                  <a:pt x="87" y="249"/>
                </a:lnTo>
                <a:lnTo>
                  <a:pt x="86" y="249"/>
                </a:lnTo>
                <a:lnTo>
                  <a:pt x="84" y="249"/>
                </a:lnTo>
                <a:lnTo>
                  <a:pt x="84" y="247"/>
                </a:lnTo>
                <a:lnTo>
                  <a:pt x="83" y="247"/>
                </a:lnTo>
                <a:lnTo>
                  <a:pt x="83" y="246"/>
                </a:lnTo>
                <a:lnTo>
                  <a:pt x="81" y="244"/>
                </a:lnTo>
                <a:lnTo>
                  <a:pt x="81" y="243"/>
                </a:lnTo>
                <a:lnTo>
                  <a:pt x="81" y="242"/>
                </a:lnTo>
                <a:lnTo>
                  <a:pt x="81" y="239"/>
                </a:lnTo>
                <a:lnTo>
                  <a:pt x="81" y="236"/>
                </a:lnTo>
                <a:lnTo>
                  <a:pt x="81" y="234"/>
                </a:lnTo>
                <a:lnTo>
                  <a:pt x="81" y="233"/>
                </a:lnTo>
                <a:lnTo>
                  <a:pt x="83" y="231"/>
                </a:lnTo>
                <a:lnTo>
                  <a:pt x="83" y="230"/>
                </a:lnTo>
                <a:lnTo>
                  <a:pt x="84" y="228"/>
                </a:lnTo>
                <a:lnTo>
                  <a:pt x="84" y="227"/>
                </a:lnTo>
                <a:lnTo>
                  <a:pt x="86" y="226"/>
                </a:lnTo>
                <a:lnTo>
                  <a:pt x="89" y="224"/>
                </a:lnTo>
                <a:lnTo>
                  <a:pt x="92" y="221"/>
                </a:lnTo>
                <a:lnTo>
                  <a:pt x="94" y="220"/>
                </a:lnTo>
                <a:lnTo>
                  <a:pt x="103" y="215"/>
                </a:lnTo>
                <a:lnTo>
                  <a:pt x="106" y="214"/>
                </a:lnTo>
                <a:lnTo>
                  <a:pt x="109" y="211"/>
                </a:lnTo>
                <a:lnTo>
                  <a:pt x="116" y="205"/>
                </a:lnTo>
                <a:lnTo>
                  <a:pt x="121" y="201"/>
                </a:lnTo>
                <a:lnTo>
                  <a:pt x="126" y="198"/>
                </a:lnTo>
                <a:lnTo>
                  <a:pt x="140" y="189"/>
                </a:lnTo>
                <a:lnTo>
                  <a:pt x="144" y="186"/>
                </a:lnTo>
                <a:lnTo>
                  <a:pt x="148" y="182"/>
                </a:lnTo>
                <a:lnTo>
                  <a:pt x="154" y="178"/>
                </a:lnTo>
                <a:lnTo>
                  <a:pt x="158" y="173"/>
                </a:lnTo>
                <a:lnTo>
                  <a:pt x="166" y="164"/>
                </a:lnTo>
                <a:lnTo>
                  <a:pt x="169" y="162"/>
                </a:lnTo>
                <a:lnTo>
                  <a:pt x="170" y="160"/>
                </a:lnTo>
                <a:lnTo>
                  <a:pt x="172" y="159"/>
                </a:lnTo>
                <a:lnTo>
                  <a:pt x="173" y="159"/>
                </a:lnTo>
                <a:close/>
                <a:moveTo>
                  <a:pt x="141" y="144"/>
                </a:moveTo>
                <a:lnTo>
                  <a:pt x="142" y="144"/>
                </a:lnTo>
                <a:lnTo>
                  <a:pt x="142" y="146"/>
                </a:lnTo>
                <a:lnTo>
                  <a:pt x="142" y="147"/>
                </a:lnTo>
                <a:lnTo>
                  <a:pt x="142" y="148"/>
                </a:lnTo>
                <a:lnTo>
                  <a:pt x="142" y="150"/>
                </a:lnTo>
                <a:lnTo>
                  <a:pt x="142" y="151"/>
                </a:lnTo>
                <a:lnTo>
                  <a:pt x="141" y="151"/>
                </a:lnTo>
                <a:lnTo>
                  <a:pt x="140" y="151"/>
                </a:lnTo>
                <a:lnTo>
                  <a:pt x="138" y="153"/>
                </a:lnTo>
                <a:lnTo>
                  <a:pt x="135" y="154"/>
                </a:lnTo>
                <a:lnTo>
                  <a:pt x="134" y="154"/>
                </a:lnTo>
                <a:lnTo>
                  <a:pt x="132" y="154"/>
                </a:lnTo>
                <a:lnTo>
                  <a:pt x="131" y="154"/>
                </a:lnTo>
                <a:lnTo>
                  <a:pt x="129" y="154"/>
                </a:lnTo>
                <a:lnTo>
                  <a:pt x="129" y="153"/>
                </a:lnTo>
                <a:lnTo>
                  <a:pt x="128" y="153"/>
                </a:lnTo>
                <a:lnTo>
                  <a:pt x="126" y="151"/>
                </a:lnTo>
                <a:lnTo>
                  <a:pt x="126" y="151"/>
                </a:lnTo>
                <a:lnTo>
                  <a:pt x="126" y="150"/>
                </a:lnTo>
                <a:lnTo>
                  <a:pt x="128" y="148"/>
                </a:lnTo>
                <a:lnTo>
                  <a:pt x="128" y="147"/>
                </a:lnTo>
                <a:lnTo>
                  <a:pt x="129" y="147"/>
                </a:lnTo>
                <a:lnTo>
                  <a:pt x="132" y="146"/>
                </a:lnTo>
                <a:lnTo>
                  <a:pt x="135" y="144"/>
                </a:lnTo>
                <a:lnTo>
                  <a:pt x="138" y="144"/>
                </a:lnTo>
                <a:lnTo>
                  <a:pt x="140" y="143"/>
                </a:lnTo>
                <a:lnTo>
                  <a:pt x="141" y="143"/>
                </a:lnTo>
                <a:lnTo>
                  <a:pt x="141" y="144"/>
                </a:lnTo>
                <a:close/>
                <a:moveTo>
                  <a:pt x="252" y="153"/>
                </a:moveTo>
                <a:lnTo>
                  <a:pt x="250" y="153"/>
                </a:lnTo>
                <a:lnTo>
                  <a:pt x="246" y="156"/>
                </a:lnTo>
                <a:lnTo>
                  <a:pt x="246" y="157"/>
                </a:lnTo>
                <a:lnTo>
                  <a:pt x="244" y="159"/>
                </a:lnTo>
                <a:lnTo>
                  <a:pt x="241" y="159"/>
                </a:lnTo>
                <a:lnTo>
                  <a:pt x="240" y="160"/>
                </a:lnTo>
                <a:lnTo>
                  <a:pt x="239" y="162"/>
                </a:lnTo>
                <a:lnTo>
                  <a:pt x="237" y="162"/>
                </a:lnTo>
                <a:lnTo>
                  <a:pt x="236" y="162"/>
                </a:lnTo>
                <a:lnTo>
                  <a:pt x="234" y="162"/>
                </a:lnTo>
                <a:lnTo>
                  <a:pt x="233" y="162"/>
                </a:lnTo>
                <a:lnTo>
                  <a:pt x="231" y="162"/>
                </a:lnTo>
                <a:lnTo>
                  <a:pt x="230" y="160"/>
                </a:lnTo>
                <a:lnTo>
                  <a:pt x="228" y="159"/>
                </a:lnTo>
                <a:lnTo>
                  <a:pt x="227" y="159"/>
                </a:lnTo>
                <a:lnTo>
                  <a:pt x="227" y="157"/>
                </a:lnTo>
                <a:lnTo>
                  <a:pt x="228" y="156"/>
                </a:lnTo>
                <a:lnTo>
                  <a:pt x="230" y="154"/>
                </a:lnTo>
                <a:lnTo>
                  <a:pt x="231" y="153"/>
                </a:lnTo>
                <a:lnTo>
                  <a:pt x="233" y="151"/>
                </a:lnTo>
                <a:lnTo>
                  <a:pt x="234" y="151"/>
                </a:lnTo>
                <a:lnTo>
                  <a:pt x="237" y="151"/>
                </a:lnTo>
                <a:lnTo>
                  <a:pt x="244" y="148"/>
                </a:lnTo>
                <a:lnTo>
                  <a:pt x="255" y="143"/>
                </a:lnTo>
                <a:lnTo>
                  <a:pt x="256" y="143"/>
                </a:lnTo>
                <a:lnTo>
                  <a:pt x="257" y="143"/>
                </a:lnTo>
                <a:lnTo>
                  <a:pt x="257" y="144"/>
                </a:lnTo>
                <a:lnTo>
                  <a:pt x="257" y="146"/>
                </a:lnTo>
                <a:lnTo>
                  <a:pt x="257" y="147"/>
                </a:lnTo>
                <a:lnTo>
                  <a:pt x="256" y="148"/>
                </a:lnTo>
                <a:lnTo>
                  <a:pt x="255" y="150"/>
                </a:lnTo>
                <a:lnTo>
                  <a:pt x="252" y="151"/>
                </a:lnTo>
                <a:lnTo>
                  <a:pt x="252" y="153"/>
                </a:lnTo>
                <a:close/>
                <a:moveTo>
                  <a:pt x="265" y="135"/>
                </a:moveTo>
                <a:lnTo>
                  <a:pt x="263" y="135"/>
                </a:lnTo>
                <a:lnTo>
                  <a:pt x="263" y="134"/>
                </a:lnTo>
                <a:lnTo>
                  <a:pt x="265" y="134"/>
                </a:lnTo>
                <a:lnTo>
                  <a:pt x="265" y="135"/>
                </a:lnTo>
                <a:close/>
                <a:moveTo>
                  <a:pt x="112" y="93"/>
                </a:moveTo>
                <a:lnTo>
                  <a:pt x="113" y="93"/>
                </a:lnTo>
                <a:lnTo>
                  <a:pt x="115" y="95"/>
                </a:lnTo>
                <a:lnTo>
                  <a:pt x="116" y="95"/>
                </a:lnTo>
                <a:lnTo>
                  <a:pt x="118" y="96"/>
                </a:lnTo>
                <a:lnTo>
                  <a:pt x="119" y="98"/>
                </a:lnTo>
                <a:lnTo>
                  <a:pt x="121" y="99"/>
                </a:lnTo>
                <a:lnTo>
                  <a:pt x="124" y="102"/>
                </a:lnTo>
                <a:lnTo>
                  <a:pt x="126" y="106"/>
                </a:lnTo>
                <a:lnTo>
                  <a:pt x="128" y="109"/>
                </a:lnTo>
                <a:lnTo>
                  <a:pt x="129" y="112"/>
                </a:lnTo>
                <a:lnTo>
                  <a:pt x="129" y="114"/>
                </a:lnTo>
                <a:lnTo>
                  <a:pt x="131" y="115"/>
                </a:lnTo>
                <a:lnTo>
                  <a:pt x="131" y="116"/>
                </a:lnTo>
                <a:lnTo>
                  <a:pt x="131" y="118"/>
                </a:lnTo>
                <a:lnTo>
                  <a:pt x="131" y="119"/>
                </a:lnTo>
                <a:lnTo>
                  <a:pt x="131" y="121"/>
                </a:lnTo>
                <a:lnTo>
                  <a:pt x="131" y="122"/>
                </a:lnTo>
                <a:lnTo>
                  <a:pt x="129" y="124"/>
                </a:lnTo>
                <a:lnTo>
                  <a:pt x="128" y="125"/>
                </a:lnTo>
                <a:lnTo>
                  <a:pt x="126" y="125"/>
                </a:lnTo>
                <a:lnTo>
                  <a:pt x="126" y="127"/>
                </a:lnTo>
                <a:lnTo>
                  <a:pt x="125" y="127"/>
                </a:lnTo>
                <a:lnTo>
                  <a:pt x="121" y="127"/>
                </a:lnTo>
                <a:lnTo>
                  <a:pt x="118" y="127"/>
                </a:lnTo>
                <a:lnTo>
                  <a:pt x="115" y="127"/>
                </a:lnTo>
                <a:lnTo>
                  <a:pt x="112" y="127"/>
                </a:lnTo>
                <a:lnTo>
                  <a:pt x="110" y="127"/>
                </a:lnTo>
                <a:lnTo>
                  <a:pt x="109" y="125"/>
                </a:lnTo>
                <a:lnTo>
                  <a:pt x="108" y="125"/>
                </a:lnTo>
                <a:lnTo>
                  <a:pt x="106" y="124"/>
                </a:lnTo>
                <a:lnTo>
                  <a:pt x="105" y="122"/>
                </a:lnTo>
                <a:lnTo>
                  <a:pt x="103" y="121"/>
                </a:lnTo>
                <a:lnTo>
                  <a:pt x="102" y="118"/>
                </a:lnTo>
                <a:lnTo>
                  <a:pt x="100" y="116"/>
                </a:lnTo>
                <a:lnTo>
                  <a:pt x="99" y="115"/>
                </a:lnTo>
                <a:lnTo>
                  <a:pt x="97" y="112"/>
                </a:lnTo>
                <a:lnTo>
                  <a:pt x="96" y="109"/>
                </a:lnTo>
                <a:lnTo>
                  <a:pt x="96" y="108"/>
                </a:lnTo>
                <a:lnTo>
                  <a:pt x="96" y="105"/>
                </a:lnTo>
                <a:lnTo>
                  <a:pt x="96" y="103"/>
                </a:lnTo>
                <a:lnTo>
                  <a:pt x="96" y="102"/>
                </a:lnTo>
                <a:lnTo>
                  <a:pt x="96" y="100"/>
                </a:lnTo>
                <a:lnTo>
                  <a:pt x="97" y="99"/>
                </a:lnTo>
                <a:lnTo>
                  <a:pt x="99" y="98"/>
                </a:lnTo>
                <a:lnTo>
                  <a:pt x="100" y="96"/>
                </a:lnTo>
                <a:lnTo>
                  <a:pt x="102" y="95"/>
                </a:lnTo>
                <a:lnTo>
                  <a:pt x="103" y="95"/>
                </a:lnTo>
                <a:lnTo>
                  <a:pt x="105" y="93"/>
                </a:lnTo>
                <a:lnTo>
                  <a:pt x="106" y="93"/>
                </a:lnTo>
                <a:lnTo>
                  <a:pt x="109" y="92"/>
                </a:lnTo>
                <a:lnTo>
                  <a:pt x="110" y="93"/>
                </a:lnTo>
                <a:lnTo>
                  <a:pt x="112" y="93"/>
                </a:lnTo>
                <a:close/>
                <a:moveTo>
                  <a:pt x="220" y="87"/>
                </a:moveTo>
                <a:lnTo>
                  <a:pt x="221" y="87"/>
                </a:lnTo>
                <a:lnTo>
                  <a:pt x="221" y="89"/>
                </a:lnTo>
                <a:lnTo>
                  <a:pt x="223" y="90"/>
                </a:lnTo>
                <a:lnTo>
                  <a:pt x="223" y="92"/>
                </a:lnTo>
                <a:lnTo>
                  <a:pt x="223" y="93"/>
                </a:lnTo>
                <a:lnTo>
                  <a:pt x="223" y="95"/>
                </a:lnTo>
                <a:lnTo>
                  <a:pt x="223" y="98"/>
                </a:lnTo>
                <a:lnTo>
                  <a:pt x="223" y="99"/>
                </a:lnTo>
                <a:lnTo>
                  <a:pt x="223" y="102"/>
                </a:lnTo>
                <a:lnTo>
                  <a:pt x="221" y="103"/>
                </a:lnTo>
                <a:lnTo>
                  <a:pt x="221" y="106"/>
                </a:lnTo>
                <a:lnTo>
                  <a:pt x="220" y="109"/>
                </a:lnTo>
                <a:lnTo>
                  <a:pt x="218" y="111"/>
                </a:lnTo>
                <a:lnTo>
                  <a:pt x="218" y="114"/>
                </a:lnTo>
                <a:lnTo>
                  <a:pt x="217" y="115"/>
                </a:lnTo>
                <a:lnTo>
                  <a:pt x="214" y="116"/>
                </a:lnTo>
                <a:lnTo>
                  <a:pt x="212" y="118"/>
                </a:lnTo>
                <a:lnTo>
                  <a:pt x="212" y="121"/>
                </a:lnTo>
                <a:lnTo>
                  <a:pt x="209" y="125"/>
                </a:lnTo>
                <a:lnTo>
                  <a:pt x="209" y="127"/>
                </a:lnTo>
                <a:lnTo>
                  <a:pt x="208" y="127"/>
                </a:lnTo>
                <a:lnTo>
                  <a:pt x="208" y="128"/>
                </a:lnTo>
                <a:lnTo>
                  <a:pt x="207" y="128"/>
                </a:lnTo>
                <a:lnTo>
                  <a:pt x="205" y="128"/>
                </a:lnTo>
                <a:lnTo>
                  <a:pt x="201" y="127"/>
                </a:lnTo>
                <a:lnTo>
                  <a:pt x="199" y="125"/>
                </a:lnTo>
                <a:lnTo>
                  <a:pt x="196" y="125"/>
                </a:lnTo>
                <a:lnTo>
                  <a:pt x="196" y="125"/>
                </a:lnTo>
                <a:lnTo>
                  <a:pt x="195" y="125"/>
                </a:lnTo>
                <a:lnTo>
                  <a:pt x="193" y="125"/>
                </a:lnTo>
                <a:lnTo>
                  <a:pt x="185" y="127"/>
                </a:lnTo>
                <a:lnTo>
                  <a:pt x="177" y="127"/>
                </a:lnTo>
                <a:lnTo>
                  <a:pt x="174" y="128"/>
                </a:lnTo>
                <a:lnTo>
                  <a:pt x="170" y="130"/>
                </a:lnTo>
                <a:lnTo>
                  <a:pt x="167" y="130"/>
                </a:lnTo>
                <a:lnTo>
                  <a:pt x="166" y="130"/>
                </a:lnTo>
                <a:lnTo>
                  <a:pt x="163" y="130"/>
                </a:lnTo>
                <a:lnTo>
                  <a:pt x="161" y="130"/>
                </a:lnTo>
                <a:lnTo>
                  <a:pt x="161" y="130"/>
                </a:lnTo>
                <a:lnTo>
                  <a:pt x="160" y="128"/>
                </a:lnTo>
                <a:lnTo>
                  <a:pt x="158" y="128"/>
                </a:lnTo>
                <a:lnTo>
                  <a:pt x="158" y="127"/>
                </a:lnTo>
                <a:lnTo>
                  <a:pt x="157" y="125"/>
                </a:lnTo>
                <a:lnTo>
                  <a:pt x="157" y="124"/>
                </a:lnTo>
                <a:lnTo>
                  <a:pt x="157" y="122"/>
                </a:lnTo>
                <a:lnTo>
                  <a:pt x="157" y="121"/>
                </a:lnTo>
                <a:lnTo>
                  <a:pt x="157" y="119"/>
                </a:lnTo>
                <a:lnTo>
                  <a:pt x="157" y="118"/>
                </a:lnTo>
                <a:lnTo>
                  <a:pt x="158" y="116"/>
                </a:lnTo>
                <a:lnTo>
                  <a:pt x="158" y="116"/>
                </a:lnTo>
                <a:lnTo>
                  <a:pt x="160" y="115"/>
                </a:lnTo>
                <a:lnTo>
                  <a:pt x="160" y="114"/>
                </a:lnTo>
                <a:lnTo>
                  <a:pt x="161" y="112"/>
                </a:lnTo>
                <a:lnTo>
                  <a:pt x="161" y="112"/>
                </a:lnTo>
                <a:lnTo>
                  <a:pt x="161" y="111"/>
                </a:lnTo>
                <a:lnTo>
                  <a:pt x="163" y="109"/>
                </a:lnTo>
                <a:lnTo>
                  <a:pt x="164" y="108"/>
                </a:lnTo>
                <a:lnTo>
                  <a:pt x="167" y="106"/>
                </a:lnTo>
                <a:lnTo>
                  <a:pt x="172" y="103"/>
                </a:lnTo>
                <a:lnTo>
                  <a:pt x="177" y="100"/>
                </a:lnTo>
                <a:lnTo>
                  <a:pt x="182" y="99"/>
                </a:lnTo>
                <a:lnTo>
                  <a:pt x="186" y="98"/>
                </a:lnTo>
                <a:lnTo>
                  <a:pt x="189" y="96"/>
                </a:lnTo>
                <a:lnTo>
                  <a:pt x="195" y="95"/>
                </a:lnTo>
                <a:lnTo>
                  <a:pt x="211" y="90"/>
                </a:lnTo>
                <a:lnTo>
                  <a:pt x="220" y="87"/>
                </a:lnTo>
                <a:close/>
                <a:moveTo>
                  <a:pt x="161" y="77"/>
                </a:moveTo>
                <a:lnTo>
                  <a:pt x="161" y="79"/>
                </a:lnTo>
                <a:lnTo>
                  <a:pt x="161" y="80"/>
                </a:lnTo>
                <a:lnTo>
                  <a:pt x="161" y="80"/>
                </a:lnTo>
                <a:lnTo>
                  <a:pt x="161" y="82"/>
                </a:lnTo>
                <a:lnTo>
                  <a:pt x="161" y="82"/>
                </a:lnTo>
                <a:lnTo>
                  <a:pt x="161" y="83"/>
                </a:lnTo>
                <a:lnTo>
                  <a:pt x="161" y="84"/>
                </a:lnTo>
                <a:lnTo>
                  <a:pt x="160" y="86"/>
                </a:lnTo>
                <a:lnTo>
                  <a:pt x="158" y="87"/>
                </a:lnTo>
                <a:lnTo>
                  <a:pt x="158" y="89"/>
                </a:lnTo>
                <a:lnTo>
                  <a:pt x="154" y="92"/>
                </a:lnTo>
                <a:lnTo>
                  <a:pt x="153" y="95"/>
                </a:lnTo>
                <a:lnTo>
                  <a:pt x="151" y="96"/>
                </a:lnTo>
                <a:lnTo>
                  <a:pt x="148" y="98"/>
                </a:lnTo>
                <a:lnTo>
                  <a:pt x="147" y="99"/>
                </a:lnTo>
                <a:lnTo>
                  <a:pt x="145" y="99"/>
                </a:lnTo>
                <a:lnTo>
                  <a:pt x="144" y="99"/>
                </a:lnTo>
                <a:lnTo>
                  <a:pt x="142" y="99"/>
                </a:lnTo>
                <a:lnTo>
                  <a:pt x="141" y="98"/>
                </a:lnTo>
                <a:lnTo>
                  <a:pt x="141" y="96"/>
                </a:lnTo>
                <a:lnTo>
                  <a:pt x="141" y="95"/>
                </a:lnTo>
                <a:lnTo>
                  <a:pt x="141" y="93"/>
                </a:lnTo>
                <a:lnTo>
                  <a:pt x="142" y="92"/>
                </a:lnTo>
                <a:lnTo>
                  <a:pt x="144" y="89"/>
                </a:lnTo>
                <a:lnTo>
                  <a:pt x="145" y="87"/>
                </a:lnTo>
                <a:lnTo>
                  <a:pt x="147" y="86"/>
                </a:lnTo>
                <a:lnTo>
                  <a:pt x="148" y="83"/>
                </a:lnTo>
                <a:lnTo>
                  <a:pt x="151" y="82"/>
                </a:lnTo>
                <a:lnTo>
                  <a:pt x="153" y="82"/>
                </a:lnTo>
                <a:lnTo>
                  <a:pt x="154" y="80"/>
                </a:lnTo>
                <a:lnTo>
                  <a:pt x="156" y="79"/>
                </a:lnTo>
                <a:lnTo>
                  <a:pt x="158" y="79"/>
                </a:lnTo>
                <a:lnTo>
                  <a:pt x="160" y="77"/>
                </a:lnTo>
                <a:lnTo>
                  <a:pt x="161" y="77"/>
                </a:lnTo>
                <a:close/>
                <a:moveTo>
                  <a:pt x="131" y="55"/>
                </a:moveTo>
                <a:lnTo>
                  <a:pt x="134" y="55"/>
                </a:lnTo>
                <a:lnTo>
                  <a:pt x="137" y="57"/>
                </a:lnTo>
                <a:lnTo>
                  <a:pt x="138" y="57"/>
                </a:lnTo>
                <a:lnTo>
                  <a:pt x="140" y="58"/>
                </a:lnTo>
                <a:lnTo>
                  <a:pt x="141" y="60"/>
                </a:lnTo>
                <a:lnTo>
                  <a:pt x="142" y="61"/>
                </a:lnTo>
                <a:lnTo>
                  <a:pt x="142" y="63"/>
                </a:lnTo>
                <a:lnTo>
                  <a:pt x="141" y="64"/>
                </a:lnTo>
                <a:lnTo>
                  <a:pt x="140" y="66"/>
                </a:lnTo>
                <a:lnTo>
                  <a:pt x="138" y="68"/>
                </a:lnTo>
                <a:lnTo>
                  <a:pt x="134" y="71"/>
                </a:lnTo>
                <a:lnTo>
                  <a:pt x="131" y="73"/>
                </a:lnTo>
                <a:lnTo>
                  <a:pt x="129" y="74"/>
                </a:lnTo>
                <a:lnTo>
                  <a:pt x="128" y="74"/>
                </a:lnTo>
                <a:lnTo>
                  <a:pt x="126" y="74"/>
                </a:lnTo>
                <a:lnTo>
                  <a:pt x="126" y="74"/>
                </a:lnTo>
                <a:lnTo>
                  <a:pt x="125" y="74"/>
                </a:lnTo>
                <a:lnTo>
                  <a:pt x="124" y="73"/>
                </a:lnTo>
                <a:lnTo>
                  <a:pt x="124" y="71"/>
                </a:lnTo>
                <a:lnTo>
                  <a:pt x="124" y="70"/>
                </a:lnTo>
                <a:lnTo>
                  <a:pt x="124" y="68"/>
                </a:lnTo>
                <a:lnTo>
                  <a:pt x="124" y="67"/>
                </a:lnTo>
                <a:lnTo>
                  <a:pt x="124" y="66"/>
                </a:lnTo>
                <a:lnTo>
                  <a:pt x="125" y="64"/>
                </a:lnTo>
                <a:lnTo>
                  <a:pt x="125" y="63"/>
                </a:lnTo>
                <a:lnTo>
                  <a:pt x="126" y="61"/>
                </a:lnTo>
                <a:lnTo>
                  <a:pt x="126" y="58"/>
                </a:lnTo>
                <a:lnTo>
                  <a:pt x="128" y="57"/>
                </a:lnTo>
                <a:lnTo>
                  <a:pt x="129" y="57"/>
                </a:lnTo>
                <a:lnTo>
                  <a:pt x="131" y="55"/>
                </a:lnTo>
                <a:close/>
                <a:moveTo>
                  <a:pt x="174" y="55"/>
                </a:moveTo>
                <a:lnTo>
                  <a:pt x="176" y="55"/>
                </a:lnTo>
                <a:lnTo>
                  <a:pt x="176" y="57"/>
                </a:lnTo>
                <a:lnTo>
                  <a:pt x="177" y="57"/>
                </a:lnTo>
                <a:lnTo>
                  <a:pt x="177" y="58"/>
                </a:lnTo>
                <a:lnTo>
                  <a:pt x="179" y="60"/>
                </a:lnTo>
                <a:lnTo>
                  <a:pt x="179" y="61"/>
                </a:lnTo>
                <a:lnTo>
                  <a:pt x="179" y="63"/>
                </a:lnTo>
                <a:lnTo>
                  <a:pt x="179" y="64"/>
                </a:lnTo>
                <a:lnTo>
                  <a:pt x="177" y="66"/>
                </a:lnTo>
                <a:lnTo>
                  <a:pt x="177" y="67"/>
                </a:lnTo>
                <a:lnTo>
                  <a:pt x="176" y="68"/>
                </a:lnTo>
                <a:lnTo>
                  <a:pt x="174" y="70"/>
                </a:lnTo>
                <a:lnTo>
                  <a:pt x="173" y="70"/>
                </a:lnTo>
                <a:lnTo>
                  <a:pt x="172" y="70"/>
                </a:lnTo>
                <a:lnTo>
                  <a:pt x="170" y="70"/>
                </a:lnTo>
                <a:lnTo>
                  <a:pt x="170" y="68"/>
                </a:lnTo>
                <a:lnTo>
                  <a:pt x="169" y="67"/>
                </a:lnTo>
                <a:lnTo>
                  <a:pt x="167" y="66"/>
                </a:lnTo>
                <a:lnTo>
                  <a:pt x="167" y="63"/>
                </a:lnTo>
                <a:lnTo>
                  <a:pt x="167" y="61"/>
                </a:lnTo>
                <a:lnTo>
                  <a:pt x="167" y="60"/>
                </a:lnTo>
                <a:lnTo>
                  <a:pt x="167" y="58"/>
                </a:lnTo>
                <a:lnTo>
                  <a:pt x="169" y="58"/>
                </a:lnTo>
                <a:lnTo>
                  <a:pt x="169" y="57"/>
                </a:lnTo>
                <a:lnTo>
                  <a:pt x="170" y="57"/>
                </a:lnTo>
                <a:lnTo>
                  <a:pt x="172" y="55"/>
                </a:lnTo>
                <a:lnTo>
                  <a:pt x="174" y="55"/>
                </a:lnTo>
                <a:close/>
                <a:moveTo>
                  <a:pt x="97" y="36"/>
                </a:moveTo>
                <a:lnTo>
                  <a:pt x="99" y="38"/>
                </a:lnTo>
                <a:lnTo>
                  <a:pt x="102" y="42"/>
                </a:lnTo>
                <a:lnTo>
                  <a:pt x="105" y="44"/>
                </a:lnTo>
                <a:lnTo>
                  <a:pt x="105" y="47"/>
                </a:lnTo>
                <a:lnTo>
                  <a:pt x="106" y="47"/>
                </a:lnTo>
                <a:lnTo>
                  <a:pt x="106" y="48"/>
                </a:lnTo>
                <a:lnTo>
                  <a:pt x="106" y="50"/>
                </a:lnTo>
                <a:lnTo>
                  <a:pt x="106" y="51"/>
                </a:lnTo>
                <a:lnTo>
                  <a:pt x="106" y="52"/>
                </a:lnTo>
                <a:lnTo>
                  <a:pt x="106" y="55"/>
                </a:lnTo>
                <a:lnTo>
                  <a:pt x="105" y="57"/>
                </a:lnTo>
                <a:lnTo>
                  <a:pt x="103" y="58"/>
                </a:lnTo>
                <a:lnTo>
                  <a:pt x="102" y="60"/>
                </a:lnTo>
                <a:lnTo>
                  <a:pt x="102" y="61"/>
                </a:lnTo>
                <a:lnTo>
                  <a:pt x="100" y="61"/>
                </a:lnTo>
                <a:lnTo>
                  <a:pt x="99" y="61"/>
                </a:lnTo>
                <a:lnTo>
                  <a:pt x="97" y="61"/>
                </a:lnTo>
                <a:lnTo>
                  <a:pt x="96" y="61"/>
                </a:lnTo>
                <a:lnTo>
                  <a:pt x="93" y="60"/>
                </a:lnTo>
                <a:lnTo>
                  <a:pt x="92" y="58"/>
                </a:lnTo>
                <a:lnTo>
                  <a:pt x="92" y="57"/>
                </a:lnTo>
                <a:lnTo>
                  <a:pt x="92" y="57"/>
                </a:lnTo>
                <a:lnTo>
                  <a:pt x="92" y="55"/>
                </a:lnTo>
                <a:lnTo>
                  <a:pt x="90" y="54"/>
                </a:lnTo>
                <a:lnTo>
                  <a:pt x="90" y="52"/>
                </a:lnTo>
                <a:lnTo>
                  <a:pt x="90" y="51"/>
                </a:lnTo>
                <a:lnTo>
                  <a:pt x="90" y="48"/>
                </a:lnTo>
                <a:lnTo>
                  <a:pt x="90" y="47"/>
                </a:lnTo>
                <a:lnTo>
                  <a:pt x="90" y="45"/>
                </a:lnTo>
                <a:lnTo>
                  <a:pt x="90" y="44"/>
                </a:lnTo>
                <a:lnTo>
                  <a:pt x="90" y="42"/>
                </a:lnTo>
                <a:lnTo>
                  <a:pt x="92" y="41"/>
                </a:lnTo>
                <a:lnTo>
                  <a:pt x="92" y="39"/>
                </a:lnTo>
                <a:lnTo>
                  <a:pt x="93" y="38"/>
                </a:lnTo>
                <a:lnTo>
                  <a:pt x="94" y="36"/>
                </a:lnTo>
                <a:lnTo>
                  <a:pt x="96" y="36"/>
                </a:lnTo>
                <a:lnTo>
                  <a:pt x="97" y="36"/>
                </a:lnTo>
                <a:close/>
                <a:moveTo>
                  <a:pt x="202" y="66"/>
                </a:moveTo>
                <a:lnTo>
                  <a:pt x="201" y="66"/>
                </a:lnTo>
                <a:lnTo>
                  <a:pt x="201" y="64"/>
                </a:lnTo>
                <a:lnTo>
                  <a:pt x="199" y="63"/>
                </a:lnTo>
                <a:lnTo>
                  <a:pt x="199" y="61"/>
                </a:lnTo>
                <a:lnTo>
                  <a:pt x="198" y="57"/>
                </a:lnTo>
                <a:lnTo>
                  <a:pt x="198" y="55"/>
                </a:lnTo>
                <a:lnTo>
                  <a:pt x="196" y="52"/>
                </a:lnTo>
                <a:lnTo>
                  <a:pt x="196" y="44"/>
                </a:lnTo>
                <a:lnTo>
                  <a:pt x="196" y="41"/>
                </a:lnTo>
                <a:lnTo>
                  <a:pt x="196" y="39"/>
                </a:lnTo>
                <a:lnTo>
                  <a:pt x="196" y="38"/>
                </a:lnTo>
                <a:lnTo>
                  <a:pt x="196" y="36"/>
                </a:lnTo>
                <a:lnTo>
                  <a:pt x="196" y="35"/>
                </a:lnTo>
                <a:lnTo>
                  <a:pt x="196" y="35"/>
                </a:lnTo>
                <a:lnTo>
                  <a:pt x="196" y="34"/>
                </a:lnTo>
                <a:lnTo>
                  <a:pt x="198" y="34"/>
                </a:lnTo>
                <a:lnTo>
                  <a:pt x="199" y="35"/>
                </a:lnTo>
                <a:lnTo>
                  <a:pt x="199" y="38"/>
                </a:lnTo>
                <a:lnTo>
                  <a:pt x="201" y="39"/>
                </a:lnTo>
                <a:lnTo>
                  <a:pt x="201" y="41"/>
                </a:lnTo>
                <a:lnTo>
                  <a:pt x="202" y="42"/>
                </a:lnTo>
                <a:lnTo>
                  <a:pt x="205" y="47"/>
                </a:lnTo>
                <a:lnTo>
                  <a:pt x="207" y="47"/>
                </a:lnTo>
                <a:lnTo>
                  <a:pt x="208" y="48"/>
                </a:lnTo>
                <a:lnTo>
                  <a:pt x="208" y="50"/>
                </a:lnTo>
                <a:lnTo>
                  <a:pt x="208" y="51"/>
                </a:lnTo>
                <a:lnTo>
                  <a:pt x="208" y="52"/>
                </a:lnTo>
                <a:lnTo>
                  <a:pt x="208" y="55"/>
                </a:lnTo>
                <a:lnTo>
                  <a:pt x="208" y="57"/>
                </a:lnTo>
                <a:lnTo>
                  <a:pt x="207" y="58"/>
                </a:lnTo>
                <a:lnTo>
                  <a:pt x="205" y="61"/>
                </a:lnTo>
                <a:lnTo>
                  <a:pt x="205" y="63"/>
                </a:lnTo>
                <a:lnTo>
                  <a:pt x="204" y="64"/>
                </a:lnTo>
                <a:lnTo>
                  <a:pt x="202" y="66"/>
                </a:lnTo>
                <a:close/>
                <a:moveTo>
                  <a:pt x="158" y="44"/>
                </a:moveTo>
                <a:lnTo>
                  <a:pt x="157" y="42"/>
                </a:lnTo>
                <a:lnTo>
                  <a:pt x="156" y="41"/>
                </a:lnTo>
                <a:lnTo>
                  <a:pt x="154" y="39"/>
                </a:lnTo>
                <a:lnTo>
                  <a:pt x="154" y="38"/>
                </a:lnTo>
                <a:lnTo>
                  <a:pt x="154" y="36"/>
                </a:lnTo>
                <a:lnTo>
                  <a:pt x="156" y="35"/>
                </a:lnTo>
                <a:lnTo>
                  <a:pt x="156" y="34"/>
                </a:lnTo>
                <a:lnTo>
                  <a:pt x="157" y="32"/>
                </a:lnTo>
                <a:lnTo>
                  <a:pt x="158" y="31"/>
                </a:lnTo>
                <a:lnTo>
                  <a:pt x="160" y="31"/>
                </a:lnTo>
                <a:lnTo>
                  <a:pt x="161" y="32"/>
                </a:lnTo>
                <a:lnTo>
                  <a:pt x="161" y="34"/>
                </a:lnTo>
                <a:lnTo>
                  <a:pt x="161" y="35"/>
                </a:lnTo>
                <a:lnTo>
                  <a:pt x="161" y="41"/>
                </a:lnTo>
                <a:lnTo>
                  <a:pt x="160" y="42"/>
                </a:lnTo>
                <a:lnTo>
                  <a:pt x="160" y="44"/>
                </a:lnTo>
                <a:lnTo>
                  <a:pt x="158" y="44"/>
                </a:lnTo>
                <a:close/>
                <a:moveTo>
                  <a:pt x="150" y="28"/>
                </a:moveTo>
                <a:lnTo>
                  <a:pt x="148" y="29"/>
                </a:lnTo>
                <a:lnTo>
                  <a:pt x="147" y="29"/>
                </a:lnTo>
                <a:lnTo>
                  <a:pt x="145" y="32"/>
                </a:lnTo>
                <a:lnTo>
                  <a:pt x="144" y="35"/>
                </a:lnTo>
                <a:lnTo>
                  <a:pt x="140" y="44"/>
                </a:lnTo>
                <a:lnTo>
                  <a:pt x="138" y="45"/>
                </a:lnTo>
                <a:lnTo>
                  <a:pt x="137" y="47"/>
                </a:lnTo>
                <a:lnTo>
                  <a:pt x="135" y="47"/>
                </a:lnTo>
                <a:lnTo>
                  <a:pt x="135" y="45"/>
                </a:lnTo>
                <a:lnTo>
                  <a:pt x="134" y="45"/>
                </a:lnTo>
                <a:lnTo>
                  <a:pt x="134" y="44"/>
                </a:lnTo>
                <a:lnTo>
                  <a:pt x="132" y="44"/>
                </a:lnTo>
                <a:lnTo>
                  <a:pt x="132" y="42"/>
                </a:lnTo>
                <a:lnTo>
                  <a:pt x="132" y="41"/>
                </a:lnTo>
                <a:lnTo>
                  <a:pt x="132" y="38"/>
                </a:lnTo>
                <a:lnTo>
                  <a:pt x="132" y="36"/>
                </a:lnTo>
                <a:lnTo>
                  <a:pt x="132" y="35"/>
                </a:lnTo>
                <a:lnTo>
                  <a:pt x="134" y="34"/>
                </a:lnTo>
                <a:lnTo>
                  <a:pt x="134" y="32"/>
                </a:lnTo>
                <a:lnTo>
                  <a:pt x="134" y="31"/>
                </a:lnTo>
                <a:lnTo>
                  <a:pt x="135" y="29"/>
                </a:lnTo>
                <a:lnTo>
                  <a:pt x="137" y="29"/>
                </a:lnTo>
                <a:lnTo>
                  <a:pt x="138" y="28"/>
                </a:lnTo>
                <a:lnTo>
                  <a:pt x="140" y="28"/>
                </a:lnTo>
                <a:lnTo>
                  <a:pt x="144" y="26"/>
                </a:lnTo>
                <a:lnTo>
                  <a:pt x="147" y="26"/>
                </a:lnTo>
                <a:lnTo>
                  <a:pt x="148" y="25"/>
                </a:lnTo>
                <a:lnTo>
                  <a:pt x="150" y="25"/>
                </a:lnTo>
                <a:lnTo>
                  <a:pt x="153" y="22"/>
                </a:lnTo>
                <a:lnTo>
                  <a:pt x="154" y="22"/>
                </a:lnTo>
                <a:lnTo>
                  <a:pt x="154" y="23"/>
                </a:lnTo>
                <a:lnTo>
                  <a:pt x="153" y="25"/>
                </a:lnTo>
                <a:lnTo>
                  <a:pt x="151" y="26"/>
                </a:lnTo>
                <a:lnTo>
                  <a:pt x="150" y="28"/>
                </a:lnTo>
                <a:close/>
                <a:moveTo>
                  <a:pt x="188" y="16"/>
                </a:moveTo>
                <a:lnTo>
                  <a:pt x="186" y="15"/>
                </a:lnTo>
                <a:lnTo>
                  <a:pt x="186" y="13"/>
                </a:lnTo>
                <a:lnTo>
                  <a:pt x="186" y="12"/>
                </a:lnTo>
                <a:lnTo>
                  <a:pt x="186" y="12"/>
                </a:lnTo>
                <a:lnTo>
                  <a:pt x="188" y="9"/>
                </a:lnTo>
                <a:lnTo>
                  <a:pt x="188" y="6"/>
                </a:lnTo>
                <a:lnTo>
                  <a:pt x="189" y="6"/>
                </a:lnTo>
                <a:lnTo>
                  <a:pt x="191" y="7"/>
                </a:lnTo>
                <a:lnTo>
                  <a:pt x="191" y="9"/>
                </a:lnTo>
                <a:lnTo>
                  <a:pt x="191" y="10"/>
                </a:lnTo>
                <a:lnTo>
                  <a:pt x="189" y="12"/>
                </a:lnTo>
                <a:lnTo>
                  <a:pt x="189" y="13"/>
                </a:lnTo>
                <a:lnTo>
                  <a:pt x="189" y="15"/>
                </a:lnTo>
                <a:lnTo>
                  <a:pt x="188" y="16"/>
                </a:lnTo>
                <a:close/>
                <a:moveTo>
                  <a:pt x="278" y="4"/>
                </a:moveTo>
                <a:lnTo>
                  <a:pt x="279" y="4"/>
                </a:lnTo>
                <a:lnTo>
                  <a:pt x="281" y="4"/>
                </a:lnTo>
                <a:lnTo>
                  <a:pt x="282" y="6"/>
                </a:lnTo>
                <a:lnTo>
                  <a:pt x="284" y="6"/>
                </a:lnTo>
                <a:lnTo>
                  <a:pt x="284" y="7"/>
                </a:lnTo>
                <a:lnTo>
                  <a:pt x="285" y="7"/>
                </a:lnTo>
                <a:lnTo>
                  <a:pt x="285" y="9"/>
                </a:lnTo>
                <a:lnTo>
                  <a:pt x="287" y="10"/>
                </a:lnTo>
                <a:lnTo>
                  <a:pt x="287" y="12"/>
                </a:lnTo>
                <a:lnTo>
                  <a:pt x="287" y="12"/>
                </a:lnTo>
                <a:lnTo>
                  <a:pt x="287" y="13"/>
                </a:lnTo>
                <a:lnTo>
                  <a:pt x="288" y="16"/>
                </a:lnTo>
                <a:lnTo>
                  <a:pt x="288" y="18"/>
                </a:lnTo>
                <a:lnTo>
                  <a:pt x="288" y="20"/>
                </a:lnTo>
                <a:lnTo>
                  <a:pt x="287" y="23"/>
                </a:lnTo>
                <a:lnTo>
                  <a:pt x="287" y="26"/>
                </a:lnTo>
                <a:lnTo>
                  <a:pt x="284" y="41"/>
                </a:lnTo>
                <a:lnTo>
                  <a:pt x="282" y="42"/>
                </a:lnTo>
                <a:lnTo>
                  <a:pt x="282" y="45"/>
                </a:lnTo>
                <a:lnTo>
                  <a:pt x="281" y="47"/>
                </a:lnTo>
                <a:lnTo>
                  <a:pt x="279" y="48"/>
                </a:lnTo>
                <a:lnTo>
                  <a:pt x="279" y="50"/>
                </a:lnTo>
                <a:lnTo>
                  <a:pt x="278" y="51"/>
                </a:lnTo>
                <a:lnTo>
                  <a:pt x="275" y="54"/>
                </a:lnTo>
                <a:lnTo>
                  <a:pt x="272" y="57"/>
                </a:lnTo>
                <a:lnTo>
                  <a:pt x="271" y="58"/>
                </a:lnTo>
                <a:lnTo>
                  <a:pt x="268" y="61"/>
                </a:lnTo>
                <a:lnTo>
                  <a:pt x="266" y="61"/>
                </a:lnTo>
                <a:lnTo>
                  <a:pt x="266" y="63"/>
                </a:lnTo>
                <a:lnTo>
                  <a:pt x="263" y="64"/>
                </a:lnTo>
                <a:lnTo>
                  <a:pt x="262" y="66"/>
                </a:lnTo>
                <a:lnTo>
                  <a:pt x="257" y="66"/>
                </a:lnTo>
                <a:lnTo>
                  <a:pt x="255" y="67"/>
                </a:lnTo>
                <a:lnTo>
                  <a:pt x="253" y="67"/>
                </a:lnTo>
                <a:lnTo>
                  <a:pt x="253" y="66"/>
                </a:lnTo>
                <a:lnTo>
                  <a:pt x="252" y="66"/>
                </a:lnTo>
                <a:lnTo>
                  <a:pt x="252" y="63"/>
                </a:lnTo>
                <a:lnTo>
                  <a:pt x="253" y="61"/>
                </a:lnTo>
                <a:lnTo>
                  <a:pt x="253" y="60"/>
                </a:lnTo>
                <a:lnTo>
                  <a:pt x="255" y="52"/>
                </a:lnTo>
                <a:lnTo>
                  <a:pt x="255" y="47"/>
                </a:lnTo>
                <a:lnTo>
                  <a:pt x="256" y="45"/>
                </a:lnTo>
                <a:lnTo>
                  <a:pt x="257" y="34"/>
                </a:lnTo>
                <a:lnTo>
                  <a:pt x="257" y="31"/>
                </a:lnTo>
                <a:lnTo>
                  <a:pt x="257" y="28"/>
                </a:lnTo>
                <a:lnTo>
                  <a:pt x="259" y="25"/>
                </a:lnTo>
                <a:lnTo>
                  <a:pt x="259" y="23"/>
                </a:lnTo>
                <a:lnTo>
                  <a:pt x="260" y="22"/>
                </a:lnTo>
                <a:lnTo>
                  <a:pt x="260" y="19"/>
                </a:lnTo>
                <a:lnTo>
                  <a:pt x="262" y="18"/>
                </a:lnTo>
                <a:lnTo>
                  <a:pt x="263" y="16"/>
                </a:lnTo>
                <a:lnTo>
                  <a:pt x="263" y="15"/>
                </a:lnTo>
                <a:lnTo>
                  <a:pt x="265" y="12"/>
                </a:lnTo>
                <a:lnTo>
                  <a:pt x="266" y="12"/>
                </a:lnTo>
                <a:lnTo>
                  <a:pt x="268" y="10"/>
                </a:lnTo>
                <a:lnTo>
                  <a:pt x="269" y="9"/>
                </a:lnTo>
                <a:lnTo>
                  <a:pt x="269" y="7"/>
                </a:lnTo>
                <a:lnTo>
                  <a:pt x="271" y="7"/>
                </a:lnTo>
                <a:lnTo>
                  <a:pt x="272" y="6"/>
                </a:lnTo>
                <a:lnTo>
                  <a:pt x="275" y="6"/>
                </a:lnTo>
                <a:lnTo>
                  <a:pt x="276" y="4"/>
                </a:lnTo>
                <a:lnTo>
                  <a:pt x="278" y="4"/>
                </a:lnTo>
                <a:close/>
                <a:moveTo>
                  <a:pt x="116" y="13"/>
                </a:moveTo>
                <a:lnTo>
                  <a:pt x="115" y="13"/>
                </a:lnTo>
                <a:lnTo>
                  <a:pt x="115" y="12"/>
                </a:lnTo>
                <a:lnTo>
                  <a:pt x="113" y="12"/>
                </a:lnTo>
                <a:lnTo>
                  <a:pt x="113" y="12"/>
                </a:lnTo>
                <a:lnTo>
                  <a:pt x="112" y="10"/>
                </a:lnTo>
                <a:lnTo>
                  <a:pt x="112" y="6"/>
                </a:lnTo>
                <a:lnTo>
                  <a:pt x="112" y="3"/>
                </a:lnTo>
                <a:lnTo>
                  <a:pt x="112" y="2"/>
                </a:lnTo>
                <a:lnTo>
                  <a:pt x="113" y="0"/>
                </a:lnTo>
                <a:lnTo>
                  <a:pt x="115" y="2"/>
                </a:lnTo>
                <a:lnTo>
                  <a:pt x="116" y="3"/>
                </a:lnTo>
                <a:lnTo>
                  <a:pt x="116" y="4"/>
                </a:lnTo>
                <a:lnTo>
                  <a:pt x="118" y="6"/>
                </a:lnTo>
                <a:lnTo>
                  <a:pt x="118" y="7"/>
                </a:lnTo>
                <a:lnTo>
                  <a:pt x="118" y="9"/>
                </a:lnTo>
                <a:lnTo>
                  <a:pt x="118" y="10"/>
                </a:lnTo>
                <a:lnTo>
                  <a:pt x="118" y="12"/>
                </a:lnTo>
                <a:lnTo>
                  <a:pt x="118" y="12"/>
                </a:lnTo>
                <a:lnTo>
                  <a:pt x="116" y="1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60"/>
          <p:cNvSpPr>
            <a:spLocks/>
          </p:cNvSpPr>
          <p:nvPr/>
        </p:nvSpPr>
        <p:spPr bwMode="auto">
          <a:xfrm>
            <a:off x="4471988" y="4556125"/>
            <a:ext cx="690563" cy="442913"/>
          </a:xfrm>
          <a:custGeom>
            <a:avLst/>
            <a:gdLst>
              <a:gd name="T0" fmla="*/ 432 w 435"/>
              <a:gd name="T1" fmla="*/ 62 h 279"/>
              <a:gd name="T2" fmla="*/ 435 w 435"/>
              <a:gd name="T3" fmla="*/ 190 h 279"/>
              <a:gd name="T4" fmla="*/ 434 w 435"/>
              <a:gd name="T5" fmla="*/ 220 h 279"/>
              <a:gd name="T6" fmla="*/ 432 w 435"/>
              <a:gd name="T7" fmla="*/ 250 h 279"/>
              <a:gd name="T8" fmla="*/ 432 w 435"/>
              <a:gd name="T9" fmla="*/ 260 h 279"/>
              <a:gd name="T10" fmla="*/ 429 w 435"/>
              <a:gd name="T11" fmla="*/ 266 h 279"/>
              <a:gd name="T12" fmla="*/ 427 w 435"/>
              <a:gd name="T13" fmla="*/ 270 h 279"/>
              <a:gd name="T14" fmla="*/ 418 w 435"/>
              <a:gd name="T15" fmla="*/ 275 h 279"/>
              <a:gd name="T16" fmla="*/ 405 w 435"/>
              <a:gd name="T17" fmla="*/ 276 h 279"/>
              <a:gd name="T18" fmla="*/ 349 w 435"/>
              <a:gd name="T19" fmla="*/ 276 h 279"/>
              <a:gd name="T20" fmla="*/ 275 w 435"/>
              <a:gd name="T21" fmla="*/ 279 h 279"/>
              <a:gd name="T22" fmla="*/ 255 w 435"/>
              <a:gd name="T23" fmla="*/ 279 h 279"/>
              <a:gd name="T24" fmla="*/ 243 w 435"/>
              <a:gd name="T25" fmla="*/ 278 h 279"/>
              <a:gd name="T26" fmla="*/ 237 w 435"/>
              <a:gd name="T27" fmla="*/ 275 h 279"/>
              <a:gd name="T28" fmla="*/ 227 w 435"/>
              <a:gd name="T29" fmla="*/ 270 h 279"/>
              <a:gd name="T30" fmla="*/ 216 w 435"/>
              <a:gd name="T31" fmla="*/ 269 h 279"/>
              <a:gd name="T32" fmla="*/ 200 w 435"/>
              <a:gd name="T33" fmla="*/ 269 h 279"/>
              <a:gd name="T34" fmla="*/ 57 w 435"/>
              <a:gd name="T35" fmla="*/ 270 h 279"/>
              <a:gd name="T36" fmla="*/ 45 w 435"/>
              <a:gd name="T37" fmla="*/ 269 h 279"/>
              <a:gd name="T38" fmla="*/ 37 w 435"/>
              <a:gd name="T39" fmla="*/ 266 h 279"/>
              <a:gd name="T40" fmla="*/ 34 w 435"/>
              <a:gd name="T41" fmla="*/ 263 h 279"/>
              <a:gd name="T42" fmla="*/ 34 w 435"/>
              <a:gd name="T43" fmla="*/ 260 h 279"/>
              <a:gd name="T44" fmla="*/ 34 w 435"/>
              <a:gd name="T45" fmla="*/ 256 h 279"/>
              <a:gd name="T46" fmla="*/ 37 w 435"/>
              <a:gd name="T47" fmla="*/ 249 h 279"/>
              <a:gd name="T48" fmla="*/ 47 w 435"/>
              <a:gd name="T49" fmla="*/ 234 h 279"/>
              <a:gd name="T50" fmla="*/ 51 w 435"/>
              <a:gd name="T51" fmla="*/ 227 h 279"/>
              <a:gd name="T52" fmla="*/ 57 w 435"/>
              <a:gd name="T53" fmla="*/ 224 h 279"/>
              <a:gd name="T54" fmla="*/ 64 w 435"/>
              <a:gd name="T55" fmla="*/ 221 h 279"/>
              <a:gd name="T56" fmla="*/ 82 w 435"/>
              <a:gd name="T57" fmla="*/ 215 h 279"/>
              <a:gd name="T58" fmla="*/ 88 w 435"/>
              <a:gd name="T59" fmla="*/ 211 h 279"/>
              <a:gd name="T60" fmla="*/ 93 w 435"/>
              <a:gd name="T61" fmla="*/ 205 h 279"/>
              <a:gd name="T62" fmla="*/ 98 w 435"/>
              <a:gd name="T63" fmla="*/ 201 h 279"/>
              <a:gd name="T64" fmla="*/ 99 w 435"/>
              <a:gd name="T65" fmla="*/ 190 h 279"/>
              <a:gd name="T66" fmla="*/ 99 w 435"/>
              <a:gd name="T67" fmla="*/ 180 h 279"/>
              <a:gd name="T68" fmla="*/ 101 w 435"/>
              <a:gd name="T69" fmla="*/ 102 h 279"/>
              <a:gd name="T70" fmla="*/ 99 w 435"/>
              <a:gd name="T71" fmla="*/ 86 h 279"/>
              <a:gd name="T72" fmla="*/ 99 w 435"/>
              <a:gd name="T73" fmla="*/ 76 h 279"/>
              <a:gd name="T74" fmla="*/ 96 w 435"/>
              <a:gd name="T75" fmla="*/ 68 h 279"/>
              <a:gd name="T76" fmla="*/ 93 w 435"/>
              <a:gd name="T77" fmla="*/ 65 h 279"/>
              <a:gd name="T78" fmla="*/ 89 w 435"/>
              <a:gd name="T79" fmla="*/ 64 h 279"/>
              <a:gd name="T80" fmla="*/ 66 w 435"/>
              <a:gd name="T81" fmla="*/ 60 h 279"/>
              <a:gd name="T82" fmla="*/ 51 w 435"/>
              <a:gd name="T83" fmla="*/ 60 h 279"/>
              <a:gd name="T84" fmla="*/ 39 w 435"/>
              <a:gd name="T85" fmla="*/ 58 h 279"/>
              <a:gd name="T86" fmla="*/ 32 w 435"/>
              <a:gd name="T87" fmla="*/ 55 h 279"/>
              <a:gd name="T88" fmla="*/ 29 w 435"/>
              <a:gd name="T89" fmla="*/ 51 h 279"/>
              <a:gd name="T90" fmla="*/ 29 w 435"/>
              <a:gd name="T91" fmla="*/ 45 h 279"/>
              <a:gd name="T92" fmla="*/ 26 w 435"/>
              <a:gd name="T93" fmla="*/ 39 h 279"/>
              <a:gd name="T94" fmla="*/ 10 w 435"/>
              <a:gd name="T95" fmla="*/ 29 h 279"/>
              <a:gd name="T96" fmla="*/ 6 w 435"/>
              <a:gd name="T97" fmla="*/ 25 h 279"/>
              <a:gd name="T98" fmla="*/ 3 w 435"/>
              <a:gd name="T99" fmla="*/ 20 h 279"/>
              <a:gd name="T100" fmla="*/ 0 w 435"/>
              <a:gd name="T101" fmla="*/ 16 h 279"/>
              <a:gd name="T102" fmla="*/ 0 w 435"/>
              <a:gd name="T103" fmla="*/ 10 h 279"/>
              <a:gd name="T104" fmla="*/ 3 w 435"/>
              <a:gd name="T105" fmla="*/ 6 h 279"/>
              <a:gd name="T106" fmla="*/ 10 w 435"/>
              <a:gd name="T107" fmla="*/ 3 h 279"/>
              <a:gd name="T108" fmla="*/ 23 w 435"/>
              <a:gd name="T109" fmla="*/ 1 h 279"/>
              <a:gd name="T110" fmla="*/ 74 w 435"/>
              <a:gd name="T111" fmla="*/ 1 h 279"/>
              <a:gd name="T112" fmla="*/ 239 w 435"/>
              <a:gd name="T113" fmla="*/ 1 h 279"/>
              <a:gd name="T114" fmla="*/ 317 w 435"/>
              <a:gd name="T115" fmla="*/ 0 h 279"/>
              <a:gd name="T116" fmla="*/ 347 w 435"/>
              <a:gd name="T117" fmla="*/ 0 h 279"/>
              <a:gd name="T118" fmla="*/ 360 w 435"/>
              <a:gd name="T119" fmla="*/ 1 h 279"/>
              <a:gd name="T120" fmla="*/ 370 w 435"/>
              <a:gd name="T121" fmla="*/ 6 h 279"/>
              <a:gd name="T122" fmla="*/ 380 w 435"/>
              <a:gd name="T123" fmla="*/ 7 h 279"/>
              <a:gd name="T124" fmla="*/ 431 w 435"/>
              <a:gd name="T125" fmla="*/ 7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35" h="279">
                <a:moveTo>
                  <a:pt x="431" y="7"/>
                </a:moveTo>
                <a:lnTo>
                  <a:pt x="431" y="38"/>
                </a:lnTo>
                <a:lnTo>
                  <a:pt x="432" y="62"/>
                </a:lnTo>
                <a:lnTo>
                  <a:pt x="434" y="138"/>
                </a:lnTo>
                <a:lnTo>
                  <a:pt x="434" y="177"/>
                </a:lnTo>
                <a:lnTo>
                  <a:pt x="435" y="190"/>
                </a:lnTo>
                <a:lnTo>
                  <a:pt x="434" y="201"/>
                </a:lnTo>
                <a:lnTo>
                  <a:pt x="434" y="212"/>
                </a:lnTo>
                <a:lnTo>
                  <a:pt x="434" y="220"/>
                </a:lnTo>
                <a:lnTo>
                  <a:pt x="434" y="240"/>
                </a:lnTo>
                <a:lnTo>
                  <a:pt x="434" y="246"/>
                </a:lnTo>
                <a:lnTo>
                  <a:pt x="432" y="250"/>
                </a:lnTo>
                <a:lnTo>
                  <a:pt x="432" y="254"/>
                </a:lnTo>
                <a:lnTo>
                  <a:pt x="432" y="257"/>
                </a:lnTo>
                <a:lnTo>
                  <a:pt x="432" y="260"/>
                </a:lnTo>
                <a:lnTo>
                  <a:pt x="432" y="262"/>
                </a:lnTo>
                <a:lnTo>
                  <a:pt x="431" y="263"/>
                </a:lnTo>
                <a:lnTo>
                  <a:pt x="429" y="266"/>
                </a:lnTo>
                <a:lnTo>
                  <a:pt x="429" y="268"/>
                </a:lnTo>
                <a:lnTo>
                  <a:pt x="428" y="269"/>
                </a:lnTo>
                <a:lnTo>
                  <a:pt x="427" y="270"/>
                </a:lnTo>
                <a:lnTo>
                  <a:pt x="424" y="272"/>
                </a:lnTo>
                <a:lnTo>
                  <a:pt x="421" y="275"/>
                </a:lnTo>
                <a:lnTo>
                  <a:pt x="418" y="275"/>
                </a:lnTo>
                <a:lnTo>
                  <a:pt x="416" y="275"/>
                </a:lnTo>
                <a:lnTo>
                  <a:pt x="412" y="276"/>
                </a:lnTo>
                <a:lnTo>
                  <a:pt x="405" y="276"/>
                </a:lnTo>
                <a:lnTo>
                  <a:pt x="397" y="276"/>
                </a:lnTo>
                <a:lnTo>
                  <a:pt x="389" y="276"/>
                </a:lnTo>
                <a:lnTo>
                  <a:pt x="349" y="276"/>
                </a:lnTo>
                <a:lnTo>
                  <a:pt x="328" y="278"/>
                </a:lnTo>
                <a:lnTo>
                  <a:pt x="309" y="278"/>
                </a:lnTo>
                <a:lnTo>
                  <a:pt x="275" y="279"/>
                </a:lnTo>
                <a:lnTo>
                  <a:pt x="266" y="279"/>
                </a:lnTo>
                <a:lnTo>
                  <a:pt x="259" y="279"/>
                </a:lnTo>
                <a:lnTo>
                  <a:pt x="255" y="279"/>
                </a:lnTo>
                <a:lnTo>
                  <a:pt x="250" y="278"/>
                </a:lnTo>
                <a:lnTo>
                  <a:pt x="246" y="278"/>
                </a:lnTo>
                <a:lnTo>
                  <a:pt x="243" y="278"/>
                </a:lnTo>
                <a:lnTo>
                  <a:pt x="240" y="276"/>
                </a:lnTo>
                <a:lnTo>
                  <a:pt x="239" y="276"/>
                </a:lnTo>
                <a:lnTo>
                  <a:pt x="237" y="275"/>
                </a:lnTo>
                <a:lnTo>
                  <a:pt x="232" y="272"/>
                </a:lnTo>
                <a:lnTo>
                  <a:pt x="229" y="272"/>
                </a:lnTo>
                <a:lnTo>
                  <a:pt x="227" y="270"/>
                </a:lnTo>
                <a:lnTo>
                  <a:pt x="224" y="270"/>
                </a:lnTo>
                <a:lnTo>
                  <a:pt x="220" y="269"/>
                </a:lnTo>
                <a:lnTo>
                  <a:pt x="216" y="269"/>
                </a:lnTo>
                <a:lnTo>
                  <a:pt x="210" y="269"/>
                </a:lnTo>
                <a:lnTo>
                  <a:pt x="204" y="269"/>
                </a:lnTo>
                <a:lnTo>
                  <a:pt x="200" y="269"/>
                </a:lnTo>
                <a:lnTo>
                  <a:pt x="178" y="269"/>
                </a:lnTo>
                <a:lnTo>
                  <a:pt x="66" y="270"/>
                </a:lnTo>
                <a:lnTo>
                  <a:pt x="57" y="270"/>
                </a:lnTo>
                <a:lnTo>
                  <a:pt x="51" y="270"/>
                </a:lnTo>
                <a:lnTo>
                  <a:pt x="47" y="270"/>
                </a:lnTo>
                <a:lnTo>
                  <a:pt x="45" y="269"/>
                </a:lnTo>
                <a:lnTo>
                  <a:pt x="42" y="269"/>
                </a:lnTo>
                <a:lnTo>
                  <a:pt x="39" y="268"/>
                </a:lnTo>
                <a:lnTo>
                  <a:pt x="37" y="266"/>
                </a:lnTo>
                <a:lnTo>
                  <a:pt x="35" y="266"/>
                </a:lnTo>
                <a:lnTo>
                  <a:pt x="35" y="265"/>
                </a:lnTo>
                <a:lnTo>
                  <a:pt x="34" y="263"/>
                </a:lnTo>
                <a:lnTo>
                  <a:pt x="34" y="262"/>
                </a:lnTo>
                <a:lnTo>
                  <a:pt x="34" y="260"/>
                </a:lnTo>
                <a:lnTo>
                  <a:pt x="34" y="260"/>
                </a:lnTo>
                <a:lnTo>
                  <a:pt x="34" y="259"/>
                </a:lnTo>
                <a:lnTo>
                  <a:pt x="34" y="257"/>
                </a:lnTo>
                <a:lnTo>
                  <a:pt x="34" y="256"/>
                </a:lnTo>
                <a:lnTo>
                  <a:pt x="35" y="253"/>
                </a:lnTo>
                <a:lnTo>
                  <a:pt x="35" y="250"/>
                </a:lnTo>
                <a:lnTo>
                  <a:pt x="37" y="249"/>
                </a:lnTo>
                <a:lnTo>
                  <a:pt x="38" y="246"/>
                </a:lnTo>
                <a:lnTo>
                  <a:pt x="42" y="238"/>
                </a:lnTo>
                <a:lnTo>
                  <a:pt x="47" y="234"/>
                </a:lnTo>
                <a:lnTo>
                  <a:pt x="48" y="231"/>
                </a:lnTo>
                <a:lnTo>
                  <a:pt x="50" y="230"/>
                </a:lnTo>
                <a:lnTo>
                  <a:pt x="51" y="227"/>
                </a:lnTo>
                <a:lnTo>
                  <a:pt x="54" y="225"/>
                </a:lnTo>
                <a:lnTo>
                  <a:pt x="55" y="225"/>
                </a:lnTo>
                <a:lnTo>
                  <a:pt x="57" y="224"/>
                </a:lnTo>
                <a:lnTo>
                  <a:pt x="60" y="222"/>
                </a:lnTo>
                <a:lnTo>
                  <a:pt x="63" y="222"/>
                </a:lnTo>
                <a:lnTo>
                  <a:pt x="64" y="221"/>
                </a:lnTo>
                <a:lnTo>
                  <a:pt x="73" y="218"/>
                </a:lnTo>
                <a:lnTo>
                  <a:pt x="77" y="217"/>
                </a:lnTo>
                <a:lnTo>
                  <a:pt x="82" y="215"/>
                </a:lnTo>
                <a:lnTo>
                  <a:pt x="83" y="214"/>
                </a:lnTo>
                <a:lnTo>
                  <a:pt x="86" y="212"/>
                </a:lnTo>
                <a:lnTo>
                  <a:pt x="88" y="211"/>
                </a:lnTo>
                <a:lnTo>
                  <a:pt x="90" y="209"/>
                </a:lnTo>
                <a:lnTo>
                  <a:pt x="92" y="206"/>
                </a:lnTo>
                <a:lnTo>
                  <a:pt x="93" y="205"/>
                </a:lnTo>
                <a:lnTo>
                  <a:pt x="95" y="204"/>
                </a:lnTo>
                <a:lnTo>
                  <a:pt x="96" y="202"/>
                </a:lnTo>
                <a:lnTo>
                  <a:pt x="98" y="201"/>
                </a:lnTo>
                <a:lnTo>
                  <a:pt x="98" y="196"/>
                </a:lnTo>
                <a:lnTo>
                  <a:pt x="99" y="193"/>
                </a:lnTo>
                <a:lnTo>
                  <a:pt x="99" y="190"/>
                </a:lnTo>
                <a:lnTo>
                  <a:pt x="99" y="188"/>
                </a:lnTo>
                <a:lnTo>
                  <a:pt x="99" y="183"/>
                </a:lnTo>
                <a:lnTo>
                  <a:pt x="99" y="180"/>
                </a:lnTo>
                <a:lnTo>
                  <a:pt x="99" y="172"/>
                </a:lnTo>
                <a:lnTo>
                  <a:pt x="99" y="161"/>
                </a:lnTo>
                <a:lnTo>
                  <a:pt x="101" y="102"/>
                </a:lnTo>
                <a:lnTo>
                  <a:pt x="99" y="96"/>
                </a:lnTo>
                <a:lnTo>
                  <a:pt x="99" y="90"/>
                </a:lnTo>
                <a:lnTo>
                  <a:pt x="99" y="86"/>
                </a:lnTo>
                <a:lnTo>
                  <a:pt x="99" y="83"/>
                </a:lnTo>
                <a:lnTo>
                  <a:pt x="99" y="80"/>
                </a:lnTo>
                <a:lnTo>
                  <a:pt x="99" y="76"/>
                </a:lnTo>
                <a:lnTo>
                  <a:pt x="98" y="73"/>
                </a:lnTo>
                <a:lnTo>
                  <a:pt x="98" y="71"/>
                </a:lnTo>
                <a:lnTo>
                  <a:pt x="96" y="68"/>
                </a:lnTo>
                <a:lnTo>
                  <a:pt x="95" y="68"/>
                </a:lnTo>
                <a:lnTo>
                  <a:pt x="95" y="67"/>
                </a:lnTo>
                <a:lnTo>
                  <a:pt x="93" y="65"/>
                </a:lnTo>
                <a:lnTo>
                  <a:pt x="92" y="65"/>
                </a:lnTo>
                <a:lnTo>
                  <a:pt x="92" y="64"/>
                </a:lnTo>
                <a:lnTo>
                  <a:pt x="89" y="64"/>
                </a:lnTo>
                <a:lnTo>
                  <a:pt x="86" y="62"/>
                </a:lnTo>
                <a:lnTo>
                  <a:pt x="82" y="62"/>
                </a:lnTo>
                <a:lnTo>
                  <a:pt x="66" y="60"/>
                </a:lnTo>
                <a:lnTo>
                  <a:pt x="63" y="60"/>
                </a:lnTo>
                <a:lnTo>
                  <a:pt x="60" y="60"/>
                </a:lnTo>
                <a:lnTo>
                  <a:pt x="51" y="60"/>
                </a:lnTo>
                <a:lnTo>
                  <a:pt x="47" y="60"/>
                </a:lnTo>
                <a:lnTo>
                  <a:pt x="44" y="58"/>
                </a:lnTo>
                <a:lnTo>
                  <a:pt x="39" y="58"/>
                </a:lnTo>
                <a:lnTo>
                  <a:pt x="37" y="57"/>
                </a:lnTo>
                <a:lnTo>
                  <a:pt x="34" y="55"/>
                </a:lnTo>
                <a:lnTo>
                  <a:pt x="32" y="55"/>
                </a:lnTo>
                <a:lnTo>
                  <a:pt x="31" y="54"/>
                </a:lnTo>
                <a:lnTo>
                  <a:pt x="31" y="52"/>
                </a:lnTo>
                <a:lnTo>
                  <a:pt x="29" y="51"/>
                </a:lnTo>
                <a:lnTo>
                  <a:pt x="29" y="51"/>
                </a:lnTo>
                <a:lnTo>
                  <a:pt x="29" y="49"/>
                </a:lnTo>
                <a:lnTo>
                  <a:pt x="29" y="45"/>
                </a:lnTo>
                <a:lnTo>
                  <a:pt x="28" y="42"/>
                </a:lnTo>
                <a:lnTo>
                  <a:pt x="28" y="41"/>
                </a:lnTo>
                <a:lnTo>
                  <a:pt x="26" y="39"/>
                </a:lnTo>
                <a:lnTo>
                  <a:pt x="23" y="38"/>
                </a:lnTo>
                <a:lnTo>
                  <a:pt x="13" y="30"/>
                </a:lnTo>
                <a:lnTo>
                  <a:pt x="10" y="29"/>
                </a:lnTo>
                <a:lnTo>
                  <a:pt x="9" y="28"/>
                </a:lnTo>
                <a:lnTo>
                  <a:pt x="7" y="26"/>
                </a:lnTo>
                <a:lnTo>
                  <a:pt x="6" y="25"/>
                </a:lnTo>
                <a:lnTo>
                  <a:pt x="5" y="23"/>
                </a:lnTo>
                <a:lnTo>
                  <a:pt x="3" y="22"/>
                </a:lnTo>
                <a:lnTo>
                  <a:pt x="3" y="20"/>
                </a:lnTo>
                <a:lnTo>
                  <a:pt x="2" y="17"/>
                </a:lnTo>
                <a:lnTo>
                  <a:pt x="2" y="16"/>
                </a:lnTo>
                <a:lnTo>
                  <a:pt x="0" y="16"/>
                </a:lnTo>
                <a:lnTo>
                  <a:pt x="0" y="14"/>
                </a:lnTo>
                <a:lnTo>
                  <a:pt x="0" y="13"/>
                </a:lnTo>
                <a:lnTo>
                  <a:pt x="0" y="10"/>
                </a:lnTo>
                <a:lnTo>
                  <a:pt x="0" y="9"/>
                </a:lnTo>
                <a:lnTo>
                  <a:pt x="2" y="7"/>
                </a:lnTo>
                <a:lnTo>
                  <a:pt x="3" y="6"/>
                </a:lnTo>
                <a:lnTo>
                  <a:pt x="5" y="4"/>
                </a:lnTo>
                <a:lnTo>
                  <a:pt x="7" y="4"/>
                </a:lnTo>
                <a:lnTo>
                  <a:pt x="10" y="3"/>
                </a:lnTo>
                <a:lnTo>
                  <a:pt x="13" y="3"/>
                </a:lnTo>
                <a:lnTo>
                  <a:pt x="16" y="3"/>
                </a:lnTo>
                <a:lnTo>
                  <a:pt x="23" y="1"/>
                </a:lnTo>
                <a:lnTo>
                  <a:pt x="34" y="1"/>
                </a:lnTo>
                <a:lnTo>
                  <a:pt x="47" y="1"/>
                </a:lnTo>
                <a:lnTo>
                  <a:pt x="74" y="1"/>
                </a:lnTo>
                <a:lnTo>
                  <a:pt x="90" y="1"/>
                </a:lnTo>
                <a:lnTo>
                  <a:pt x="204" y="1"/>
                </a:lnTo>
                <a:lnTo>
                  <a:pt x="239" y="1"/>
                </a:lnTo>
                <a:lnTo>
                  <a:pt x="248" y="1"/>
                </a:lnTo>
                <a:lnTo>
                  <a:pt x="278" y="0"/>
                </a:lnTo>
                <a:lnTo>
                  <a:pt x="317" y="0"/>
                </a:lnTo>
                <a:lnTo>
                  <a:pt x="333" y="0"/>
                </a:lnTo>
                <a:lnTo>
                  <a:pt x="341" y="0"/>
                </a:lnTo>
                <a:lnTo>
                  <a:pt x="347" y="0"/>
                </a:lnTo>
                <a:lnTo>
                  <a:pt x="351" y="0"/>
                </a:lnTo>
                <a:lnTo>
                  <a:pt x="355" y="0"/>
                </a:lnTo>
                <a:lnTo>
                  <a:pt x="360" y="1"/>
                </a:lnTo>
                <a:lnTo>
                  <a:pt x="361" y="3"/>
                </a:lnTo>
                <a:lnTo>
                  <a:pt x="367" y="4"/>
                </a:lnTo>
                <a:lnTo>
                  <a:pt x="370" y="6"/>
                </a:lnTo>
                <a:lnTo>
                  <a:pt x="374" y="7"/>
                </a:lnTo>
                <a:lnTo>
                  <a:pt x="379" y="7"/>
                </a:lnTo>
                <a:lnTo>
                  <a:pt x="380" y="7"/>
                </a:lnTo>
                <a:lnTo>
                  <a:pt x="386" y="7"/>
                </a:lnTo>
                <a:lnTo>
                  <a:pt x="395" y="7"/>
                </a:lnTo>
                <a:lnTo>
                  <a:pt x="431" y="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61"/>
          <p:cNvSpPr>
            <a:spLocks/>
          </p:cNvSpPr>
          <p:nvPr/>
        </p:nvSpPr>
        <p:spPr bwMode="auto">
          <a:xfrm>
            <a:off x="3995738" y="4560888"/>
            <a:ext cx="636588" cy="595313"/>
          </a:xfrm>
          <a:custGeom>
            <a:avLst/>
            <a:gdLst>
              <a:gd name="T0" fmla="*/ 299 w 401"/>
              <a:gd name="T1" fmla="*/ 10 h 375"/>
              <a:gd name="T2" fmla="*/ 305 w 401"/>
              <a:gd name="T3" fmla="*/ 20 h 375"/>
              <a:gd name="T4" fmla="*/ 312 w 401"/>
              <a:gd name="T5" fmla="*/ 26 h 375"/>
              <a:gd name="T6" fmla="*/ 326 w 401"/>
              <a:gd name="T7" fmla="*/ 36 h 375"/>
              <a:gd name="T8" fmla="*/ 329 w 401"/>
              <a:gd name="T9" fmla="*/ 39 h 375"/>
              <a:gd name="T10" fmla="*/ 329 w 401"/>
              <a:gd name="T11" fmla="*/ 48 h 375"/>
              <a:gd name="T12" fmla="*/ 334 w 401"/>
              <a:gd name="T13" fmla="*/ 52 h 375"/>
              <a:gd name="T14" fmla="*/ 347 w 401"/>
              <a:gd name="T15" fmla="*/ 55 h 375"/>
              <a:gd name="T16" fmla="*/ 369 w 401"/>
              <a:gd name="T17" fmla="*/ 57 h 375"/>
              <a:gd name="T18" fmla="*/ 388 w 401"/>
              <a:gd name="T19" fmla="*/ 59 h 375"/>
              <a:gd name="T20" fmla="*/ 395 w 401"/>
              <a:gd name="T21" fmla="*/ 64 h 375"/>
              <a:gd name="T22" fmla="*/ 398 w 401"/>
              <a:gd name="T23" fmla="*/ 70 h 375"/>
              <a:gd name="T24" fmla="*/ 399 w 401"/>
              <a:gd name="T25" fmla="*/ 80 h 375"/>
              <a:gd name="T26" fmla="*/ 401 w 401"/>
              <a:gd name="T27" fmla="*/ 107 h 375"/>
              <a:gd name="T28" fmla="*/ 399 w 401"/>
              <a:gd name="T29" fmla="*/ 173 h 375"/>
              <a:gd name="T30" fmla="*/ 399 w 401"/>
              <a:gd name="T31" fmla="*/ 190 h 375"/>
              <a:gd name="T32" fmla="*/ 395 w 401"/>
              <a:gd name="T33" fmla="*/ 201 h 375"/>
              <a:gd name="T34" fmla="*/ 389 w 401"/>
              <a:gd name="T35" fmla="*/ 208 h 375"/>
              <a:gd name="T36" fmla="*/ 376 w 401"/>
              <a:gd name="T37" fmla="*/ 214 h 375"/>
              <a:gd name="T38" fmla="*/ 360 w 401"/>
              <a:gd name="T39" fmla="*/ 219 h 375"/>
              <a:gd name="T40" fmla="*/ 353 w 401"/>
              <a:gd name="T41" fmla="*/ 224 h 375"/>
              <a:gd name="T42" fmla="*/ 344 w 401"/>
              <a:gd name="T43" fmla="*/ 235 h 375"/>
              <a:gd name="T44" fmla="*/ 335 w 401"/>
              <a:gd name="T45" fmla="*/ 249 h 375"/>
              <a:gd name="T46" fmla="*/ 334 w 401"/>
              <a:gd name="T47" fmla="*/ 257 h 375"/>
              <a:gd name="T48" fmla="*/ 332 w 401"/>
              <a:gd name="T49" fmla="*/ 269 h 375"/>
              <a:gd name="T50" fmla="*/ 332 w 401"/>
              <a:gd name="T51" fmla="*/ 281 h 375"/>
              <a:gd name="T52" fmla="*/ 329 w 401"/>
              <a:gd name="T53" fmla="*/ 288 h 375"/>
              <a:gd name="T54" fmla="*/ 325 w 401"/>
              <a:gd name="T55" fmla="*/ 294 h 375"/>
              <a:gd name="T56" fmla="*/ 313 w 401"/>
              <a:gd name="T57" fmla="*/ 302 h 375"/>
              <a:gd name="T58" fmla="*/ 293 w 401"/>
              <a:gd name="T59" fmla="*/ 313 h 375"/>
              <a:gd name="T60" fmla="*/ 283 w 401"/>
              <a:gd name="T61" fmla="*/ 318 h 375"/>
              <a:gd name="T62" fmla="*/ 265 w 401"/>
              <a:gd name="T63" fmla="*/ 334 h 375"/>
              <a:gd name="T64" fmla="*/ 255 w 401"/>
              <a:gd name="T65" fmla="*/ 340 h 375"/>
              <a:gd name="T66" fmla="*/ 239 w 401"/>
              <a:gd name="T67" fmla="*/ 346 h 375"/>
              <a:gd name="T68" fmla="*/ 225 w 401"/>
              <a:gd name="T69" fmla="*/ 347 h 375"/>
              <a:gd name="T70" fmla="*/ 194 w 401"/>
              <a:gd name="T71" fmla="*/ 345 h 375"/>
              <a:gd name="T72" fmla="*/ 179 w 401"/>
              <a:gd name="T73" fmla="*/ 346 h 375"/>
              <a:gd name="T74" fmla="*/ 168 w 401"/>
              <a:gd name="T75" fmla="*/ 352 h 375"/>
              <a:gd name="T76" fmla="*/ 153 w 401"/>
              <a:gd name="T77" fmla="*/ 365 h 375"/>
              <a:gd name="T78" fmla="*/ 143 w 401"/>
              <a:gd name="T79" fmla="*/ 374 h 375"/>
              <a:gd name="T80" fmla="*/ 137 w 401"/>
              <a:gd name="T81" fmla="*/ 375 h 375"/>
              <a:gd name="T82" fmla="*/ 123 w 401"/>
              <a:gd name="T83" fmla="*/ 371 h 375"/>
              <a:gd name="T84" fmla="*/ 86 w 401"/>
              <a:gd name="T85" fmla="*/ 368 h 375"/>
              <a:gd name="T86" fmla="*/ 76 w 401"/>
              <a:gd name="T87" fmla="*/ 366 h 375"/>
              <a:gd name="T88" fmla="*/ 72 w 401"/>
              <a:gd name="T89" fmla="*/ 363 h 375"/>
              <a:gd name="T90" fmla="*/ 69 w 401"/>
              <a:gd name="T91" fmla="*/ 356 h 375"/>
              <a:gd name="T92" fmla="*/ 67 w 401"/>
              <a:gd name="T93" fmla="*/ 337 h 375"/>
              <a:gd name="T94" fmla="*/ 69 w 401"/>
              <a:gd name="T95" fmla="*/ 222 h 375"/>
              <a:gd name="T96" fmla="*/ 69 w 401"/>
              <a:gd name="T97" fmla="*/ 91 h 375"/>
              <a:gd name="T98" fmla="*/ 67 w 401"/>
              <a:gd name="T99" fmla="*/ 78 h 375"/>
              <a:gd name="T100" fmla="*/ 63 w 401"/>
              <a:gd name="T101" fmla="*/ 71 h 375"/>
              <a:gd name="T102" fmla="*/ 56 w 401"/>
              <a:gd name="T103" fmla="*/ 68 h 375"/>
              <a:gd name="T104" fmla="*/ 44 w 401"/>
              <a:gd name="T105" fmla="*/ 67 h 375"/>
              <a:gd name="T106" fmla="*/ 16 w 401"/>
              <a:gd name="T107" fmla="*/ 67 h 375"/>
              <a:gd name="T108" fmla="*/ 9 w 401"/>
              <a:gd name="T109" fmla="*/ 64 h 375"/>
              <a:gd name="T110" fmla="*/ 3 w 401"/>
              <a:gd name="T111" fmla="*/ 57 h 375"/>
              <a:gd name="T112" fmla="*/ 2 w 401"/>
              <a:gd name="T113" fmla="*/ 48 h 375"/>
              <a:gd name="T114" fmla="*/ 0 w 401"/>
              <a:gd name="T115" fmla="*/ 30 h 375"/>
              <a:gd name="T116" fmla="*/ 2 w 401"/>
              <a:gd name="T117" fmla="*/ 13 h 375"/>
              <a:gd name="T118" fmla="*/ 8 w 401"/>
              <a:gd name="T119" fmla="*/ 4 h 375"/>
              <a:gd name="T120" fmla="*/ 16 w 401"/>
              <a:gd name="T121" fmla="*/ 0 h 375"/>
              <a:gd name="T122" fmla="*/ 35 w 401"/>
              <a:gd name="T123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1" h="375">
                <a:moveTo>
                  <a:pt x="294" y="0"/>
                </a:moveTo>
                <a:lnTo>
                  <a:pt x="296" y="1"/>
                </a:lnTo>
                <a:lnTo>
                  <a:pt x="297" y="9"/>
                </a:lnTo>
                <a:lnTo>
                  <a:pt x="299" y="10"/>
                </a:lnTo>
                <a:lnTo>
                  <a:pt x="300" y="13"/>
                </a:lnTo>
                <a:lnTo>
                  <a:pt x="302" y="14"/>
                </a:lnTo>
                <a:lnTo>
                  <a:pt x="303" y="17"/>
                </a:lnTo>
                <a:lnTo>
                  <a:pt x="305" y="20"/>
                </a:lnTo>
                <a:lnTo>
                  <a:pt x="306" y="22"/>
                </a:lnTo>
                <a:lnTo>
                  <a:pt x="307" y="23"/>
                </a:lnTo>
                <a:lnTo>
                  <a:pt x="309" y="25"/>
                </a:lnTo>
                <a:lnTo>
                  <a:pt x="312" y="26"/>
                </a:lnTo>
                <a:lnTo>
                  <a:pt x="316" y="29"/>
                </a:lnTo>
                <a:lnTo>
                  <a:pt x="323" y="33"/>
                </a:lnTo>
                <a:lnTo>
                  <a:pt x="325" y="35"/>
                </a:lnTo>
                <a:lnTo>
                  <a:pt x="326" y="36"/>
                </a:lnTo>
                <a:lnTo>
                  <a:pt x="328" y="36"/>
                </a:lnTo>
                <a:lnTo>
                  <a:pt x="328" y="38"/>
                </a:lnTo>
                <a:lnTo>
                  <a:pt x="328" y="39"/>
                </a:lnTo>
                <a:lnTo>
                  <a:pt x="329" y="39"/>
                </a:lnTo>
                <a:lnTo>
                  <a:pt x="329" y="42"/>
                </a:lnTo>
                <a:lnTo>
                  <a:pt x="329" y="46"/>
                </a:lnTo>
                <a:lnTo>
                  <a:pt x="329" y="48"/>
                </a:lnTo>
                <a:lnTo>
                  <a:pt x="329" y="48"/>
                </a:lnTo>
                <a:lnTo>
                  <a:pt x="331" y="49"/>
                </a:lnTo>
                <a:lnTo>
                  <a:pt x="331" y="51"/>
                </a:lnTo>
                <a:lnTo>
                  <a:pt x="332" y="52"/>
                </a:lnTo>
                <a:lnTo>
                  <a:pt x="334" y="52"/>
                </a:lnTo>
                <a:lnTo>
                  <a:pt x="337" y="54"/>
                </a:lnTo>
                <a:lnTo>
                  <a:pt x="339" y="55"/>
                </a:lnTo>
                <a:lnTo>
                  <a:pt x="344" y="55"/>
                </a:lnTo>
                <a:lnTo>
                  <a:pt x="347" y="55"/>
                </a:lnTo>
                <a:lnTo>
                  <a:pt x="350" y="57"/>
                </a:lnTo>
                <a:lnTo>
                  <a:pt x="360" y="57"/>
                </a:lnTo>
                <a:lnTo>
                  <a:pt x="364" y="57"/>
                </a:lnTo>
                <a:lnTo>
                  <a:pt x="369" y="57"/>
                </a:lnTo>
                <a:lnTo>
                  <a:pt x="380" y="58"/>
                </a:lnTo>
                <a:lnTo>
                  <a:pt x="383" y="59"/>
                </a:lnTo>
                <a:lnTo>
                  <a:pt x="386" y="59"/>
                </a:lnTo>
                <a:lnTo>
                  <a:pt x="388" y="59"/>
                </a:lnTo>
                <a:lnTo>
                  <a:pt x="389" y="61"/>
                </a:lnTo>
                <a:lnTo>
                  <a:pt x="392" y="61"/>
                </a:lnTo>
                <a:lnTo>
                  <a:pt x="393" y="62"/>
                </a:lnTo>
                <a:lnTo>
                  <a:pt x="395" y="64"/>
                </a:lnTo>
                <a:lnTo>
                  <a:pt x="395" y="65"/>
                </a:lnTo>
                <a:lnTo>
                  <a:pt x="396" y="65"/>
                </a:lnTo>
                <a:lnTo>
                  <a:pt x="398" y="68"/>
                </a:lnTo>
                <a:lnTo>
                  <a:pt x="398" y="70"/>
                </a:lnTo>
                <a:lnTo>
                  <a:pt x="399" y="71"/>
                </a:lnTo>
                <a:lnTo>
                  <a:pt x="399" y="74"/>
                </a:lnTo>
                <a:lnTo>
                  <a:pt x="399" y="77"/>
                </a:lnTo>
                <a:lnTo>
                  <a:pt x="399" y="80"/>
                </a:lnTo>
                <a:lnTo>
                  <a:pt x="399" y="83"/>
                </a:lnTo>
                <a:lnTo>
                  <a:pt x="399" y="89"/>
                </a:lnTo>
                <a:lnTo>
                  <a:pt x="401" y="97"/>
                </a:lnTo>
                <a:lnTo>
                  <a:pt x="401" y="107"/>
                </a:lnTo>
                <a:lnTo>
                  <a:pt x="399" y="132"/>
                </a:lnTo>
                <a:lnTo>
                  <a:pt x="399" y="158"/>
                </a:lnTo>
                <a:lnTo>
                  <a:pt x="399" y="167"/>
                </a:lnTo>
                <a:lnTo>
                  <a:pt x="399" y="173"/>
                </a:lnTo>
                <a:lnTo>
                  <a:pt x="399" y="180"/>
                </a:lnTo>
                <a:lnTo>
                  <a:pt x="399" y="185"/>
                </a:lnTo>
                <a:lnTo>
                  <a:pt x="399" y="187"/>
                </a:lnTo>
                <a:lnTo>
                  <a:pt x="399" y="190"/>
                </a:lnTo>
                <a:lnTo>
                  <a:pt x="399" y="193"/>
                </a:lnTo>
                <a:lnTo>
                  <a:pt x="398" y="198"/>
                </a:lnTo>
                <a:lnTo>
                  <a:pt x="396" y="199"/>
                </a:lnTo>
                <a:lnTo>
                  <a:pt x="395" y="201"/>
                </a:lnTo>
                <a:lnTo>
                  <a:pt x="393" y="202"/>
                </a:lnTo>
                <a:lnTo>
                  <a:pt x="392" y="203"/>
                </a:lnTo>
                <a:lnTo>
                  <a:pt x="390" y="206"/>
                </a:lnTo>
                <a:lnTo>
                  <a:pt x="389" y="208"/>
                </a:lnTo>
                <a:lnTo>
                  <a:pt x="388" y="209"/>
                </a:lnTo>
                <a:lnTo>
                  <a:pt x="383" y="211"/>
                </a:lnTo>
                <a:lnTo>
                  <a:pt x="380" y="212"/>
                </a:lnTo>
                <a:lnTo>
                  <a:pt x="376" y="214"/>
                </a:lnTo>
                <a:lnTo>
                  <a:pt x="372" y="215"/>
                </a:lnTo>
                <a:lnTo>
                  <a:pt x="364" y="218"/>
                </a:lnTo>
                <a:lnTo>
                  <a:pt x="363" y="218"/>
                </a:lnTo>
                <a:lnTo>
                  <a:pt x="360" y="219"/>
                </a:lnTo>
                <a:lnTo>
                  <a:pt x="358" y="221"/>
                </a:lnTo>
                <a:lnTo>
                  <a:pt x="357" y="222"/>
                </a:lnTo>
                <a:lnTo>
                  <a:pt x="354" y="222"/>
                </a:lnTo>
                <a:lnTo>
                  <a:pt x="353" y="224"/>
                </a:lnTo>
                <a:lnTo>
                  <a:pt x="351" y="225"/>
                </a:lnTo>
                <a:lnTo>
                  <a:pt x="348" y="228"/>
                </a:lnTo>
                <a:lnTo>
                  <a:pt x="347" y="231"/>
                </a:lnTo>
                <a:lnTo>
                  <a:pt x="344" y="235"/>
                </a:lnTo>
                <a:lnTo>
                  <a:pt x="339" y="243"/>
                </a:lnTo>
                <a:lnTo>
                  <a:pt x="338" y="246"/>
                </a:lnTo>
                <a:lnTo>
                  <a:pt x="337" y="247"/>
                </a:lnTo>
                <a:lnTo>
                  <a:pt x="335" y="249"/>
                </a:lnTo>
                <a:lnTo>
                  <a:pt x="335" y="251"/>
                </a:lnTo>
                <a:lnTo>
                  <a:pt x="334" y="253"/>
                </a:lnTo>
                <a:lnTo>
                  <a:pt x="334" y="256"/>
                </a:lnTo>
                <a:lnTo>
                  <a:pt x="334" y="257"/>
                </a:lnTo>
                <a:lnTo>
                  <a:pt x="332" y="259"/>
                </a:lnTo>
                <a:lnTo>
                  <a:pt x="332" y="260"/>
                </a:lnTo>
                <a:lnTo>
                  <a:pt x="332" y="263"/>
                </a:lnTo>
                <a:lnTo>
                  <a:pt x="332" y="269"/>
                </a:lnTo>
                <a:lnTo>
                  <a:pt x="332" y="273"/>
                </a:lnTo>
                <a:lnTo>
                  <a:pt x="332" y="275"/>
                </a:lnTo>
                <a:lnTo>
                  <a:pt x="332" y="278"/>
                </a:lnTo>
                <a:lnTo>
                  <a:pt x="332" y="281"/>
                </a:lnTo>
                <a:lnTo>
                  <a:pt x="331" y="282"/>
                </a:lnTo>
                <a:lnTo>
                  <a:pt x="331" y="283"/>
                </a:lnTo>
                <a:lnTo>
                  <a:pt x="329" y="286"/>
                </a:lnTo>
                <a:lnTo>
                  <a:pt x="329" y="288"/>
                </a:lnTo>
                <a:lnTo>
                  <a:pt x="328" y="289"/>
                </a:lnTo>
                <a:lnTo>
                  <a:pt x="328" y="292"/>
                </a:lnTo>
                <a:lnTo>
                  <a:pt x="325" y="292"/>
                </a:lnTo>
                <a:lnTo>
                  <a:pt x="325" y="294"/>
                </a:lnTo>
                <a:lnTo>
                  <a:pt x="322" y="295"/>
                </a:lnTo>
                <a:lnTo>
                  <a:pt x="319" y="298"/>
                </a:lnTo>
                <a:lnTo>
                  <a:pt x="316" y="301"/>
                </a:lnTo>
                <a:lnTo>
                  <a:pt x="313" y="302"/>
                </a:lnTo>
                <a:lnTo>
                  <a:pt x="307" y="305"/>
                </a:lnTo>
                <a:lnTo>
                  <a:pt x="305" y="307"/>
                </a:lnTo>
                <a:lnTo>
                  <a:pt x="300" y="308"/>
                </a:lnTo>
                <a:lnTo>
                  <a:pt x="293" y="313"/>
                </a:lnTo>
                <a:lnTo>
                  <a:pt x="289" y="314"/>
                </a:lnTo>
                <a:lnTo>
                  <a:pt x="287" y="315"/>
                </a:lnTo>
                <a:lnTo>
                  <a:pt x="284" y="317"/>
                </a:lnTo>
                <a:lnTo>
                  <a:pt x="283" y="318"/>
                </a:lnTo>
                <a:lnTo>
                  <a:pt x="278" y="323"/>
                </a:lnTo>
                <a:lnTo>
                  <a:pt x="271" y="329"/>
                </a:lnTo>
                <a:lnTo>
                  <a:pt x="268" y="331"/>
                </a:lnTo>
                <a:lnTo>
                  <a:pt x="265" y="334"/>
                </a:lnTo>
                <a:lnTo>
                  <a:pt x="264" y="336"/>
                </a:lnTo>
                <a:lnTo>
                  <a:pt x="261" y="337"/>
                </a:lnTo>
                <a:lnTo>
                  <a:pt x="258" y="339"/>
                </a:lnTo>
                <a:lnTo>
                  <a:pt x="255" y="340"/>
                </a:lnTo>
                <a:lnTo>
                  <a:pt x="254" y="342"/>
                </a:lnTo>
                <a:lnTo>
                  <a:pt x="252" y="342"/>
                </a:lnTo>
                <a:lnTo>
                  <a:pt x="249" y="343"/>
                </a:lnTo>
                <a:lnTo>
                  <a:pt x="239" y="346"/>
                </a:lnTo>
                <a:lnTo>
                  <a:pt x="235" y="346"/>
                </a:lnTo>
                <a:lnTo>
                  <a:pt x="232" y="347"/>
                </a:lnTo>
                <a:lnTo>
                  <a:pt x="229" y="347"/>
                </a:lnTo>
                <a:lnTo>
                  <a:pt x="225" y="347"/>
                </a:lnTo>
                <a:lnTo>
                  <a:pt x="222" y="347"/>
                </a:lnTo>
                <a:lnTo>
                  <a:pt x="216" y="347"/>
                </a:lnTo>
                <a:lnTo>
                  <a:pt x="203" y="346"/>
                </a:lnTo>
                <a:lnTo>
                  <a:pt x="194" y="345"/>
                </a:lnTo>
                <a:lnTo>
                  <a:pt x="190" y="345"/>
                </a:lnTo>
                <a:lnTo>
                  <a:pt x="187" y="345"/>
                </a:lnTo>
                <a:lnTo>
                  <a:pt x="184" y="345"/>
                </a:lnTo>
                <a:lnTo>
                  <a:pt x="179" y="346"/>
                </a:lnTo>
                <a:lnTo>
                  <a:pt x="177" y="346"/>
                </a:lnTo>
                <a:lnTo>
                  <a:pt x="174" y="347"/>
                </a:lnTo>
                <a:lnTo>
                  <a:pt x="171" y="349"/>
                </a:lnTo>
                <a:lnTo>
                  <a:pt x="168" y="352"/>
                </a:lnTo>
                <a:lnTo>
                  <a:pt x="163" y="353"/>
                </a:lnTo>
                <a:lnTo>
                  <a:pt x="161" y="356"/>
                </a:lnTo>
                <a:lnTo>
                  <a:pt x="156" y="362"/>
                </a:lnTo>
                <a:lnTo>
                  <a:pt x="153" y="365"/>
                </a:lnTo>
                <a:lnTo>
                  <a:pt x="147" y="369"/>
                </a:lnTo>
                <a:lnTo>
                  <a:pt x="146" y="372"/>
                </a:lnTo>
                <a:lnTo>
                  <a:pt x="145" y="374"/>
                </a:lnTo>
                <a:lnTo>
                  <a:pt x="143" y="374"/>
                </a:lnTo>
                <a:lnTo>
                  <a:pt x="142" y="375"/>
                </a:lnTo>
                <a:lnTo>
                  <a:pt x="140" y="375"/>
                </a:lnTo>
                <a:lnTo>
                  <a:pt x="139" y="375"/>
                </a:lnTo>
                <a:lnTo>
                  <a:pt x="137" y="375"/>
                </a:lnTo>
                <a:lnTo>
                  <a:pt x="136" y="375"/>
                </a:lnTo>
                <a:lnTo>
                  <a:pt x="133" y="374"/>
                </a:lnTo>
                <a:lnTo>
                  <a:pt x="127" y="372"/>
                </a:lnTo>
                <a:lnTo>
                  <a:pt x="123" y="371"/>
                </a:lnTo>
                <a:lnTo>
                  <a:pt x="99" y="368"/>
                </a:lnTo>
                <a:lnTo>
                  <a:pt x="96" y="368"/>
                </a:lnTo>
                <a:lnTo>
                  <a:pt x="91" y="368"/>
                </a:lnTo>
                <a:lnTo>
                  <a:pt x="86" y="368"/>
                </a:lnTo>
                <a:lnTo>
                  <a:pt x="80" y="368"/>
                </a:lnTo>
                <a:lnTo>
                  <a:pt x="79" y="368"/>
                </a:lnTo>
                <a:lnTo>
                  <a:pt x="78" y="368"/>
                </a:lnTo>
                <a:lnTo>
                  <a:pt x="76" y="366"/>
                </a:lnTo>
                <a:lnTo>
                  <a:pt x="75" y="366"/>
                </a:lnTo>
                <a:lnTo>
                  <a:pt x="73" y="365"/>
                </a:lnTo>
                <a:lnTo>
                  <a:pt x="72" y="365"/>
                </a:lnTo>
                <a:lnTo>
                  <a:pt x="72" y="363"/>
                </a:lnTo>
                <a:lnTo>
                  <a:pt x="70" y="362"/>
                </a:lnTo>
                <a:lnTo>
                  <a:pt x="70" y="362"/>
                </a:lnTo>
                <a:lnTo>
                  <a:pt x="69" y="359"/>
                </a:lnTo>
                <a:lnTo>
                  <a:pt x="69" y="356"/>
                </a:lnTo>
                <a:lnTo>
                  <a:pt x="67" y="353"/>
                </a:lnTo>
                <a:lnTo>
                  <a:pt x="67" y="349"/>
                </a:lnTo>
                <a:lnTo>
                  <a:pt x="67" y="343"/>
                </a:lnTo>
                <a:lnTo>
                  <a:pt x="67" y="337"/>
                </a:lnTo>
                <a:lnTo>
                  <a:pt x="67" y="330"/>
                </a:lnTo>
                <a:lnTo>
                  <a:pt x="67" y="321"/>
                </a:lnTo>
                <a:lnTo>
                  <a:pt x="67" y="257"/>
                </a:lnTo>
                <a:lnTo>
                  <a:pt x="69" y="222"/>
                </a:lnTo>
                <a:lnTo>
                  <a:pt x="69" y="180"/>
                </a:lnTo>
                <a:lnTo>
                  <a:pt x="69" y="112"/>
                </a:lnTo>
                <a:lnTo>
                  <a:pt x="69" y="100"/>
                </a:lnTo>
                <a:lnTo>
                  <a:pt x="69" y="91"/>
                </a:lnTo>
                <a:lnTo>
                  <a:pt x="67" y="86"/>
                </a:lnTo>
                <a:lnTo>
                  <a:pt x="67" y="83"/>
                </a:lnTo>
                <a:lnTo>
                  <a:pt x="67" y="81"/>
                </a:lnTo>
                <a:lnTo>
                  <a:pt x="67" y="78"/>
                </a:lnTo>
                <a:lnTo>
                  <a:pt x="66" y="75"/>
                </a:lnTo>
                <a:lnTo>
                  <a:pt x="64" y="74"/>
                </a:lnTo>
                <a:lnTo>
                  <a:pt x="64" y="73"/>
                </a:lnTo>
                <a:lnTo>
                  <a:pt x="63" y="71"/>
                </a:lnTo>
                <a:lnTo>
                  <a:pt x="60" y="70"/>
                </a:lnTo>
                <a:lnTo>
                  <a:pt x="59" y="68"/>
                </a:lnTo>
                <a:lnTo>
                  <a:pt x="57" y="68"/>
                </a:lnTo>
                <a:lnTo>
                  <a:pt x="56" y="68"/>
                </a:lnTo>
                <a:lnTo>
                  <a:pt x="53" y="67"/>
                </a:lnTo>
                <a:lnTo>
                  <a:pt x="51" y="67"/>
                </a:lnTo>
                <a:lnTo>
                  <a:pt x="48" y="67"/>
                </a:lnTo>
                <a:lnTo>
                  <a:pt x="44" y="67"/>
                </a:lnTo>
                <a:lnTo>
                  <a:pt x="31" y="67"/>
                </a:lnTo>
                <a:lnTo>
                  <a:pt x="25" y="67"/>
                </a:lnTo>
                <a:lnTo>
                  <a:pt x="19" y="67"/>
                </a:lnTo>
                <a:lnTo>
                  <a:pt x="16" y="67"/>
                </a:lnTo>
                <a:lnTo>
                  <a:pt x="15" y="65"/>
                </a:lnTo>
                <a:lnTo>
                  <a:pt x="12" y="64"/>
                </a:lnTo>
                <a:lnTo>
                  <a:pt x="11" y="64"/>
                </a:lnTo>
                <a:lnTo>
                  <a:pt x="9" y="64"/>
                </a:lnTo>
                <a:lnTo>
                  <a:pt x="8" y="62"/>
                </a:lnTo>
                <a:lnTo>
                  <a:pt x="6" y="61"/>
                </a:lnTo>
                <a:lnTo>
                  <a:pt x="5" y="58"/>
                </a:lnTo>
                <a:lnTo>
                  <a:pt x="3" y="57"/>
                </a:lnTo>
                <a:lnTo>
                  <a:pt x="3" y="54"/>
                </a:lnTo>
                <a:lnTo>
                  <a:pt x="2" y="51"/>
                </a:lnTo>
                <a:lnTo>
                  <a:pt x="2" y="49"/>
                </a:lnTo>
                <a:lnTo>
                  <a:pt x="2" y="48"/>
                </a:lnTo>
                <a:lnTo>
                  <a:pt x="2" y="45"/>
                </a:lnTo>
                <a:lnTo>
                  <a:pt x="0" y="39"/>
                </a:lnTo>
                <a:lnTo>
                  <a:pt x="0" y="33"/>
                </a:lnTo>
                <a:lnTo>
                  <a:pt x="0" y="30"/>
                </a:lnTo>
                <a:lnTo>
                  <a:pt x="0" y="23"/>
                </a:lnTo>
                <a:lnTo>
                  <a:pt x="2" y="19"/>
                </a:lnTo>
                <a:lnTo>
                  <a:pt x="2" y="16"/>
                </a:lnTo>
                <a:lnTo>
                  <a:pt x="2" y="13"/>
                </a:lnTo>
                <a:lnTo>
                  <a:pt x="3" y="11"/>
                </a:lnTo>
                <a:lnTo>
                  <a:pt x="3" y="9"/>
                </a:lnTo>
                <a:lnTo>
                  <a:pt x="5" y="7"/>
                </a:lnTo>
                <a:lnTo>
                  <a:pt x="8" y="4"/>
                </a:lnTo>
                <a:lnTo>
                  <a:pt x="9" y="3"/>
                </a:lnTo>
                <a:lnTo>
                  <a:pt x="12" y="1"/>
                </a:lnTo>
                <a:lnTo>
                  <a:pt x="14" y="1"/>
                </a:lnTo>
                <a:lnTo>
                  <a:pt x="16" y="0"/>
                </a:lnTo>
                <a:lnTo>
                  <a:pt x="19" y="0"/>
                </a:lnTo>
                <a:lnTo>
                  <a:pt x="27" y="0"/>
                </a:lnTo>
                <a:lnTo>
                  <a:pt x="30" y="0"/>
                </a:lnTo>
                <a:lnTo>
                  <a:pt x="35" y="0"/>
                </a:lnTo>
                <a:lnTo>
                  <a:pt x="50" y="0"/>
                </a:lnTo>
                <a:lnTo>
                  <a:pt x="211" y="0"/>
                </a:lnTo>
                <a:lnTo>
                  <a:pt x="294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62"/>
          <p:cNvSpPr>
            <a:spLocks/>
          </p:cNvSpPr>
          <p:nvPr/>
        </p:nvSpPr>
        <p:spPr bwMode="auto">
          <a:xfrm>
            <a:off x="2411413" y="2092325"/>
            <a:ext cx="542925" cy="544513"/>
          </a:xfrm>
          <a:custGeom>
            <a:avLst/>
            <a:gdLst>
              <a:gd name="T0" fmla="*/ 143 w 342"/>
              <a:gd name="T1" fmla="*/ 4 h 343"/>
              <a:gd name="T2" fmla="*/ 283 w 342"/>
              <a:gd name="T3" fmla="*/ 9 h 343"/>
              <a:gd name="T4" fmla="*/ 315 w 342"/>
              <a:gd name="T5" fmla="*/ 9 h 343"/>
              <a:gd name="T6" fmla="*/ 325 w 342"/>
              <a:gd name="T7" fmla="*/ 10 h 343"/>
              <a:gd name="T8" fmla="*/ 331 w 342"/>
              <a:gd name="T9" fmla="*/ 12 h 343"/>
              <a:gd name="T10" fmla="*/ 335 w 342"/>
              <a:gd name="T11" fmla="*/ 13 h 343"/>
              <a:gd name="T12" fmla="*/ 338 w 342"/>
              <a:gd name="T13" fmla="*/ 16 h 343"/>
              <a:gd name="T14" fmla="*/ 339 w 342"/>
              <a:gd name="T15" fmla="*/ 19 h 343"/>
              <a:gd name="T16" fmla="*/ 341 w 342"/>
              <a:gd name="T17" fmla="*/ 23 h 343"/>
              <a:gd name="T18" fmla="*/ 342 w 342"/>
              <a:gd name="T19" fmla="*/ 29 h 343"/>
              <a:gd name="T20" fmla="*/ 342 w 342"/>
              <a:gd name="T21" fmla="*/ 41 h 343"/>
              <a:gd name="T22" fmla="*/ 342 w 342"/>
              <a:gd name="T23" fmla="*/ 61 h 343"/>
              <a:gd name="T24" fmla="*/ 339 w 342"/>
              <a:gd name="T25" fmla="*/ 128 h 343"/>
              <a:gd name="T26" fmla="*/ 338 w 342"/>
              <a:gd name="T27" fmla="*/ 212 h 343"/>
              <a:gd name="T28" fmla="*/ 336 w 342"/>
              <a:gd name="T29" fmla="*/ 298 h 343"/>
              <a:gd name="T30" fmla="*/ 336 w 342"/>
              <a:gd name="T31" fmla="*/ 314 h 343"/>
              <a:gd name="T32" fmla="*/ 335 w 342"/>
              <a:gd name="T33" fmla="*/ 321 h 343"/>
              <a:gd name="T34" fmla="*/ 333 w 342"/>
              <a:gd name="T35" fmla="*/ 329 h 343"/>
              <a:gd name="T36" fmla="*/ 332 w 342"/>
              <a:gd name="T37" fmla="*/ 336 h 343"/>
              <a:gd name="T38" fmla="*/ 328 w 342"/>
              <a:gd name="T39" fmla="*/ 339 h 343"/>
              <a:gd name="T40" fmla="*/ 323 w 342"/>
              <a:gd name="T41" fmla="*/ 342 h 343"/>
              <a:gd name="T42" fmla="*/ 316 w 342"/>
              <a:gd name="T43" fmla="*/ 343 h 343"/>
              <a:gd name="T44" fmla="*/ 303 w 342"/>
              <a:gd name="T45" fmla="*/ 342 h 343"/>
              <a:gd name="T46" fmla="*/ 267 w 342"/>
              <a:gd name="T47" fmla="*/ 340 h 343"/>
              <a:gd name="T48" fmla="*/ 235 w 342"/>
              <a:gd name="T49" fmla="*/ 339 h 343"/>
              <a:gd name="T50" fmla="*/ 88 w 342"/>
              <a:gd name="T51" fmla="*/ 336 h 343"/>
              <a:gd name="T52" fmla="*/ 25 w 342"/>
              <a:gd name="T53" fmla="*/ 334 h 343"/>
              <a:gd name="T54" fmla="*/ 16 w 342"/>
              <a:gd name="T55" fmla="*/ 333 h 343"/>
              <a:gd name="T56" fmla="*/ 10 w 342"/>
              <a:gd name="T57" fmla="*/ 332 h 343"/>
              <a:gd name="T58" fmla="*/ 5 w 342"/>
              <a:gd name="T59" fmla="*/ 329 h 343"/>
              <a:gd name="T60" fmla="*/ 3 w 342"/>
              <a:gd name="T61" fmla="*/ 327 h 343"/>
              <a:gd name="T62" fmla="*/ 2 w 342"/>
              <a:gd name="T63" fmla="*/ 324 h 343"/>
              <a:gd name="T64" fmla="*/ 0 w 342"/>
              <a:gd name="T65" fmla="*/ 318 h 343"/>
              <a:gd name="T66" fmla="*/ 0 w 342"/>
              <a:gd name="T67" fmla="*/ 311 h 343"/>
              <a:gd name="T68" fmla="*/ 0 w 342"/>
              <a:gd name="T69" fmla="*/ 300 h 343"/>
              <a:gd name="T70" fmla="*/ 0 w 342"/>
              <a:gd name="T71" fmla="*/ 273 h 343"/>
              <a:gd name="T72" fmla="*/ 5 w 342"/>
              <a:gd name="T73" fmla="*/ 128 h 343"/>
              <a:gd name="T74" fmla="*/ 8 w 342"/>
              <a:gd name="T75" fmla="*/ 39 h 343"/>
              <a:gd name="T76" fmla="*/ 9 w 342"/>
              <a:gd name="T77" fmla="*/ 23 h 343"/>
              <a:gd name="T78" fmla="*/ 9 w 342"/>
              <a:gd name="T79" fmla="*/ 17 h 343"/>
              <a:gd name="T80" fmla="*/ 10 w 342"/>
              <a:gd name="T81" fmla="*/ 12 h 343"/>
              <a:gd name="T82" fmla="*/ 13 w 342"/>
              <a:gd name="T83" fmla="*/ 6 h 343"/>
              <a:gd name="T84" fmla="*/ 18 w 342"/>
              <a:gd name="T85" fmla="*/ 3 h 343"/>
              <a:gd name="T86" fmla="*/ 24 w 342"/>
              <a:gd name="T87" fmla="*/ 0 h 343"/>
              <a:gd name="T88" fmla="*/ 29 w 342"/>
              <a:gd name="T89" fmla="*/ 0 h 343"/>
              <a:gd name="T90" fmla="*/ 38 w 342"/>
              <a:gd name="T91" fmla="*/ 0 h 343"/>
              <a:gd name="T92" fmla="*/ 73 w 342"/>
              <a:gd name="T93" fmla="*/ 3 h 343"/>
              <a:gd name="T94" fmla="*/ 76 w 342"/>
              <a:gd name="T95" fmla="*/ 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2" h="343">
                <a:moveTo>
                  <a:pt x="76" y="3"/>
                </a:moveTo>
                <a:lnTo>
                  <a:pt x="143" y="4"/>
                </a:lnTo>
                <a:lnTo>
                  <a:pt x="198" y="6"/>
                </a:lnTo>
                <a:lnTo>
                  <a:pt x="283" y="9"/>
                </a:lnTo>
                <a:lnTo>
                  <a:pt x="310" y="9"/>
                </a:lnTo>
                <a:lnTo>
                  <a:pt x="315" y="9"/>
                </a:lnTo>
                <a:lnTo>
                  <a:pt x="320" y="9"/>
                </a:lnTo>
                <a:lnTo>
                  <a:pt x="325" y="10"/>
                </a:lnTo>
                <a:lnTo>
                  <a:pt x="328" y="10"/>
                </a:lnTo>
                <a:lnTo>
                  <a:pt x="331" y="12"/>
                </a:lnTo>
                <a:lnTo>
                  <a:pt x="332" y="12"/>
                </a:lnTo>
                <a:lnTo>
                  <a:pt x="335" y="13"/>
                </a:lnTo>
                <a:lnTo>
                  <a:pt x="336" y="14"/>
                </a:lnTo>
                <a:lnTo>
                  <a:pt x="338" y="16"/>
                </a:lnTo>
                <a:lnTo>
                  <a:pt x="339" y="17"/>
                </a:lnTo>
                <a:lnTo>
                  <a:pt x="339" y="19"/>
                </a:lnTo>
                <a:lnTo>
                  <a:pt x="341" y="22"/>
                </a:lnTo>
                <a:lnTo>
                  <a:pt x="341" y="23"/>
                </a:lnTo>
                <a:lnTo>
                  <a:pt x="341" y="25"/>
                </a:lnTo>
                <a:lnTo>
                  <a:pt x="342" y="29"/>
                </a:lnTo>
                <a:lnTo>
                  <a:pt x="342" y="33"/>
                </a:lnTo>
                <a:lnTo>
                  <a:pt x="342" y="41"/>
                </a:lnTo>
                <a:lnTo>
                  <a:pt x="342" y="49"/>
                </a:lnTo>
                <a:lnTo>
                  <a:pt x="342" y="61"/>
                </a:lnTo>
                <a:lnTo>
                  <a:pt x="341" y="86"/>
                </a:lnTo>
                <a:lnTo>
                  <a:pt x="339" y="128"/>
                </a:lnTo>
                <a:lnTo>
                  <a:pt x="338" y="183"/>
                </a:lnTo>
                <a:lnTo>
                  <a:pt x="338" y="212"/>
                </a:lnTo>
                <a:lnTo>
                  <a:pt x="336" y="291"/>
                </a:lnTo>
                <a:lnTo>
                  <a:pt x="336" y="298"/>
                </a:lnTo>
                <a:lnTo>
                  <a:pt x="336" y="308"/>
                </a:lnTo>
                <a:lnTo>
                  <a:pt x="336" y="314"/>
                </a:lnTo>
                <a:lnTo>
                  <a:pt x="335" y="317"/>
                </a:lnTo>
                <a:lnTo>
                  <a:pt x="335" y="321"/>
                </a:lnTo>
                <a:lnTo>
                  <a:pt x="335" y="326"/>
                </a:lnTo>
                <a:lnTo>
                  <a:pt x="333" y="329"/>
                </a:lnTo>
                <a:lnTo>
                  <a:pt x="333" y="333"/>
                </a:lnTo>
                <a:lnTo>
                  <a:pt x="332" y="336"/>
                </a:lnTo>
                <a:lnTo>
                  <a:pt x="331" y="337"/>
                </a:lnTo>
                <a:lnTo>
                  <a:pt x="328" y="339"/>
                </a:lnTo>
                <a:lnTo>
                  <a:pt x="326" y="340"/>
                </a:lnTo>
                <a:lnTo>
                  <a:pt x="323" y="342"/>
                </a:lnTo>
                <a:lnTo>
                  <a:pt x="320" y="342"/>
                </a:lnTo>
                <a:lnTo>
                  <a:pt x="316" y="343"/>
                </a:lnTo>
                <a:lnTo>
                  <a:pt x="312" y="343"/>
                </a:lnTo>
                <a:lnTo>
                  <a:pt x="303" y="342"/>
                </a:lnTo>
                <a:lnTo>
                  <a:pt x="281" y="342"/>
                </a:lnTo>
                <a:lnTo>
                  <a:pt x="267" y="340"/>
                </a:lnTo>
                <a:lnTo>
                  <a:pt x="251" y="340"/>
                </a:lnTo>
                <a:lnTo>
                  <a:pt x="235" y="339"/>
                </a:lnTo>
                <a:lnTo>
                  <a:pt x="185" y="339"/>
                </a:lnTo>
                <a:lnTo>
                  <a:pt x="88" y="336"/>
                </a:lnTo>
                <a:lnTo>
                  <a:pt x="31" y="334"/>
                </a:lnTo>
                <a:lnTo>
                  <a:pt x="25" y="334"/>
                </a:lnTo>
                <a:lnTo>
                  <a:pt x="21" y="334"/>
                </a:lnTo>
                <a:lnTo>
                  <a:pt x="16" y="333"/>
                </a:lnTo>
                <a:lnTo>
                  <a:pt x="12" y="333"/>
                </a:lnTo>
                <a:lnTo>
                  <a:pt x="10" y="332"/>
                </a:lnTo>
                <a:lnTo>
                  <a:pt x="8" y="330"/>
                </a:lnTo>
                <a:lnTo>
                  <a:pt x="5" y="329"/>
                </a:lnTo>
                <a:lnTo>
                  <a:pt x="5" y="327"/>
                </a:lnTo>
                <a:lnTo>
                  <a:pt x="3" y="327"/>
                </a:lnTo>
                <a:lnTo>
                  <a:pt x="3" y="326"/>
                </a:lnTo>
                <a:lnTo>
                  <a:pt x="2" y="324"/>
                </a:lnTo>
                <a:lnTo>
                  <a:pt x="2" y="321"/>
                </a:lnTo>
                <a:lnTo>
                  <a:pt x="0" y="318"/>
                </a:lnTo>
                <a:lnTo>
                  <a:pt x="0" y="314"/>
                </a:lnTo>
                <a:lnTo>
                  <a:pt x="0" y="311"/>
                </a:lnTo>
                <a:lnTo>
                  <a:pt x="0" y="307"/>
                </a:lnTo>
                <a:lnTo>
                  <a:pt x="0" y="300"/>
                </a:lnTo>
                <a:lnTo>
                  <a:pt x="0" y="292"/>
                </a:lnTo>
                <a:lnTo>
                  <a:pt x="0" y="273"/>
                </a:lnTo>
                <a:lnTo>
                  <a:pt x="3" y="188"/>
                </a:lnTo>
                <a:lnTo>
                  <a:pt x="5" y="128"/>
                </a:lnTo>
                <a:lnTo>
                  <a:pt x="6" y="90"/>
                </a:lnTo>
                <a:lnTo>
                  <a:pt x="8" y="39"/>
                </a:lnTo>
                <a:lnTo>
                  <a:pt x="9" y="32"/>
                </a:lnTo>
                <a:lnTo>
                  <a:pt x="9" y="23"/>
                </a:lnTo>
                <a:lnTo>
                  <a:pt x="9" y="20"/>
                </a:lnTo>
                <a:lnTo>
                  <a:pt x="9" y="17"/>
                </a:lnTo>
                <a:lnTo>
                  <a:pt x="10" y="14"/>
                </a:lnTo>
                <a:lnTo>
                  <a:pt x="10" y="12"/>
                </a:lnTo>
                <a:lnTo>
                  <a:pt x="12" y="10"/>
                </a:lnTo>
                <a:lnTo>
                  <a:pt x="13" y="6"/>
                </a:lnTo>
                <a:lnTo>
                  <a:pt x="16" y="4"/>
                </a:lnTo>
                <a:lnTo>
                  <a:pt x="18" y="3"/>
                </a:lnTo>
                <a:lnTo>
                  <a:pt x="21" y="1"/>
                </a:lnTo>
                <a:lnTo>
                  <a:pt x="24" y="0"/>
                </a:lnTo>
                <a:lnTo>
                  <a:pt x="26" y="0"/>
                </a:lnTo>
                <a:lnTo>
                  <a:pt x="29" y="0"/>
                </a:lnTo>
                <a:lnTo>
                  <a:pt x="32" y="0"/>
                </a:lnTo>
                <a:lnTo>
                  <a:pt x="38" y="0"/>
                </a:lnTo>
                <a:lnTo>
                  <a:pt x="48" y="0"/>
                </a:lnTo>
                <a:lnTo>
                  <a:pt x="73" y="3"/>
                </a:lnTo>
                <a:lnTo>
                  <a:pt x="76" y="3"/>
                </a:lnTo>
                <a:lnTo>
                  <a:pt x="76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63"/>
          <p:cNvSpPr>
            <a:spLocks/>
          </p:cNvSpPr>
          <p:nvPr/>
        </p:nvSpPr>
        <p:spPr bwMode="auto">
          <a:xfrm>
            <a:off x="4629150" y="4138613"/>
            <a:ext cx="381000" cy="422275"/>
          </a:xfrm>
          <a:custGeom>
            <a:avLst/>
            <a:gdLst>
              <a:gd name="T0" fmla="*/ 240 w 240"/>
              <a:gd name="T1" fmla="*/ 37 h 266"/>
              <a:gd name="T2" fmla="*/ 240 w 240"/>
              <a:gd name="T3" fmla="*/ 58 h 266"/>
              <a:gd name="T4" fmla="*/ 239 w 240"/>
              <a:gd name="T5" fmla="*/ 69 h 266"/>
              <a:gd name="T6" fmla="*/ 236 w 240"/>
              <a:gd name="T7" fmla="*/ 77 h 266"/>
              <a:gd name="T8" fmla="*/ 233 w 240"/>
              <a:gd name="T9" fmla="*/ 81 h 266"/>
              <a:gd name="T10" fmla="*/ 227 w 240"/>
              <a:gd name="T11" fmla="*/ 88 h 266"/>
              <a:gd name="T12" fmla="*/ 226 w 240"/>
              <a:gd name="T13" fmla="*/ 94 h 266"/>
              <a:gd name="T14" fmla="*/ 224 w 240"/>
              <a:gd name="T15" fmla="*/ 104 h 266"/>
              <a:gd name="T16" fmla="*/ 224 w 240"/>
              <a:gd name="T17" fmla="*/ 112 h 266"/>
              <a:gd name="T18" fmla="*/ 226 w 240"/>
              <a:gd name="T19" fmla="*/ 123 h 266"/>
              <a:gd name="T20" fmla="*/ 227 w 240"/>
              <a:gd name="T21" fmla="*/ 129 h 266"/>
              <a:gd name="T22" fmla="*/ 230 w 240"/>
              <a:gd name="T23" fmla="*/ 135 h 266"/>
              <a:gd name="T24" fmla="*/ 236 w 240"/>
              <a:gd name="T25" fmla="*/ 139 h 266"/>
              <a:gd name="T26" fmla="*/ 239 w 240"/>
              <a:gd name="T27" fmla="*/ 142 h 266"/>
              <a:gd name="T28" fmla="*/ 240 w 240"/>
              <a:gd name="T29" fmla="*/ 152 h 266"/>
              <a:gd name="T30" fmla="*/ 239 w 240"/>
              <a:gd name="T31" fmla="*/ 157 h 266"/>
              <a:gd name="T32" fmla="*/ 237 w 240"/>
              <a:gd name="T33" fmla="*/ 161 h 266"/>
              <a:gd name="T34" fmla="*/ 234 w 240"/>
              <a:gd name="T35" fmla="*/ 164 h 266"/>
              <a:gd name="T36" fmla="*/ 230 w 240"/>
              <a:gd name="T37" fmla="*/ 167 h 266"/>
              <a:gd name="T38" fmla="*/ 213 w 240"/>
              <a:gd name="T39" fmla="*/ 168 h 266"/>
              <a:gd name="T40" fmla="*/ 207 w 240"/>
              <a:gd name="T41" fmla="*/ 170 h 266"/>
              <a:gd name="T42" fmla="*/ 204 w 240"/>
              <a:gd name="T43" fmla="*/ 173 h 266"/>
              <a:gd name="T44" fmla="*/ 201 w 240"/>
              <a:gd name="T45" fmla="*/ 179 h 266"/>
              <a:gd name="T46" fmla="*/ 199 w 240"/>
              <a:gd name="T47" fmla="*/ 187 h 266"/>
              <a:gd name="T48" fmla="*/ 198 w 240"/>
              <a:gd name="T49" fmla="*/ 205 h 266"/>
              <a:gd name="T50" fmla="*/ 199 w 240"/>
              <a:gd name="T51" fmla="*/ 238 h 266"/>
              <a:gd name="T52" fmla="*/ 198 w 240"/>
              <a:gd name="T53" fmla="*/ 248 h 266"/>
              <a:gd name="T54" fmla="*/ 195 w 240"/>
              <a:gd name="T55" fmla="*/ 256 h 266"/>
              <a:gd name="T56" fmla="*/ 192 w 240"/>
              <a:gd name="T57" fmla="*/ 259 h 266"/>
              <a:gd name="T58" fmla="*/ 186 w 240"/>
              <a:gd name="T59" fmla="*/ 263 h 266"/>
              <a:gd name="T60" fmla="*/ 176 w 240"/>
              <a:gd name="T61" fmla="*/ 263 h 266"/>
              <a:gd name="T62" fmla="*/ 156 w 240"/>
              <a:gd name="T63" fmla="*/ 264 h 266"/>
              <a:gd name="T64" fmla="*/ 70 w 240"/>
              <a:gd name="T65" fmla="*/ 264 h 266"/>
              <a:gd name="T66" fmla="*/ 21 w 240"/>
              <a:gd name="T67" fmla="*/ 264 h 266"/>
              <a:gd name="T68" fmla="*/ 13 w 240"/>
              <a:gd name="T69" fmla="*/ 264 h 266"/>
              <a:gd name="T70" fmla="*/ 6 w 240"/>
              <a:gd name="T71" fmla="*/ 261 h 266"/>
              <a:gd name="T72" fmla="*/ 3 w 240"/>
              <a:gd name="T73" fmla="*/ 256 h 266"/>
              <a:gd name="T74" fmla="*/ 0 w 240"/>
              <a:gd name="T75" fmla="*/ 248 h 266"/>
              <a:gd name="T76" fmla="*/ 0 w 240"/>
              <a:gd name="T77" fmla="*/ 237 h 266"/>
              <a:gd name="T78" fmla="*/ 0 w 240"/>
              <a:gd name="T79" fmla="*/ 216 h 266"/>
              <a:gd name="T80" fmla="*/ 0 w 240"/>
              <a:gd name="T81" fmla="*/ 87 h 266"/>
              <a:gd name="T82" fmla="*/ 0 w 240"/>
              <a:gd name="T83" fmla="*/ 32 h 266"/>
              <a:gd name="T84" fmla="*/ 0 w 240"/>
              <a:gd name="T85" fmla="*/ 19 h 266"/>
              <a:gd name="T86" fmla="*/ 3 w 240"/>
              <a:gd name="T87" fmla="*/ 11 h 266"/>
              <a:gd name="T88" fmla="*/ 5 w 240"/>
              <a:gd name="T89" fmla="*/ 8 h 266"/>
              <a:gd name="T90" fmla="*/ 7 w 240"/>
              <a:gd name="T91" fmla="*/ 5 h 266"/>
              <a:gd name="T92" fmla="*/ 15 w 240"/>
              <a:gd name="T93" fmla="*/ 3 h 266"/>
              <a:gd name="T94" fmla="*/ 26 w 240"/>
              <a:gd name="T95" fmla="*/ 1 h 266"/>
              <a:gd name="T96" fmla="*/ 86 w 240"/>
              <a:gd name="T97" fmla="*/ 3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0" h="266">
                <a:moveTo>
                  <a:pt x="240" y="0"/>
                </a:moveTo>
                <a:lnTo>
                  <a:pt x="240" y="26"/>
                </a:lnTo>
                <a:lnTo>
                  <a:pt x="240" y="37"/>
                </a:lnTo>
                <a:lnTo>
                  <a:pt x="240" y="45"/>
                </a:lnTo>
                <a:lnTo>
                  <a:pt x="240" y="52"/>
                </a:lnTo>
                <a:lnTo>
                  <a:pt x="240" y="58"/>
                </a:lnTo>
                <a:lnTo>
                  <a:pt x="240" y="64"/>
                </a:lnTo>
                <a:lnTo>
                  <a:pt x="239" y="67"/>
                </a:lnTo>
                <a:lnTo>
                  <a:pt x="239" y="69"/>
                </a:lnTo>
                <a:lnTo>
                  <a:pt x="239" y="71"/>
                </a:lnTo>
                <a:lnTo>
                  <a:pt x="237" y="74"/>
                </a:lnTo>
                <a:lnTo>
                  <a:pt x="236" y="77"/>
                </a:lnTo>
                <a:lnTo>
                  <a:pt x="236" y="78"/>
                </a:lnTo>
                <a:lnTo>
                  <a:pt x="234" y="80"/>
                </a:lnTo>
                <a:lnTo>
                  <a:pt x="233" y="81"/>
                </a:lnTo>
                <a:lnTo>
                  <a:pt x="230" y="84"/>
                </a:lnTo>
                <a:lnTo>
                  <a:pt x="229" y="85"/>
                </a:lnTo>
                <a:lnTo>
                  <a:pt x="227" y="88"/>
                </a:lnTo>
                <a:lnTo>
                  <a:pt x="227" y="90"/>
                </a:lnTo>
                <a:lnTo>
                  <a:pt x="226" y="91"/>
                </a:lnTo>
                <a:lnTo>
                  <a:pt x="226" y="94"/>
                </a:lnTo>
                <a:lnTo>
                  <a:pt x="226" y="96"/>
                </a:lnTo>
                <a:lnTo>
                  <a:pt x="224" y="100"/>
                </a:lnTo>
                <a:lnTo>
                  <a:pt x="224" y="104"/>
                </a:lnTo>
                <a:lnTo>
                  <a:pt x="224" y="106"/>
                </a:lnTo>
                <a:lnTo>
                  <a:pt x="224" y="109"/>
                </a:lnTo>
                <a:lnTo>
                  <a:pt x="224" y="112"/>
                </a:lnTo>
                <a:lnTo>
                  <a:pt x="224" y="116"/>
                </a:lnTo>
                <a:lnTo>
                  <a:pt x="226" y="120"/>
                </a:lnTo>
                <a:lnTo>
                  <a:pt x="226" y="123"/>
                </a:lnTo>
                <a:lnTo>
                  <a:pt x="226" y="125"/>
                </a:lnTo>
                <a:lnTo>
                  <a:pt x="227" y="128"/>
                </a:lnTo>
                <a:lnTo>
                  <a:pt x="227" y="129"/>
                </a:lnTo>
                <a:lnTo>
                  <a:pt x="229" y="132"/>
                </a:lnTo>
                <a:lnTo>
                  <a:pt x="230" y="133"/>
                </a:lnTo>
                <a:lnTo>
                  <a:pt x="230" y="135"/>
                </a:lnTo>
                <a:lnTo>
                  <a:pt x="232" y="136"/>
                </a:lnTo>
                <a:lnTo>
                  <a:pt x="236" y="139"/>
                </a:lnTo>
                <a:lnTo>
                  <a:pt x="236" y="139"/>
                </a:lnTo>
                <a:lnTo>
                  <a:pt x="237" y="139"/>
                </a:lnTo>
                <a:lnTo>
                  <a:pt x="237" y="141"/>
                </a:lnTo>
                <a:lnTo>
                  <a:pt x="239" y="142"/>
                </a:lnTo>
                <a:lnTo>
                  <a:pt x="239" y="145"/>
                </a:lnTo>
                <a:lnTo>
                  <a:pt x="240" y="148"/>
                </a:lnTo>
                <a:lnTo>
                  <a:pt x="240" y="152"/>
                </a:lnTo>
                <a:lnTo>
                  <a:pt x="240" y="154"/>
                </a:lnTo>
                <a:lnTo>
                  <a:pt x="240" y="155"/>
                </a:lnTo>
                <a:lnTo>
                  <a:pt x="239" y="157"/>
                </a:lnTo>
                <a:lnTo>
                  <a:pt x="239" y="158"/>
                </a:lnTo>
                <a:lnTo>
                  <a:pt x="239" y="160"/>
                </a:lnTo>
                <a:lnTo>
                  <a:pt x="237" y="161"/>
                </a:lnTo>
                <a:lnTo>
                  <a:pt x="237" y="163"/>
                </a:lnTo>
                <a:lnTo>
                  <a:pt x="236" y="164"/>
                </a:lnTo>
                <a:lnTo>
                  <a:pt x="234" y="164"/>
                </a:lnTo>
                <a:lnTo>
                  <a:pt x="233" y="165"/>
                </a:lnTo>
                <a:lnTo>
                  <a:pt x="232" y="165"/>
                </a:lnTo>
                <a:lnTo>
                  <a:pt x="230" y="167"/>
                </a:lnTo>
                <a:lnTo>
                  <a:pt x="227" y="167"/>
                </a:lnTo>
                <a:lnTo>
                  <a:pt x="223" y="168"/>
                </a:lnTo>
                <a:lnTo>
                  <a:pt x="213" y="168"/>
                </a:lnTo>
                <a:lnTo>
                  <a:pt x="211" y="168"/>
                </a:lnTo>
                <a:lnTo>
                  <a:pt x="210" y="170"/>
                </a:lnTo>
                <a:lnTo>
                  <a:pt x="207" y="170"/>
                </a:lnTo>
                <a:lnTo>
                  <a:pt x="207" y="171"/>
                </a:lnTo>
                <a:lnTo>
                  <a:pt x="205" y="171"/>
                </a:lnTo>
                <a:lnTo>
                  <a:pt x="204" y="173"/>
                </a:lnTo>
                <a:lnTo>
                  <a:pt x="202" y="174"/>
                </a:lnTo>
                <a:lnTo>
                  <a:pt x="201" y="176"/>
                </a:lnTo>
                <a:lnTo>
                  <a:pt x="201" y="179"/>
                </a:lnTo>
                <a:lnTo>
                  <a:pt x="199" y="181"/>
                </a:lnTo>
                <a:lnTo>
                  <a:pt x="199" y="184"/>
                </a:lnTo>
                <a:lnTo>
                  <a:pt x="199" y="187"/>
                </a:lnTo>
                <a:lnTo>
                  <a:pt x="199" y="192"/>
                </a:lnTo>
                <a:lnTo>
                  <a:pt x="198" y="197"/>
                </a:lnTo>
                <a:lnTo>
                  <a:pt x="198" y="205"/>
                </a:lnTo>
                <a:lnTo>
                  <a:pt x="199" y="222"/>
                </a:lnTo>
                <a:lnTo>
                  <a:pt x="199" y="231"/>
                </a:lnTo>
                <a:lnTo>
                  <a:pt x="199" y="238"/>
                </a:lnTo>
                <a:lnTo>
                  <a:pt x="198" y="243"/>
                </a:lnTo>
                <a:lnTo>
                  <a:pt x="198" y="244"/>
                </a:lnTo>
                <a:lnTo>
                  <a:pt x="198" y="248"/>
                </a:lnTo>
                <a:lnTo>
                  <a:pt x="198" y="250"/>
                </a:lnTo>
                <a:lnTo>
                  <a:pt x="197" y="253"/>
                </a:lnTo>
                <a:lnTo>
                  <a:pt x="195" y="256"/>
                </a:lnTo>
                <a:lnTo>
                  <a:pt x="195" y="257"/>
                </a:lnTo>
                <a:lnTo>
                  <a:pt x="194" y="259"/>
                </a:lnTo>
                <a:lnTo>
                  <a:pt x="192" y="259"/>
                </a:lnTo>
                <a:lnTo>
                  <a:pt x="191" y="260"/>
                </a:lnTo>
                <a:lnTo>
                  <a:pt x="188" y="261"/>
                </a:lnTo>
                <a:lnTo>
                  <a:pt x="186" y="263"/>
                </a:lnTo>
                <a:lnTo>
                  <a:pt x="183" y="263"/>
                </a:lnTo>
                <a:lnTo>
                  <a:pt x="181" y="263"/>
                </a:lnTo>
                <a:lnTo>
                  <a:pt x="176" y="263"/>
                </a:lnTo>
                <a:lnTo>
                  <a:pt x="173" y="264"/>
                </a:lnTo>
                <a:lnTo>
                  <a:pt x="166" y="264"/>
                </a:lnTo>
                <a:lnTo>
                  <a:pt x="156" y="264"/>
                </a:lnTo>
                <a:lnTo>
                  <a:pt x="121" y="264"/>
                </a:lnTo>
                <a:lnTo>
                  <a:pt x="95" y="264"/>
                </a:lnTo>
                <a:lnTo>
                  <a:pt x="70" y="264"/>
                </a:lnTo>
                <a:lnTo>
                  <a:pt x="32" y="266"/>
                </a:lnTo>
                <a:lnTo>
                  <a:pt x="25" y="266"/>
                </a:lnTo>
                <a:lnTo>
                  <a:pt x="21" y="264"/>
                </a:lnTo>
                <a:lnTo>
                  <a:pt x="18" y="264"/>
                </a:lnTo>
                <a:lnTo>
                  <a:pt x="15" y="264"/>
                </a:lnTo>
                <a:lnTo>
                  <a:pt x="13" y="264"/>
                </a:lnTo>
                <a:lnTo>
                  <a:pt x="10" y="263"/>
                </a:lnTo>
                <a:lnTo>
                  <a:pt x="9" y="263"/>
                </a:lnTo>
                <a:lnTo>
                  <a:pt x="6" y="261"/>
                </a:lnTo>
                <a:lnTo>
                  <a:pt x="5" y="259"/>
                </a:lnTo>
                <a:lnTo>
                  <a:pt x="3" y="259"/>
                </a:lnTo>
                <a:lnTo>
                  <a:pt x="3" y="256"/>
                </a:lnTo>
                <a:lnTo>
                  <a:pt x="2" y="254"/>
                </a:lnTo>
                <a:lnTo>
                  <a:pt x="2" y="251"/>
                </a:lnTo>
                <a:lnTo>
                  <a:pt x="0" y="248"/>
                </a:lnTo>
                <a:lnTo>
                  <a:pt x="0" y="245"/>
                </a:lnTo>
                <a:lnTo>
                  <a:pt x="0" y="243"/>
                </a:lnTo>
                <a:lnTo>
                  <a:pt x="0" y="237"/>
                </a:lnTo>
                <a:lnTo>
                  <a:pt x="0" y="232"/>
                </a:lnTo>
                <a:lnTo>
                  <a:pt x="0" y="224"/>
                </a:lnTo>
                <a:lnTo>
                  <a:pt x="0" y="216"/>
                </a:lnTo>
                <a:lnTo>
                  <a:pt x="0" y="149"/>
                </a:lnTo>
                <a:lnTo>
                  <a:pt x="0" y="116"/>
                </a:lnTo>
                <a:lnTo>
                  <a:pt x="0" y="87"/>
                </a:lnTo>
                <a:lnTo>
                  <a:pt x="0" y="49"/>
                </a:lnTo>
                <a:lnTo>
                  <a:pt x="0" y="37"/>
                </a:lnTo>
                <a:lnTo>
                  <a:pt x="0" y="32"/>
                </a:lnTo>
                <a:lnTo>
                  <a:pt x="0" y="24"/>
                </a:lnTo>
                <a:lnTo>
                  <a:pt x="0" y="21"/>
                </a:lnTo>
                <a:lnTo>
                  <a:pt x="0" y="19"/>
                </a:lnTo>
                <a:lnTo>
                  <a:pt x="2" y="14"/>
                </a:lnTo>
                <a:lnTo>
                  <a:pt x="2" y="13"/>
                </a:lnTo>
                <a:lnTo>
                  <a:pt x="3" y="11"/>
                </a:lnTo>
                <a:lnTo>
                  <a:pt x="3" y="10"/>
                </a:lnTo>
                <a:lnTo>
                  <a:pt x="3" y="8"/>
                </a:lnTo>
                <a:lnTo>
                  <a:pt x="5" y="8"/>
                </a:lnTo>
                <a:lnTo>
                  <a:pt x="5" y="7"/>
                </a:lnTo>
                <a:lnTo>
                  <a:pt x="6" y="7"/>
                </a:lnTo>
                <a:lnTo>
                  <a:pt x="7" y="5"/>
                </a:lnTo>
                <a:lnTo>
                  <a:pt x="10" y="4"/>
                </a:lnTo>
                <a:lnTo>
                  <a:pt x="12" y="4"/>
                </a:lnTo>
                <a:lnTo>
                  <a:pt x="15" y="3"/>
                </a:lnTo>
                <a:lnTo>
                  <a:pt x="18" y="3"/>
                </a:lnTo>
                <a:lnTo>
                  <a:pt x="22" y="3"/>
                </a:lnTo>
                <a:lnTo>
                  <a:pt x="26" y="1"/>
                </a:lnTo>
                <a:lnTo>
                  <a:pt x="34" y="1"/>
                </a:lnTo>
                <a:lnTo>
                  <a:pt x="61" y="3"/>
                </a:lnTo>
                <a:lnTo>
                  <a:pt x="86" y="3"/>
                </a:lnTo>
                <a:lnTo>
                  <a:pt x="186" y="1"/>
                </a:lnTo>
                <a:lnTo>
                  <a:pt x="240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7" name="Freeform 64"/>
          <p:cNvSpPr>
            <a:spLocks/>
          </p:cNvSpPr>
          <p:nvPr/>
        </p:nvSpPr>
        <p:spPr bwMode="auto">
          <a:xfrm>
            <a:off x="5378450" y="3389313"/>
            <a:ext cx="484188" cy="427038"/>
          </a:xfrm>
          <a:custGeom>
            <a:avLst/>
            <a:gdLst>
              <a:gd name="T0" fmla="*/ 93 w 305"/>
              <a:gd name="T1" fmla="*/ 0 h 269"/>
              <a:gd name="T2" fmla="*/ 189 w 305"/>
              <a:gd name="T3" fmla="*/ 0 h 269"/>
              <a:gd name="T4" fmla="*/ 263 w 305"/>
              <a:gd name="T5" fmla="*/ 0 h 269"/>
              <a:gd name="T6" fmla="*/ 282 w 305"/>
              <a:gd name="T7" fmla="*/ 0 h 269"/>
              <a:gd name="T8" fmla="*/ 288 w 305"/>
              <a:gd name="T9" fmla="*/ 0 h 269"/>
              <a:gd name="T10" fmla="*/ 294 w 305"/>
              <a:gd name="T11" fmla="*/ 2 h 269"/>
              <a:gd name="T12" fmla="*/ 296 w 305"/>
              <a:gd name="T13" fmla="*/ 3 h 269"/>
              <a:gd name="T14" fmla="*/ 298 w 305"/>
              <a:gd name="T15" fmla="*/ 5 h 269"/>
              <a:gd name="T16" fmla="*/ 298 w 305"/>
              <a:gd name="T17" fmla="*/ 8 h 269"/>
              <a:gd name="T18" fmla="*/ 299 w 305"/>
              <a:gd name="T19" fmla="*/ 12 h 269"/>
              <a:gd name="T20" fmla="*/ 299 w 305"/>
              <a:gd name="T21" fmla="*/ 16 h 269"/>
              <a:gd name="T22" fmla="*/ 301 w 305"/>
              <a:gd name="T23" fmla="*/ 25 h 269"/>
              <a:gd name="T24" fmla="*/ 302 w 305"/>
              <a:gd name="T25" fmla="*/ 43 h 269"/>
              <a:gd name="T26" fmla="*/ 304 w 305"/>
              <a:gd name="T27" fmla="*/ 157 h 269"/>
              <a:gd name="T28" fmla="*/ 305 w 305"/>
              <a:gd name="T29" fmla="*/ 203 h 269"/>
              <a:gd name="T30" fmla="*/ 305 w 305"/>
              <a:gd name="T31" fmla="*/ 232 h 269"/>
              <a:gd name="T32" fmla="*/ 305 w 305"/>
              <a:gd name="T33" fmla="*/ 242 h 269"/>
              <a:gd name="T34" fmla="*/ 304 w 305"/>
              <a:gd name="T35" fmla="*/ 249 h 269"/>
              <a:gd name="T36" fmla="*/ 304 w 305"/>
              <a:gd name="T37" fmla="*/ 255 h 269"/>
              <a:gd name="T38" fmla="*/ 301 w 305"/>
              <a:gd name="T39" fmla="*/ 259 h 269"/>
              <a:gd name="T40" fmla="*/ 298 w 305"/>
              <a:gd name="T41" fmla="*/ 262 h 269"/>
              <a:gd name="T42" fmla="*/ 294 w 305"/>
              <a:gd name="T43" fmla="*/ 264 h 269"/>
              <a:gd name="T44" fmla="*/ 286 w 305"/>
              <a:gd name="T45" fmla="*/ 265 h 269"/>
              <a:gd name="T46" fmla="*/ 279 w 305"/>
              <a:gd name="T47" fmla="*/ 265 h 269"/>
              <a:gd name="T48" fmla="*/ 241 w 305"/>
              <a:gd name="T49" fmla="*/ 265 h 269"/>
              <a:gd name="T50" fmla="*/ 199 w 305"/>
              <a:gd name="T51" fmla="*/ 265 h 269"/>
              <a:gd name="T52" fmla="*/ 131 w 305"/>
              <a:gd name="T53" fmla="*/ 267 h 269"/>
              <a:gd name="T54" fmla="*/ 69 w 305"/>
              <a:gd name="T55" fmla="*/ 268 h 269"/>
              <a:gd name="T56" fmla="*/ 29 w 305"/>
              <a:gd name="T57" fmla="*/ 269 h 269"/>
              <a:gd name="T58" fmla="*/ 21 w 305"/>
              <a:gd name="T59" fmla="*/ 269 h 269"/>
              <a:gd name="T60" fmla="*/ 17 w 305"/>
              <a:gd name="T61" fmla="*/ 268 h 269"/>
              <a:gd name="T62" fmla="*/ 13 w 305"/>
              <a:gd name="T63" fmla="*/ 267 h 269"/>
              <a:gd name="T64" fmla="*/ 7 w 305"/>
              <a:gd name="T65" fmla="*/ 264 h 269"/>
              <a:gd name="T66" fmla="*/ 5 w 305"/>
              <a:gd name="T67" fmla="*/ 262 h 269"/>
              <a:gd name="T68" fmla="*/ 4 w 305"/>
              <a:gd name="T69" fmla="*/ 259 h 269"/>
              <a:gd name="T70" fmla="*/ 4 w 305"/>
              <a:gd name="T71" fmla="*/ 255 h 269"/>
              <a:gd name="T72" fmla="*/ 2 w 305"/>
              <a:gd name="T73" fmla="*/ 248 h 269"/>
              <a:gd name="T74" fmla="*/ 2 w 305"/>
              <a:gd name="T75" fmla="*/ 236 h 269"/>
              <a:gd name="T76" fmla="*/ 2 w 305"/>
              <a:gd name="T77" fmla="*/ 223 h 269"/>
              <a:gd name="T78" fmla="*/ 2 w 305"/>
              <a:gd name="T79" fmla="*/ 173 h 269"/>
              <a:gd name="T80" fmla="*/ 2 w 305"/>
              <a:gd name="T81" fmla="*/ 149 h 269"/>
              <a:gd name="T82" fmla="*/ 2 w 305"/>
              <a:gd name="T83" fmla="*/ 117 h 269"/>
              <a:gd name="T84" fmla="*/ 0 w 305"/>
              <a:gd name="T85" fmla="*/ 53 h 269"/>
              <a:gd name="T86" fmla="*/ 0 w 305"/>
              <a:gd name="T87" fmla="*/ 35 h 269"/>
              <a:gd name="T88" fmla="*/ 1 w 305"/>
              <a:gd name="T89" fmla="*/ 22 h 269"/>
              <a:gd name="T90" fmla="*/ 1 w 305"/>
              <a:gd name="T91" fmla="*/ 16 h 269"/>
              <a:gd name="T92" fmla="*/ 2 w 305"/>
              <a:gd name="T93" fmla="*/ 12 h 269"/>
              <a:gd name="T94" fmla="*/ 4 w 305"/>
              <a:gd name="T95" fmla="*/ 8 h 269"/>
              <a:gd name="T96" fmla="*/ 7 w 305"/>
              <a:gd name="T97" fmla="*/ 5 h 269"/>
              <a:gd name="T98" fmla="*/ 11 w 305"/>
              <a:gd name="T99" fmla="*/ 3 h 269"/>
              <a:gd name="T100" fmla="*/ 16 w 305"/>
              <a:gd name="T101" fmla="*/ 2 h 269"/>
              <a:gd name="T102" fmla="*/ 20 w 305"/>
              <a:gd name="T103" fmla="*/ 0 h 269"/>
              <a:gd name="T104" fmla="*/ 30 w 305"/>
              <a:gd name="T105" fmla="*/ 0 h 269"/>
              <a:gd name="T106" fmla="*/ 69 w 305"/>
              <a:gd name="T107" fmla="*/ 2 h 269"/>
              <a:gd name="T108" fmla="*/ 72 w 305"/>
              <a:gd name="T109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05" h="269">
                <a:moveTo>
                  <a:pt x="72" y="0"/>
                </a:moveTo>
                <a:lnTo>
                  <a:pt x="93" y="0"/>
                </a:lnTo>
                <a:lnTo>
                  <a:pt x="158" y="0"/>
                </a:lnTo>
                <a:lnTo>
                  <a:pt x="189" y="0"/>
                </a:lnTo>
                <a:lnTo>
                  <a:pt x="251" y="0"/>
                </a:lnTo>
                <a:lnTo>
                  <a:pt x="263" y="0"/>
                </a:lnTo>
                <a:lnTo>
                  <a:pt x="278" y="0"/>
                </a:lnTo>
                <a:lnTo>
                  <a:pt x="282" y="0"/>
                </a:lnTo>
                <a:lnTo>
                  <a:pt x="285" y="0"/>
                </a:lnTo>
                <a:lnTo>
                  <a:pt x="288" y="0"/>
                </a:lnTo>
                <a:lnTo>
                  <a:pt x="291" y="2"/>
                </a:lnTo>
                <a:lnTo>
                  <a:pt x="294" y="2"/>
                </a:lnTo>
                <a:lnTo>
                  <a:pt x="295" y="3"/>
                </a:lnTo>
                <a:lnTo>
                  <a:pt x="296" y="3"/>
                </a:lnTo>
                <a:lnTo>
                  <a:pt x="296" y="5"/>
                </a:lnTo>
                <a:lnTo>
                  <a:pt x="298" y="5"/>
                </a:lnTo>
                <a:lnTo>
                  <a:pt x="298" y="8"/>
                </a:lnTo>
                <a:lnTo>
                  <a:pt x="298" y="8"/>
                </a:lnTo>
                <a:lnTo>
                  <a:pt x="298" y="11"/>
                </a:lnTo>
                <a:lnTo>
                  <a:pt x="299" y="12"/>
                </a:lnTo>
                <a:lnTo>
                  <a:pt x="299" y="15"/>
                </a:lnTo>
                <a:lnTo>
                  <a:pt x="299" y="16"/>
                </a:lnTo>
                <a:lnTo>
                  <a:pt x="301" y="19"/>
                </a:lnTo>
                <a:lnTo>
                  <a:pt x="301" y="25"/>
                </a:lnTo>
                <a:lnTo>
                  <a:pt x="301" y="34"/>
                </a:lnTo>
                <a:lnTo>
                  <a:pt x="302" y="43"/>
                </a:lnTo>
                <a:lnTo>
                  <a:pt x="302" y="121"/>
                </a:lnTo>
                <a:lnTo>
                  <a:pt x="304" y="157"/>
                </a:lnTo>
                <a:lnTo>
                  <a:pt x="304" y="173"/>
                </a:lnTo>
                <a:lnTo>
                  <a:pt x="305" y="203"/>
                </a:lnTo>
                <a:lnTo>
                  <a:pt x="305" y="223"/>
                </a:lnTo>
                <a:lnTo>
                  <a:pt x="305" y="232"/>
                </a:lnTo>
                <a:lnTo>
                  <a:pt x="305" y="239"/>
                </a:lnTo>
                <a:lnTo>
                  <a:pt x="305" y="242"/>
                </a:lnTo>
                <a:lnTo>
                  <a:pt x="305" y="246"/>
                </a:lnTo>
                <a:lnTo>
                  <a:pt x="304" y="249"/>
                </a:lnTo>
                <a:lnTo>
                  <a:pt x="304" y="252"/>
                </a:lnTo>
                <a:lnTo>
                  <a:pt x="304" y="255"/>
                </a:lnTo>
                <a:lnTo>
                  <a:pt x="302" y="256"/>
                </a:lnTo>
                <a:lnTo>
                  <a:pt x="301" y="259"/>
                </a:lnTo>
                <a:lnTo>
                  <a:pt x="299" y="262"/>
                </a:lnTo>
                <a:lnTo>
                  <a:pt x="298" y="262"/>
                </a:lnTo>
                <a:lnTo>
                  <a:pt x="296" y="262"/>
                </a:lnTo>
                <a:lnTo>
                  <a:pt x="294" y="264"/>
                </a:lnTo>
                <a:lnTo>
                  <a:pt x="291" y="264"/>
                </a:lnTo>
                <a:lnTo>
                  <a:pt x="286" y="265"/>
                </a:lnTo>
                <a:lnTo>
                  <a:pt x="283" y="265"/>
                </a:lnTo>
                <a:lnTo>
                  <a:pt x="279" y="265"/>
                </a:lnTo>
                <a:lnTo>
                  <a:pt x="272" y="265"/>
                </a:lnTo>
                <a:lnTo>
                  <a:pt x="241" y="265"/>
                </a:lnTo>
                <a:lnTo>
                  <a:pt x="219" y="265"/>
                </a:lnTo>
                <a:lnTo>
                  <a:pt x="199" y="265"/>
                </a:lnTo>
                <a:lnTo>
                  <a:pt x="173" y="265"/>
                </a:lnTo>
                <a:lnTo>
                  <a:pt x="131" y="267"/>
                </a:lnTo>
                <a:lnTo>
                  <a:pt x="85" y="268"/>
                </a:lnTo>
                <a:lnTo>
                  <a:pt x="69" y="268"/>
                </a:lnTo>
                <a:lnTo>
                  <a:pt x="37" y="269"/>
                </a:lnTo>
                <a:lnTo>
                  <a:pt x="29" y="269"/>
                </a:lnTo>
                <a:lnTo>
                  <a:pt x="26" y="269"/>
                </a:lnTo>
                <a:lnTo>
                  <a:pt x="21" y="269"/>
                </a:lnTo>
                <a:lnTo>
                  <a:pt x="19" y="269"/>
                </a:lnTo>
                <a:lnTo>
                  <a:pt x="17" y="268"/>
                </a:lnTo>
                <a:lnTo>
                  <a:pt x="14" y="268"/>
                </a:lnTo>
                <a:lnTo>
                  <a:pt x="13" y="267"/>
                </a:lnTo>
                <a:lnTo>
                  <a:pt x="10" y="267"/>
                </a:lnTo>
                <a:lnTo>
                  <a:pt x="7" y="264"/>
                </a:lnTo>
                <a:lnTo>
                  <a:pt x="7" y="262"/>
                </a:lnTo>
                <a:lnTo>
                  <a:pt x="5" y="262"/>
                </a:lnTo>
                <a:lnTo>
                  <a:pt x="5" y="261"/>
                </a:lnTo>
                <a:lnTo>
                  <a:pt x="4" y="259"/>
                </a:lnTo>
                <a:lnTo>
                  <a:pt x="4" y="258"/>
                </a:lnTo>
                <a:lnTo>
                  <a:pt x="4" y="255"/>
                </a:lnTo>
                <a:lnTo>
                  <a:pt x="2" y="252"/>
                </a:lnTo>
                <a:lnTo>
                  <a:pt x="2" y="248"/>
                </a:lnTo>
                <a:lnTo>
                  <a:pt x="2" y="242"/>
                </a:lnTo>
                <a:lnTo>
                  <a:pt x="2" y="236"/>
                </a:lnTo>
                <a:lnTo>
                  <a:pt x="2" y="230"/>
                </a:lnTo>
                <a:lnTo>
                  <a:pt x="2" y="223"/>
                </a:lnTo>
                <a:lnTo>
                  <a:pt x="2" y="191"/>
                </a:lnTo>
                <a:lnTo>
                  <a:pt x="2" y="173"/>
                </a:lnTo>
                <a:lnTo>
                  <a:pt x="2" y="162"/>
                </a:lnTo>
                <a:lnTo>
                  <a:pt x="2" y="149"/>
                </a:lnTo>
                <a:lnTo>
                  <a:pt x="2" y="130"/>
                </a:lnTo>
                <a:lnTo>
                  <a:pt x="2" y="117"/>
                </a:lnTo>
                <a:lnTo>
                  <a:pt x="1" y="89"/>
                </a:lnTo>
                <a:lnTo>
                  <a:pt x="0" y="53"/>
                </a:lnTo>
                <a:lnTo>
                  <a:pt x="0" y="43"/>
                </a:lnTo>
                <a:lnTo>
                  <a:pt x="0" y="35"/>
                </a:lnTo>
                <a:lnTo>
                  <a:pt x="0" y="28"/>
                </a:lnTo>
                <a:lnTo>
                  <a:pt x="1" y="22"/>
                </a:lnTo>
                <a:lnTo>
                  <a:pt x="1" y="18"/>
                </a:lnTo>
                <a:lnTo>
                  <a:pt x="1" y="16"/>
                </a:lnTo>
                <a:lnTo>
                  <a:pt x="1" y="13"/>
                </a:lnTo>
                <a:lnTo>
                  <a:pt x="2" y="12"/>
                </a:lnTo>
                <a:lnTo>
                  <a:pt x="2" y="11"/>
                </a:lnTo>
                <a:lnTo>
                  <a:pt x="4" y="8"/>
                </a:lnTo>
                <a:lnTo>
                  <a:pt x="5" y="6"/>
                </a:lnTo>
                <a:lnTo>
                  <a:pt x="7" y="5"/>
                </a:lnTo>
                <a:lnTo>
                  <a:pt x="8" y="3"/>
                </a:lnTo>
                <a:lnTo>
                  <a:pt x="11" y="3"/>
                </a:lnTo>
                <a:lnTo>
                  <a:pt x="13" y="2"/>
                </a:lnTo>
                <a:lnTo>
                  <a:pt x="16" y="2"/>
                </a:lnTo>
                <a:lnTo>
                  <a:pt x="19" y="0"/>
                </a:lnTo>
                <a:lnTo>
                  <a:pt x="20" y="0"/>
                </a:lnTo>
                <a:lnTo>
                  <a:pt x="26" y="0"/>
                </a:lnTo>
                <a:lnTo>
                  <a:pt x="30" y="0"/>
                </a:lnTo>
                <a:lnTo>
                  <a:pt x="42" y="0"/>
                </a:lnTo>
                <a:lnTo>
                  <a:pt x="69" y="2"/>
                </a:lnTo>
                <a:lnTo>
                  <a:pt x="72" y="2"/>
                </a:lnTo>
                <a:lnTo>
                  <a:pt x="72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Freeform 65"/>
          <p:cNvSpPr>
            <a:spLocks/>
          </p:cNvSpPr>
          <p:nvPr/>
        </p:nvSpPr>
        <p:spPr bwMode="auto">
          <a:xfrm>
            <a:off x="1855788" y="2605088"/>
            <a:ext cx="568325" cy="446088"/>
          </a:xfrm>
          <a:custGeom>
            <a:avLst/>
            <a:gdLst>
              <a:gd name="T0" fmla="*/ 350 w 358"/>
              <a:gd name="T1" fmla="*/ 36 h 281"/>
              <a:gd name="T2" fmla="*/ 350 w 358"/>
              <a:gd name="T3" fmla="*/ 57 h 281"/>
              <a:gd name="T4" fmla="*/ 350 w 358"/>
              <a:gd name="T5" fmla="*/ 68 h 281"/>
              <a:gd name="T6" fmla="*/ 352 w 358"/>
              <a:gd name="T7" fmla="*/ 75 h 281"/>
              <a:gd name="T8" fmla="*/ 356 w 358"/>
              <a:gd name="T9" fmla="*/ 83 h 281"/>
              <a:gd name="T10" fmla="*/ 358 w 358"/>
              <a:gd name="T11" fmla="*/ 93 h 281"/>
              <a:gd name="T12" fmla="*/ 358 w 358"/>
              <a:gd name="T13" fmla="*/ 113 h 281"/>
              <a:gd name="T14" fmla="*/ 356 w 358"/>
              <a:gd name="T15" fmla="*/ 225 h 281"/>
              <a:gd name="T16" fmla="*/ 355 w 358"/>
              <a:gd name="T17" fmla="*/ 251 h 281"/>
              <a:gd name="T18" fmla="*/ 353 w 358"/>
              <a:gd name="T19" fmla="*/ 263 h 281"/>
              <a:gd name="T20" fmla="*/ 352 w 358"/>
              <a:gd name="T21" fmla="*/ 270 h 281"/>
              <a:gd name="T22" fmla="*/ 350 w 358"/>
              <a:gd name="T23" fmla="*/ 275 h 281"/>
              <a:gd name="T24" fmla="*/ 346 w 358"/>
              <a:gd name="T25" fmla="*/ 278 h 281"/>
              <a:gd name="T26" fmla="*/ 339 w 358"/>
              <a:gd name="T27" fmla="*/ 279 h 281"/>
              <a:gd name="T28" fmla="*/ 324 w 358"/>
              <a:gd name="T29" fmla="*/ 281 h 281"/>
              <a:gd name="T30" fmla="*/ 270 w 358"/>
              <a:gd name="T31" fmla="*/ 278 h 281"/>
              <a:gd name="T32" fmla="*/ 212 w 358"/>
              <a:gd name="T33" fmla="*/ 273 h 281"/>
              <a:gd name="T34" fmla="*/ 68 w 358"/>
              <a:gd name="T35" fmla="*/ 269 h 281"/>
              <a:gd name="T36" fmla="*/ 26 w 358"/>
              <a:gd name="T37" fmla="*/ 267 h 281"/>
              <a:gd name="T38" fmla="*/ 19 w 358"/>
              <a:gd name="T39" fmla="*/ 266 h 281"/>
              <a:gd name="T40" fmla="*/ 13 w 358"/>
              <a:gd name="T41" fmla="*/ 263 h 281"/>
              <a:gd name="T42" fmla="*/ 11 w 358"/>
              <a:gd name="T43" fmla="*/ 260 h 281"/>
              <a:gd name="T44" fmla="*/ 10 w 358"/>
              <a:gd name="T45" fmla="*/ 256 h 281"/>
              <a:gd name="T46" fmla="*/ 8 w 358"/>
              <a:gd name="T47" fmla="*/ 249 h 281"/>
              <a:gd name="T48" fmla="*/ 8 w 358"/>
              <a:gd name="T49" fmla="*/ 241 h 281"/>
              <a:gd name="T50" fmla="*/ 13 w 358"/>
              <a:gd name="T51" fmla="*/ 228 h 281"/>
              <a:gd name="T52" fmla="*/ 16 w 358"/>
              <a:gd name="T53" fmla="*/ 215 h 281"/>
              <a:gd name="T54" fmla="*/ 17 w 358"/>
              <a:gd name="T55" fmla="*/ 205 h 281"/>
              <a:gd name="T56" fmla="*/ 16 w 358"/>
              <a:gd name="T57" fmla="*/ 196 h 281"/>
              <a:gd name="T58" fmla="*/ 13 w 358"/>
              <a:gd name="T59" fmla="*/ 179 h 281"/>
              <a:gd name="T60" fmla="*/ 11 w 358"/>
              <a:gd name="T61" fmla="*/ 164 h 281"/>
              <a:gd name="T62" fmla="*/ 11 w 358"/>
              <a:gd name="T63" fmla="*/ 150 h 281"/>
              <a:gd name="T64" fmla="*/ 10 w 358"/>
              <a:gd name="T65" fmla="*/ 141 h 281"/>
              <a:gd name="T66" fmla="*/ 8 w 358"/>
              <a:gd name="T67" fmla="*/ 135 h 281"/>
              <a:gd name="T68" fmla="*/ 1 w 358"/>
              <a:gd name="T69" fmla="*/ 122 h 281"/>
              <a:gd name="T70" fmla="*/ 0 w 358"/>
              <a:gd name="T71" fmla="*/ 116 h 281"/>
              <a:gd name="T72" fmla="*/ 0 w 358"/>
              <a:gd name="T73" fmla="*/ 110 h 281"/>
              <a:gd name="T74" fmla="*/ 1 w 358"/>
              <a:gd name="T75" fmla="*/ 105 h 281"/>
              <a:gd name="T76" fmla="*/ 4 w 358"/>
              <a:gd name="T77" fmla="*/ 99 h 281"/>
              <a:gd name="T78" fmla="*/ 16 w 358"/>
              <a:gd name="T79" fmla="*/ 86 h 281"/>
              <a:gd name="T80" fmla="*/ 21 w 358"/>
              <a:gd name="T81" fmla="*/ 78 h 281"/>
              <a:gd name="T82" fmla="*/ 24 w 358"/>
              <a:gd name="T83" fmla="*/ 71 h 281"/>
              <a:gd name="T84" fmla="*/ 26 w 358"/>
              <a:gd name="T85" fmla="*/ 67 h 281"/>
              <a:gd name="T86" fmla="*/ 24 w 358"/>
              <a:gd name="T87" fmla="*/ 55 h 281"/>
              <a:gd name="T88" fmla="*/ 21 w 358"/>
              <a:gd name="T89" fmla="*/ 27 h 281"/>
              <a:gd name="T90" fmla="*/ 20 w 358"/>
              <a:gd name="T91" fmla="*/ 14 h 281"/>
              <a:gd name="T92" fmla="*/ 23 w 358"/>
              <a:gd name="T93" fmla="*/ 7 h 281"/>
              <a:gd name="T94" fmla="*/ 26 w 358"/>
              <a:gd name="T95" fmla="*/ 4 h 281"/>
              <a:gd name="T96" fmla="*/ 30 w 358"/>
              <a:gd name="T97" fmla="*/ 1 h 281"/>
              <a:gd name="T98" fmla="*/ 36 w 358"/>
              <a:gd name="T99" fmla="*/ 0 h 281"/>
              <a:gd name="T100" fmla="*/ 52 w 358"/>
              <a:gd name="T101" fmla="*/ 0 h 281"/>
              <a:gd name="T102" fmla="*/ 193 w 358"/>
              <a:gd name="T103" fmla="*/ 6 h 281"/>
              <a:gd name="T104" fmla="*/ 350 w 358"/>
              <a:gd name="T105" fmla="*/ 1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8" h="281">
                <a:moveTo>
                  <a:pt x="350" y="10"/>
                </a:moveTo>
                <a:lnTo>
                  <a:pt x="350" y="26"/>
                </a:lnTo>
                <a:lnTo>
                  <a:pt x="350" y="36"/>
                </a:lnTo>
                <a:lnTo>
                  <a:pt x="350" y="42"/>
                </a:lnTo>
                <a:lnTo>
                  <a:pt x="350" y="49"/>
                </a:lnTo>
                <a:lnTo>
                  <a:pt x="350" y="57"/>
                </a:lnTo>
                <a:lnTo>
                  <a:pt x="350" y="61"/>
                </a:lnTo>
                <a:lnTo>
                  <a:pt x="350" y="65"/>
                </a:lnTo>
                <a:lnTo>
                  <a:pt x="350" y="68"/>
                </a:lnTo>
                <a:lnTo>
                  <a:pt x="350" y="71"/>
                </a:lnTo>
                <a:lnTo>
                  <a:pt x="352" y="73"/>
                </a:lnTo>
                <a:lnTo>
                  <a:pt x="352" y="75"/>
                </a:lnTo>
                <a:lnTo>
                  <a:pt x="355" y="80"/>
                </a:lnTo>
                <a:lnTo>
                  <a:pt x="355" y="81"/>
                </a:lnTo>
                <a:lnTo>
                  <a:pt x="356" y="83"/>
                </a:lnTo>
                <a:lnTo>
                  <a:pt x="356" y="87"/>
                </a:lnTo>
                <a:lnTo>
                  <a:pt x="358" y="90"/>
                </a:lnTo>
                <a:lnTo>
                  <a:pt x="358" y="93"/>
                </a:lnTo>
                <a:lnTo>
                  <a:pt x="358" y="97"/>
                </a:lnTo>
                <a:lnTo>
                  <a:pt x="358" y="102"/>
                </a:lnTo>
                <a:lnTo>
                  <a:pt x="358" y="113"/>
                </a:lnTo>
                <a:lnTo>
                  <a:pt x="358" y="123"/>
                </a:lnTo>
                <a:lnTo>
                  <a:pt x="356" y="166"/>
                </a:lnTo>
                <a:lnTo>
                  <a:pt x="356" y="225"/>
                </a:lnTo>
                <a:lnTo>
                  <a:pt x="356" y="237"/>
                </a:lnTo>
                <a:lnTo>
                  <a:pt x="355" y="244"/>
                </a:lnTo>
                <a:lnTo>
                  <a:pt x="355" y="251"/>
                </a:lnTo>
                <a:lnTo>
                  <a:pt x="355" y="256"/>
                </a:lnTo>
                <a:lnTo>
                  <a:pt x="353" y="262"/>
                </a:lnTo>
                <a:lnTo>
                  <a:pt x="353" y="263"/>
                </a:lnTo>
                <a:lnTo>
                  <a:pt x="353" y="266"/>
                </a:lnTo>
                <a:lnTo>
                  <a:pt x="352" y="269"/>
                </a:lnTo>
                <a:lnTo>
                  <a:pt x="352" y="270"/>
                </a:lnTo>
                <a:lnTo>
                  <a:pt x="352" y="272"/>
                </a:lnTo>
                <a:lnTo>
                  <a:pt x="350" y="273"/>
                </a:lnTo>
                <a:lnTo>
                  <a:pt x="350" y="275"/>
                </a:lnTo>
                <a:lnTo>
                  <a:pt x="350" y="276"/>
                </a:lnTo>
                <a:lnTo>
                  <a:pt x="347" y="278"/>
                </a:lnTo>
                <a:lnTo>
                  <a:pt x="346" y="278"/>
                </a:lnTo>
                <a:lnTo>
                  <a:pt x="344" y="279"/>
                </a:lnTo>
                <a:lnTo>
                  <a:pt x="342" y="279"/>
                </a:lnTo>
                <a:lnTo>
                  <a:pt x="339" y="279"/>
                </a:lnTo>
                <a:lnTo>
                  <a:pt x="334" y="281"/>
                </a:lnTo>
                <a:lnTo>
                  <a:pt x="330" y="281"/>
                </a:lnTo>
                <a:lnTo>
                  <a:pt x="324" y="281"/>
                </a:lnTo>
                <a:lnTo>
                  <a:pt x="305" y="279"/>
                </a:lnTo>
                <a:lnTo>
                  <a:pt x="286" y="278"/>
                </a:lnTo>
                <a:lnTo>
                  <a:pt x="270" y="278"/>
                </a:lnTo>
                <a:lnTo>
                  <a:pt x="232" y="273"/>
                </a:lnTo>
                <a:lnTo>
                  <a:pt x="224" y="273"/>
                </a:lnTo>
                <a:lnTo>
                  <a:pt x="212" y="273"/>
                </a:lnTo>
                <a:lnTo>
                  <a:pt x="179" y="272"/>
                </a:lnTo>
                <a:lnTo>
                  <a:pt x="88" y="269"/>
                </a:lnTo>
                <a:lnTo>
                  <a:pt x="68" y="269"/>
                </a:lnTo>
                <a:lnTo>
                  <a:pt x="39" y="269"/>
                </a:lnTo>
                <a:lnTo>
                  <a:pt x="32" y="269"/>
                </a:lnTo>
                <a:lnTo>
                  <a:pt x="26" y="267"/>
                </a:lnTo>
                <a:lnTo>
                  <a:pt x="23" y="267"/>
                </a:lnTo>
                <a:lnTo>
                  <a:pt x="20" y="267"/>
                </a:lnTo>
                <a:lnTo>
                  <a:pt x="19" y="266"/>
                </a:lnTo>
                <a:lnTo>
                  <a:pt x="16" y="266"/>
                </a:lnTo>
                <a:lnTo>
                  <a:pt x="14" y="265"/>
                </a:lnTo>
                <a:lnTo>
                  <a:pt x="13" y="263"/>
                </a:lnTo>
                <a:lnTo>
                  <a:pt x="11" y="263"/>
                </a:lnTo>
                <a:lnTo>
                  <a:pt x="11" y="262"/>
                </a:lnTo>
                <a:lnTo>
                  <a:pt x="11" y="260"/>
                </a:lnTo>
                <a:lnTo>
                  <a:pt x="10" y="259"/>
                </a:lnTo>
                <a:lnTo>
                  <a:pt x="10" y="257"/>
                </a:lnTo>
                <a:lnTo>
                  <a:pt x="10" y="256"/>
                </a:lnTo>
                <a:lnTo>
                  <a:pt x="8" y="254"/>
                </a:lnTo>
                <a:lnTo>
                  <a:pt x="8" y="250"/>
                </a:lnTo>
                <a:lnTo>
                  <a:pt x="8" y="249"/>
                </a:lnTo>
                <a:lnTo>
                  <a:pt x="8" y="246"/>
                </a:lnTo>
                <a:lnTo>
                  <a:pt x="8" y="243"/>
                </a:lnTo>
                <a:lnTo>
                  <a:pt x="8" y="241"/>
                </a:lnTo>
                <a:lnTo>
                  <a:pt x="10" y="238"/>
                </a:lnTo>
                <a:lnTo>
                  <a:pt x="10" y="235"/>
                </a:lnTo>
                <a:lnTo>
                  <a:pt x="13" y="228"/>
                </a:lnTo>
                <a:lnTo>
                  <a:pt x="14" y="222"/>
                </a:lnTo>
                <a:lnTo>
                  <a:pt x="16" y="219"/>
                </a:lnTo>
                <a:lnTo>
                  <a:pt x="16" y="215"/>
                </a:lnTo>
                <a:lnTo>
                  <a:pt x="16" y="214"/>
                </a:lnTo>
                <a:lnTo>
                  <a:pt x="17" y="209"/>
                </a:lnTo>
                <a:lnTo>
                  <a:pt x="17" y="205"/>
                </a:lnTo>
                <a:lnTo>
                  <a:pt x="16" y="201"/>
                </a:lnTo>
                <a:lnTo>
                  <a:pt x="16" y="199"/>
                </a:lnTo>
                <a:lnTo>
                  <a:pt x="16" y="196"/>
                </a:lnTo>
                <a:lnTo>
                  <a:pt x="14" y="192"/>
                </a:lnTo>
                <a:lnTo>
                  <a:pt x="13" y="183"/>
                </a:lnTo>
                <a:lnTo>
                  <a:pt x="13" y="179"/>
                </a:lnTo>
                <a:lnTo>
                  <a:pt x="11" y="174"/>
                </a:lnTo>
                <a:lnTo>
                  <a:pt x="11" y="170"/>
                </a:lnTo>
                <a:lnTo>
                  <a:pt x="11" y="164"/>
                </a:lnTo>
                <a:lnTo>
                  <a:pt x="11" y="161"/>
                </a:lnTo>
                <a:lnTo>
                  <a:pt x="11" y="153"/>
                </a:lnTo>
                <a:lnTo>
                  <a:pt x="11" y="150"/>
                </a:lnTo>
                <a:lnTo>
                  <a:pt x="11" y="145"/>
                </a:lnTo>
                <a:lnTo>
                  <a:pt x="10" y="144"/>
                </a:lnTo>
                <a:lnTo>
                  <a:pt x="10" y="141"/>
                </a:lnTo>
                <a:lnTo>
                  <a:pt x="10" y="139"/>
                </a:lnTo>
                <a:lnTo>
                  <a:pt x="8" y="138"/>
                </a:lnTo>
                <a:lnTo>
                  <a:pt x="8" y="135"/>
                </a:lnTo>
                <a:lnTo>
                  <a:pt x="5" y="132"/>
                </a:lnTo>
                <a:lnTo>
                  <a:pt x="1" y="125"/>
                </a:lnTo>
                <a:lnTo>
                  <a:pt x="1" y="122"/>
                </a:lnTo>
                <a:lnTo>
                  <a:pt x="1" y="121"/>
                </a:lnTo>
                <a:lnTo>
                  <a:pt x="1" y="119"/>
                </a:lnTo>
                <a:lnTo>
                  <a:pt x="0" y="116"/>
                </a:lnTo>
                <a:lnTo>
                  <a:pt x="0" y="115"/>
                </a:lnTo>
                <a:lnTo>
                  <a:pt x="0" y="112"/>
                </a:lnTo>
                <a:lnTo>
                  <a:pt x="0" y="110"/>
                </a:lnTo>
                <a:lnTo>
                  <a:pt x="0" y="109"/>
                </a:lnTo>
                <a:lnTo>
                  <a:pt x="1" y="106"/>
                </a:lnTo>
                <a:lnTo>
                  <a:pt x="1" y="105"/>
                </a:lnTo>
                <a:lnTo>
                  <a:pt x="1" y="103"/>
                </a:lnTo>
                <a:lnTo>
                  <a:pt x="3" y="100"/>
                </a:lnTo>
                <a:lnTo>
                  <a:pt x="4" y="99"/>
                </a:lnTo>
                <a:lnTo>
                  <a:pt x="5" y="96"/>
                </a:lnTo>
                <a:lnTo>
                  <a:pt x="8" y="94"/>
                </a:lnTo>
                <a:lnTo>
                  <a:pt x="16" y="86"/>
                </a:lnTo>
                <a:lnTo>
                  <a:pt x="19" y="83"/>
                </a:lnTo>
                <a:lnTo>
                  <a:pt x="20" y="81"/>
                </a:lnTo>
                <a:lnTo>
                  <a:pt x="21" y="78"/>
                </a:lnTo>
                <a:lnTo>
                  <a:pt x="23" y="77"/>
                </a:lnTo>
                <a:lnTo>
                  <a:pt x="24" y="74"/>
                </a:lnTo>
                <a:lnTo>
                  <a:pt x="24" y="71"/>
                </a:lnTo>
                <a:lnTo>
                  <a:pt x="24" y="70"/>
                </a:lnTo>
                <a:lnTo>
                  <a:pt x="26" y="68"/>
                </a:lnTo>
                <a:lnTo>
                  <a:pt x="26" y="67"/>
                </a:lnTo>
                <a:lnTo>
                  <a:pt x="26" y="62"/>
                </a:lnTo>
                <a:lnTo>
                  <a:pt x="26" y="59"/>
                </a:lnTo>
                <a:lnTo>
                  <a:pt x="24" y="55"/>
                </a:lnTo>
                <a:lnTo>
                  <a:pt x="23" y="43"/>
                </a:lnTo>
                <a:lnTo>
                  <a:pt x="23" y="41"/>
                </a:lnTo>
                <a:lnTo>
                  <a:pt x="21" y="27"/>
                </a:lnTo>
                <a:lnTo>
                  <a:pt x="20" y="20"/>
                </a:lnTo>
                <a:lnTo>
                  <a:pt x="20" y="17"/>
                </a:lnTo>
                <a:lnTo>
                  <a:pt x="20" y="14"/>
                </a:lnTo>
                <a:lnTo>
                  <a:pt x="21" y="11"/>
                </a:lnTo>
                <a:lnTo>
                  <a:pt x="21" y="9"/>
                </a:lnTo>
                <a:lnTo>
                  <a:pt x="23" y="7"/>
                </a:lnTo>
                <a:lnTo>
                  <a:pt x="24" y="6"/>
                </a:lnTo>
                <a:lnTo>
                  <a:pt x="24" y="4"/>
                </a:lnTo>
                <a:lnTo>
                  <a:pt x="26" y="4"/>
                </a:lnTo>
                <a:lnTo>
                  <a:pt x="27" y="3"/>
                </a:lnTo>
                <a:lnTo>
                  <a:pt x="29" y="1"/>
                </a:lnTo>
                <a:lnTo>
                  <a:pt x="30" y="1"/>
                </a:lnTo>
                <a:lnTo>
                  <a:pt x="33" y="0"/>
                </a:lnTo>
                <a:lnTo>
                  <a:pt x="35" y="0"/>
                </a:lnTo>
                <a:lnTo>
                  <a:pt x="36" y="0"/>
                </a:lnTo>
                <a:lnTo>
                  <a:pt x="40" y="0"/>
                </a:lnTo>
                <a:lnTo>
                  <a:pt x="46" y="0"/>
                </a:lnTo>
                <a:lnTo>
                  <a:pt x="52" y="0"/>
                </a:lnTo>
                <a:lnTo>
                  <a:pt x="126" y="3"/>
                </a:lnTo>
                <a:lnTo>
                  <a:pt x="161" y="4"/>
                </a:lnTo>
                <a:lnTo>
                  <a:pt x="193" y="6"/>
                </a:lnTo>
                <a:lnTo>
                  <a:pt x="294" y="9"/>
                </a:lnTo>
                <a:lnTo>
                  <a:pt x="331" y="9"/>
                </a:lnTo>
                <a:lnTo>
                  <a:pt x="350" y="1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Freeform 66"/>
          <p:cNvSpPr>
            <a:spLocks/>
          </p:cNvSpPr>
          <p:nvPr/>
        </p:nvSpPr>
        <p:spPr bwMode="auto">
          <a:xfrm>
            <a:off x="3243263" y="5086350"/>
            <a:ext cx="649288" cy="860425"/>
          </a:xfrm>
          <a:custGeom>
            <a:avLst/>
            <a:gdLst>
              <a:gd name="T0" fmla="*/ 408 w 409"/>
              <a:gd name="T1" fmla="*/ 70 h 542"/>
              <a:gd name="T2" fmla="*/ 408 w 409"/>
              <a:gd name="T3" fmla="*/ 284 h 542"/>
              <a:gd name="T4" fmla="*/ 409 w 409"/>
              <a:gd name="T5" fmla="*/ 502 h 542"/>
              <a:gd name="T6" fmla="*/ 406 w 409"/>
              <a:gd name="T7" fmla="*/ 526 h 542"/>
              <a:gd name="T8" fmla="*/ 403 w 409"/>
              <a:gd name="T9" fmla="*/ 534 h 542"/>
              <a:gd name="T10" fmla="*/ 396 w 409"/>
              <a:gd name="T11" fmla="*/ 540 h 542"/>
              <a:gd name="T12" fmla="*/ 384 w 409"/>
              <a:gd name="T13" fmla="*/ 542 h 542"/>
              <a:gd name="T14" fmla="*/ 310 w 409"/>
              <a:gd name="T15" fmla="*/ 540 h 542"/>
              <a:gd name="T16" fmla="*/ 297 w 409"/>
              <a:gd name="T17" fmla="*/ 539 h 542"/>
              <a:gd name="T18" fmla="*/ 291 w 409"/>
              <a:gd name="T19" fmla="*/ 536 h 542"/>
              <a:gd name="T20" fmla="*/ 287 w 409"/>
              <a:gd name="T21" fmla="*/ 531 h 542"/>
              <a:gd name="T22" fmla="*/ 272 w 409"/>
              <a:gd name="T23" fmla="*/ 495 h 542"/>
              <a:gd name="T24" fmla="*/ 261 w 409"/>
              <a:gd name="T25" fmla="*/ 475 h 542"/>
              <a:gd name="T26" fmla="*/ 252 w 409"/>
              <a:gd name="T27" fmla="*/ 451 h 542"/>
              <a:gd name="T28" fmla="*/ 246 w 409"/>
              <a:gd name="T29" fmla="*/ 446 h 542"/>
              <a:gd name="T30" fmla="*/ 240 w 409"/>
              <a:gd name="T31" fmla="*/ 440 h 542"/>
              <a:gd name="T32" fmla="*/ 227 w 409"/>
              <a:gd name="T33" fmla="*/ 434 h 542"/>
              <a:gd name="T34" fmla="*/ 181 w 409"/>
              <a:gd name="T35" fmla="*/ 421 h 542"/>
              <a:gd name="T36" fmla="*/ 149 w 409"/>
              <a:gd name="T37" fmla="*/ 414 h 542"/>
              <a:gd name="T38" fmla="*/ 125 w 409"/>
              <a:gd name="T39" fmla="*/ 405 h 542"/>
              <a:gd name="T40" fmla="*/ 108 w 409"/>
              <a:gd name="T41" fmla="*/ 399 h 542"/>
              <a:gd name="T42" fmla="*/ 96 w 409"/>
              <a:gd name="T43" fmla="*/ 392 h 542"/>
              <a:gd name="T44" fmla="*/ 71 w 409"/>
              <a:gd name="T45" fmla="*/ 374 h 542"/>
              <a:gd name="T46" fmla="*/ 57 w 409"/>
              <a:gd name="T47" fmla="*/ 360 h 542"/>
              <a:gd name="T48" fmla="*/ 51 w 409"/>
              <a:gd name="T49" fmla="*/ 352 h 542"/>
              <a:gd name="T50" fmla="*/ 45 w 409"/>
              <a:gd name="T51" fmla="*/ 338 h 542"/>
              <a:gd name="T52" fmla="*/ 39 w 409"/>
              <a:gd name="T53" fmla="*/ 316 h 542"/>
              <a:gd name="T54" fmla="*/ 34 w 409"/>
              <a:gd name="T55" fmla="*/ 287 h 542"/>
              <a:gd name="T56" fmla="*/ 29 w 409"/>
              <a:gd name="T57" fmla="*/ 270 h 542"/>
              <a:gd name="T58" fmla="*/ 23 w 409"/>
              <a:gd name="T59" fmla="*/ 251 h 542"/>
              <a:gd name="T60" fmla="*/ 18 w 409"/>
              <a:gd name="T61" fmla="*/ 240 h 542"/>
              <a:gd name="T62" fmla="*/ 6 w 409"/>
              <a:gd name="T63" fmla="*/ 229 h 542"/>
              <a:gd name="T64" fmla="*/ 3 w 409"/>
              <a:gd name="T65" fmla="*/ 219 h 542"/>
              <a:gd name="T66" fmla="*/ 0 w 409"/>
              <a:gd name="T67" fmla="*/ 204 h 542"/>
              <a:gd name="T68" fmla="*/ 0 w 409"/>
              <a:gd name="T69" fmla="*/ 179 h 542"/>
              <a:gd name="T70" fmla="*/ 0 w 409"/>
              <a:gd name="T71" fmla="*/ 171 h 542"/>
              <a:gd name="T72" fmla="*/ 3 w 409"/>
              <a:gd name="T73" fmla="*/ 166 h 542"/>
              <a:gd name="T74" fmla="*/ 10 w 409"/>
              <a:gd name="T75" fmla="*/ 162 h 542"/>
              <a:gd name="T76" fmla="*/ 20 w 409"/>
              <a:gd name="T77" fmla="*/ 160 h 542"/>
              <a:gd name="T78" fmla="*/ 39 w 409"/>
              <a:gd name="T79" fmla="*/ 162 h 542"/>
              <a:gd name="T80" fmla="*/ 48 w 409"/>
              <a:gd name="T81" fmla="*/ 162 h 542"/>
              <a:gd name="T82" fmla="*/ 70 w 409"/>
              <a:gd name="T83" fmla="*/ 153 h 542"/>
              <a:gd name="T84" fmla="*/ 95 w 409"/>
              <a:gd name="T85" fmla="*/ 137 h 542"/>
              <a:gd name="T86" fmla="*/ 108 w 409"/>
              <a:gd name="T87" fmla="*/ 128 h 542"/>
              <a:gd name="T88" fmla="*/ 121 w 409"/>
              <a:gd name="T89" fmla="*/ 115 h 542"/>
              <a:gd name="T90" fmla="*/ 137 w 409"/>
              <a:gd name="T91" fmla="*/ 110 h 542"/>
              <a:gd name="T92" fmla="*/ 162 w 409"/>
              <a:gd name="T93" fmla="*/ 102 h 542"/>
              <a:gd name="T94" fmla="*/ 179 w 409"/>
              <a:gd name="T95" fmla="*/ 95 h 542"/>
              <a:gd name="T96" fmla="*/ 198 w 409"/>
              <a:gd name="T97" fmla="*/ 82 h 542"/>
              <a:gd name="T98" fmla="*/ 208 w 409"/>
              <a:gd name="T99" fmla="*/ 75 h 542"/>
              <a:gd name="T100" fmla="*/ 227 w 409"/>
              <a:gd name="T101" fmla="*/ 64 h 542"/>
              <a:gd name="T102" fmla="*/ 242 w 409"/>
              <a:gd name="T103" fmla="*/ 50 h 542"/>
              <a:gd name="T104" fmla="*/ 258 w 409"/>
              <a:gd name="T105" fmla="*/ 35 h 542"/>
              <a:gd name="T106" fmla="*/ 265 w 409"/>
              <a:gd name="T107" fmla="*/ 31 h 542"/>
              <a:gd name="T108" fmla="*/ 293 w 409"/>
              <a:gd name="T109" fmla="*/ 22 h 542"/>
              <a:gd name="T110" fmla="*/ 310 w 409"/>
              <a:gd name="T111" fmla="*/ 14 h 542"/>
              <a:gd name="T112" fmla="*/ 326 w 409"/>
              <a:gd name="T113" fmla="*/ 5 h 542"/>
              <a:gd name="T114" fmla="*/ 341 w 409"/>
              <a:gd name="T115" fmla="*/ 0 h 542"/>
              <a:gd name="T116" fmla="*/ 360 w 409"/>
              <a:gd name="T117" fmla="*/ 0 h 542"/>
              <a:gd name="T118" fmla="*/ 393 w 409"/>
              <a:gd name="T119" fmla="*/ 6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09" h="542">
                <a:moveTo>
                  <a:pt x="408" y="8"/>
                </a:moveTo>
                <a:lnTo>
                  <a:pt x="408" y="18"/>
                </a:lnTo>
                <a:lnTo>
                  <a:pt x="408" y="57"/>
                </a:lnTo>
                <a:lnTo>
                  <a:pt x="408" y="70"/>
                </a:lnTo>
                <a:lnTo>
                  <a:pt x="408" y="136"/>
                </a:lnTo>
                <a:lnTo>
                  <a:pt x="408" y="198"/>
                </a:lnTo>
                <a:lnTo>
                  <a:pt x="408" y="239"/>
                </a:lnTo>
                <a:lnTo>
                  <a:pt x="408" y="284"/>
                </a:lnTo>
                <a:lnTo>
                  <a:pt x="409" y="336"/>
                </a:lnTo>
                <a:lnTo>
                  <a:pt x="409" y="440"/>
                </a:lnTo>
                <a:lnTo>
                  <a:pt x="409" y="488"/>
                </a:lnTo>
                <a:lnTo>
                  <a:pt x="409" y="502"/>
                </a:lnTo>
                <a:lnTo>
                  <a:pt x="408" y="511"/>
                </a:lnTo>
                <a:lnTo>
                  <a:pt x="408" y="517"/>
                </a:lnTo>
                <a:lnTo>
                  <a:pt x="408" y="521"/>
                </a:lnTo>
                <a:lnTo>
                  <a:pt x="406" y="526"/>
                </a:lnTo>
                <a:lnTo>
                  <a:pt x="406" y="527"/>
                </a:lnTo>
                <a:lnTo>
                  <a:pt x="406" y="530"/>
                </a:lnTo>
                <a:lnTo>
                  <a:pt x="405" y="533"/>
                </a:lnTo>
                <a:lnTo>
                  <a:pt x="403" y="534"/>
                </a:lnTo>
                <a:lnTo>
                  <a:pt x="403" y="536"/>
                </a:lnTo>
                <a:lnTo>
                  <a:pt x="402" y="537"/>
                </a:lnTo>
                <a:lnTo>
                  <a:pt x="399" y="539"/>
                </a:lnTo>
                <a:lnTo>
                  <a:pt x="396" y="540"/>
                </a:lnTo>
                <a:lnTo>
                  <a:pt x="393" y="540"/>
                </a:lnTo>
                <a:lnTo>
                  <a:pt x="390" y="542"/>
                </a:lnTo>
                <a:lnTo>
                  <a:pt x="386" y="542"/>
                </a:lnTo>
                <a:lnTo>
                  <a:pt x="384" y="542"/>
                </a:lnTo>
                <a:lnTo>
                  <a:pt x="378" y="542"/>
                </a:lnTo>
                <a:lnTo>
                  <a:pt x="346" y="542"/>
                </a:lnTo>
                <a:lnTo>
                  <a:pt x="319" y="542"/>
                </a:lnTo>
                <a:lnTo>
                  <a:pt x="310" y="540"/>
                </a:lnTo>
                <a:lnTo>
                  <a:pt x="307" y="540"/>
                </a:lnTo>
                <a:lnTo>
                  <a:pt x="303" y="540"/>
                </a:lnTo>
                <a:lnTo>
                  <a:pt x="298" y="540"/>
                </a:lnTo>
                <a:lnTo>
                  <a:pt x="297" y="539"/>
                </a:lnTo>
                <a:lnTo>
                  <a:pt x="295" y="539"/>
                </a:lnTo>
                <a:lnTo>
                  <a:pt x="293" y="537"/>
                </a:lnTo>
                <a:lnTo>
                  <a:pt x="291" y="537"/>
                </a:lnTo>
                <a:lnTo>
                  <a:pt x="291" y="536"/>
                </a:lnTo>
                <a:lnTo>
                  <a:pt x="290" y="534"/>
                </a:lnTo>
                <a:lnTo>
                  <a:pt x="288" y="534"/>
                </a:lnTo>
                <a:lnTo>
                  <a:pt x="288" y="533"/>
                </a:lnTo>
                <a:lnTo>
                  <a:pt x="287" y="531"/>
                </a:lnTo>
                <a:lnTo>
                  <a:pt x="285" y="526"/>
                </a:lnTo>
                <a:lnTo>
                  <a:pt x="281" y="517"/>
                </a:lnTo>
                <a:lnTo>
                  <a:pt x="279" y="511"/>
                </a:lnTo>
                <a:lnTo>
                  <a:pt x="272" y="495"/>
                </a:lnTo>
                <a:lnTo>
                  <a:pt x="271" y="491"/>
                </a:lnTo>
                <a:lnTo>
                  <a:pt x="265" y="483"/>
                </a:lnTo>
                <a:lnTo>
                  <a:pt x="263" y="479"/>
                </a:lnTo>
                <a:lnTo>
                  <a:pt x="261" y="475"/>
                </a:lnTo>
                <a:lnTo>
                  <a:pt x="256" y="462"/>
                </a:lnTo>
                <a:lnTo>
                  <a:pt x="255" y="457"/>
                </a:lnTo>
                <a:lnTo>
                  <a:pt x="253" y="454"/>
                </a:lnTo>
                <a:lnTo>
                  <a:pt x="252" y="451"/>
                </a:lnTo>
                <a:lnTo>
                  <a:pt x="250" y="450"/>
                </a:lnTo>
                <a:lnTo>
                  <a:pt x="249" y="448"/>
                </a:lnTo>
                <a:lnTo>
                  <a:pt x="247" y="447"/>
                </a:lnTo>
                <a:lnTo>
                  <a:pt x="246" y="446"/>
                </a:lnTo>
                <a:lnTo>
                  <a:pt x="245" y="444"/>
                </a:lnTo>
                <a:lnTo>
                  <a:pt x="245" y="443"/>
                </a:lnTo>
                <a:lnTo>
                  <a:pt x="243" y="441"/>
                </a:lnTo>
                <a:lnTo>
                  <a:pt x="240" y="440"/>
                </a:lnTo>
                <a:lnTo>
                  <a:pt x="237" y="437"/>
                </a:lnTo>
                <a:lnTo>
                  <a:pt x="234" y="435"/>
                </a:lnTo>
                <a:lnTo>
                  <a:pt x="230" y="434"/>
                </a:lnTo>
                <a:lnTo>
                  <a:pt x="227" y="434"/>
                </a:lnTo>
                <a:lnTo>
                  <a:pt x="224" y="432"/>
                </a:lnTo>
                <a:lnTo>
                  <a:pt x="217" y="430"/>
                </a:lnTo>
                <a:lnTo>
                  <a:pt x="210" y="428"/>
                </a:lnTo>
                <a:lnTo>
                  <a:pt x="181" y="421"/>
                </a:lnTo>
                <a:lnTo>
                  <a:pt x="173" y="419"/>
                </a:lnTo>
                <a:lnTo>
                  <a:pt x="166" y="416"/>
                </a:lnTo>
                <a:lnTo>
                  <a:pt x="154" y="414"/>
                </a:lnTo>
                <a:lnTo>
                  <a:pt x="149" y="414"/>
                </a:lnTo>
                <a:lnTo>
                  <a:pt x="141" y="411"/>
                </a:lnTo>
                <a:lnTo>
                  <a:pt x="134" y="406"/>
                </a:lnTo>
                <a:lnTo>
                  <a:pt x="130" y="405"/>
                </a:lnTo>
                <a:lnTo>
                  <a:pt x="125" y="405"/>
                </a:lnTo>
                <a:lnTo>
                  <a:pt x="118" y="402"/>
                </a:lnTo>
                <a:lnTo>
                  <a:pt x="115" y="402"/>
                </a:lnTo>
                <a:lnTo>
                  <a:pt x="111" y="400"/>
                </a:lnTo>
                <a:lnTo>
                  <a:pt x="108" y="399"/>
                </a:lnTo>
                <a:lnTo>
                  <a:pt x="105" y="396"/>
                </a:lnTo>
                <a:lnTo>
                  <a:pt x="102" y="395"/>
                </a:lnTo>
                <a:lnTo>
                  <a:pt x="99" y="393"/>
                </a:lnTo>
                <a:lnTo>
                  <a:pt x="96" y="392"/>
                </a:lnTo>
                <a:lnTo>
                  <a:pt x="95" y="389"/>
                </a:lnTo>
                <a:lnTo>
                  <a:pt x="83" y="380"/>
                </a:lnTo>
                <a:lnTo>
                  <a:pt x="79" y="379"/>
                </a:lnTo>
                <a:lnTo>
                  <a:pt x="71" y="374"/>
                </a:lnTo>
                <a:lnTo>
                  <a:pt x="70" y="373"/>
                </a:lnTo>
                <a:lnTo>
                  <a:pt x="68" y="370"/>
                </a:lnTo>
                <a:lnTo>
                  <a:pt x="61" y="364"/>
                </a:lnTo>
                <a:lnTo>
                  <a:pt x="57" y="360"/>
                </a:lnTo>
                <a:lnTo>
                  <a:pt x="55" y="358"/>
                </a:lnTo>
                <a:lnTo>
                  <a:pt x="54" y="357"/>
                </a:lnTo>
                <a:lnTo>
                  <a:pt x="52" y="354"/>
                </a:lnTo>
                <a:lnTo>
                  <a:pt x="51" y="352"/>
                </a:lnTo>
                <a:lnTo>
                  <a:pt x="50" y="350"/>
                </a:lnTo>
                <a:lnTo>
                  <a:pt x="48" y="348"/>
                </a:lnTo>
                <a:lnTo>
                  <a:pt x="47" y="345"/>
                </a:lnTo>
                <a:lnTo>
                  <a:pt x="45" y="338"/>
                </a:lnTo>
                <a:lnTo>
                  <a:pt x="44" y="334"/>
                </a:lnTo>
                <a:lnTo>
                  <a:pt x="42" y="331"/>
                </a:lnTo>
                <a:lnTo>
                  <a:pt x="42" y="325"/>
                </a:lnTo>
                <a:lnTo>
                  <a:pt x="39" y="316"/>
                </a:lnTo>
                <a:lnTo>
                  <a:pt x="38" y="303"/>
                </a:lnTo>
                <a:lnTo>
                  <a:pt x="36" y="297"/>
                </a:lnTo>
                <a:lnTo>
                  <a:pt x="35" y="293"/>
                </a:lnTo>
                <a:lnTo>
                  <a:pt x="34" y="287"/>
                </a:lnTo>
                <a:lnTo>
                  <a:pt x="34" y="284"/>
                </a:lnTo>
                <a:lnTo>
                  <a:pt x="32" y="281"/>
                </a:lnTo>
                <a:lnTo>
                  <a:pt x="31" y="274"/>
                </a:lnTo>
                <a:lnTo>
                  <a:pt x="29" y="270"/>
                </a:lnTo>
                <a:lnTo>
                  <a:pt x="28" y="261"/>
                </a:lnTo>
                <a:lnTo>
                  <a:pt x="26" y="255"/>
                </a:lnTo>
                <a:lnTo>
                  <a:pt x="25" y="252"/>
                </a:lnTo>
                <a:lnTo>
                  <a:pt x="23" y="251"/>
                </a:lnTo>
                <a:lnTo>
                  <a:pt x="22" y="248"/>
                </a:lnTo>
                <a:lnTo>
                  <a:pt x="20" y="246"/>
                </a:lnTo>
                <a:lnTo>
                  <a:pt x="19" y="243"/>
                </a:lnTo>
                <a:lnTo>
                  <a:pt x="18" y="240"/>
                </a:lnTo>
                <a:lnTo>
                  <a:pt x="10" y="235"/>
                </a:lnTo>
                <a:lnTo>
                  <a:pt x="9" y="232"/>
                </a:lnTo>
                <a:lnTo>
                  <a:pt x="7" y="230"/>
                </a:lnTo>
                <a:lnTo>
                  <a:pt x="6" y="229"/>
                </a:lnTo>
                <a:lnTo>
                  <a:pt x="6" y="227"/>
                </a:lnTo>
                <a:lnTo>
                  <a:pt x="4" y="224"/>
                </a:lnTo>
                <a:lnTo>
                  <a:pt x="3" y="222"/>
                </a:lnTo>
                <a:lnTo>
                  <a:pt x="3" y="219"/>
                </a:lnTo>
                <a:lnTo>
                  <a:pt x="2" y="214"/>
                </a:lnTo>
                <a:lnTo>
                  <a:pt x="0" y="210"/>
                </a:lnTo>
                <a:lnTo>
                  <a:pt x="0" y="206"/>
                </a:lnTo>
                <a:lnTo>
                  <a:pt x="0" y="204"/>
                </a:lnTo>
                <a:lnTo>
                  <a:pt x="0" y="201"/>
                </a:lnTo>
                <a:lnTo>
                  <a:pt x="0" y="197"/>
                </a:lnTo>
                <a:lnTo>
                  <a:pt x="0" y="182"/>
                </a:lnTo>
                <a:lnTo>
                  <a:pt x="0" y="179"/>
                </a:lnTo>
                <a:lnTo>
                  <a:pt x="0" y="176"/>
                </a:lnTo>
                <a:lnTo>
                  <a:pt x="0" y="175"/>
                </a:lnTo>
                <a:lnTo>
                  <a:pt x="0" y="172"/>
                </a:lnTo>
                <a:lnTo>
                  <a:pt x="0" y="171"/>
                </a:lnTo>
                <a:lnTo>
                  <a:pt x="0" y="169"/>
                </a:lnTo>
                <a:lnTo>
                  <a:pt x="2" y="169"/>
                </a:lnTo>
                <a:lnTo>
                  <a:pt x="2" y="168"/>
                </a:lnTo>
                <a:lnTo>
                  <a:pt x="3" y="166"/>
                </a:lnTo>
                <a:lnTo>
                  <a:pt x="4" y="165"/>
                </a:lnTo>
                <a:lnTo>
                  <a:pt x="6" y="163"/>
                </a:lnTo>
                <a:lnTo>
                  <a:pt x="9" y="162"/>
                </a:lnTo>
                <a:lnTo>
                  <a:pt x="10" y="162"/>
                </a:lnTo>
                <a:lnTo>
                  <a:pt x="12" y="160"/>
                </a:lnTo>
                <a:lnTo>
                  <a:pt x="13" y="160"/>
                </a:lnTo>
                <a:lnTo>
                  <a:pt x="18" y="160"/>
                </a:lnTo>
                <a:lnTo>
                  <a:pt x="20" y="160"/>
                </a:lnTo>
                <a:lnTo>
                  <a:pt x="25" y="160"/>
                </a:lnTo>
                <a:lnTo>
                  <a:pt x="29" y="160"/>
                </a:lnTo>
                <a:lnTo>
                  <a:pt x="35" y="162"/>
                </a:lnTo>
                <a:lnTo>
                  <a:pt x="39" y="162"/>
                </a:lnTo>
                <a:lnTo>
                  <a:pt x="42" y="162"/>
                </a:lnTo>
                <a:lnTo>
                  <a:pt x="44" y="162"/>
                </a:lnTo>
                <a:lnTo>
                  <a:pt x="47" y="162"/>
                </a:lnTo>
                <a:lnTo>
                  <a:pt x="48" y="162"/>
                </a:lnTo>
                <a:lnTo>
                  <a:pt x="51" y="160"/>
                </a:lnTo>
                <a:lnTo>
                  <a:pt x="54" y="160"/>
                </a:lnTo>
                <a:lnTo>
                  <a:pt x="64" y="156"/>
                </a:lnTo>
                <a:lnTo>
                  <a:pt x="70" y="153"/>
                </a:lnTo>
                <a:lnTo>
                  <a:pt x="71" y="152"/>
                </a:lnTo>
                <a:lnTo>
                  <a:pt x="76" y="149"/>
                </a:lnTo>
                <a:lnTo>
                  <a:pt x="85" y="143"/>
                </a:lnTo>
                <a:lnTo>
                  <a:pt x="95" y="137"/>
                </a:lnTo>
                <a:lnTo>
                  <a:pt x="98" y="134"/>
                </a:lnTo>
                <a:lnTo>
                  <a:pt x="101" y="134"/>
                </a:lnTo>
                <a:lnTo>
                  <a:pt x="105" y="131"/>
                </a:lnTo>
                <a:lnTo>
                  <a:pt x="108" y="128"/>
                </a:lnTo>
                <a:lnTo>
                  <a:pt x="111" y="126"/>
                </a:lnTo>
                <a:lnTo>
                  <a:pt x="117" y="118"/>
                </a:lnTo>
                <a:lnTo>
                  <a:pt x="118" y="117"/>
                </a:lnTo>
                <a:lnTo>
                  <a:pt x="121" y="115"/>
                </a:lnTo>
                <a:lnTo>
                  <a:pt x="124" y="114"/>
                </a:lnTo>
                <a:lnTo>
                  <a:pt x="125" y="112"/>
                </a:lnTo>
                <a:lnTo>
                  <a:pt x="130" y="111"/>
                </a:lnTo>
                <a:lnTo>
                  <a:pt x="137" y="110"/>
                </a:lnTo>
                <a:lnTo>
                  <a:pt x="146" y="105"/>
                </a:lnTo>
                <a:lnTo>
                  <a:pt x="151" y="104"/>
                </a:lnTo>
                <a:lnTo>
                  <a:pt x="159" y="102"/>
                </a:lnTo>
                <a:lnTo>
                  <a:pt x="162" y="102"/>
                </a:lnTo>
                <a:lnTo>
                  <a:pt x="166" y="99"/>
                </a:lnTo>
                <a:lnTo>
                  <a:pt x="172" y="99"/>
                </a:lnTo>
                <a:lnTo>
                  <a:pt x="175" y="98"/>
                </a:lnTo>
                <a:lnTo>
                  <a:pt x="179" y="95"/>
                </a:lnTo>
                <a:lnTo>
                  <a:pt x="183" y="92"/>
                </a:lnTo>
                <a:lnTo>
                  <a:pt x="186" y="91"/>
                </a:lnTo>
                <a:lnTo>
                  <a:pt x="189" y="88"/>
                </a:lnTo>
                <a:lnTo>
                  <a:pt x="198" y="82"/>
                </a:lnTo>
                <a:lnTo>
                  <a:pt x="201" y="79"/>
                </a:lnTo>
                <a:lnTo>
                  <a:pt x="202" y="78"/>
                </a:lnTo>
                <a:lnTo>
                  <a:pt x="205" y="76"/>
                </a:lnTo>
                <a:lnTo>
                  <a:pt x="208" y="75"/>
                </a:lnTo>
                <a:lnTo>
                  <a:pt x="217" y="70"/>
                </a:lnTo>
                <a:lnTo>
                  <a:pt x="220" y="69"/>
                </a:lnTo>
                <a:lnTo>
                  <a:pt x="223" y="67"/>
                </a:lnTo>
                <a:lnTo>
                  <a:pt x="227" y="64"/>
                </a:lnTo>
                <a:lnTo>
                  <a:pt x="230" y="63"/>
                </a:lnTo>
                <a:lnTo>
                  <a:pt x="231" y="62"/>
                </a:lnTo>
                <a:lnTo>
                  <a:pt x="234" y="59"/>
                </a:lnTo>
                <a:lnTo>
                  <a:pt x="242" y="50"/>
                </a:lnTo>
                <a:lnTo>
                  <a:pt x="245" y="48"/>
                </a:lnTo>
                <a:lnTo>
                  <a:pt x="246" y="46"/>
                </a:lnTo>
                <a:lnTo>
                  <a:pt x="252" y="40"/>
                </a:lnTo>
                <a:lnTo>
                  <a:pt x="258" y="35"/>
                </a:lnTo>
                <a:lnTo>
                  <a:pt x="258" y="34"/>
                </a:lnTo>
                <a:lnTo>
                  <a:pt x="262" y="31"/>
                </a:lnTo>
                <a:lnTo>
                  <a:pt x="263" y="31"/>
                </a:lnTo>
                <a:lnTo>
                  <a:pt x="265" y="31"/>
                </a:lnTo>
                <a:lnTo>
                  <a:pt x="268" y="30"/>
                </a:lnTo>
                <a:lnTo>
                  <a:pt x="278" y="28"/>
                </a:lnTo>
                <a:lnTo>
                  <a:pt x="282" y="27"/>
                </a:lnTo>
                <a:lnTo>
                  <a:pt x="293" y="22"/>
                </a:lnTo>
                <a:lnTo>
                  <a:pt x="300" y="19"/>
                </a:lnTo>
                <a:lnTo>
                  <a:pt x="304" y="18"/>
                </a:lnTo>
                <a:lnTo>
                  <a:pt x="307" y="16"/>
                </a:lnTo>
                <a:lnTo>
                  <a:pt x="310" y="14"/>
                </a:lnTo>
                <a:lnTo>
                  <a:pt x="316" y="9"/>
                </a:lnTo>
                <a:lnTo>
                  <a:pt x="319" y="8"/>
                </a:lnTo>
                <a:lnTo>
                  <a:pt x="322" y="6"/>
                </a:lnTo>
                <a:lnTo>
                  <a:pt x="326" y="5"/>
                </a:lnTo>
                <a:lnTo>
                  <a:pt x="330" y="3"/>
                </a:lnTo>
                <a:lnTo>
                  <a:pt x="333" y="3"/>
                </a:lnTo>
                <a:lnTo>
                  <a:pt x="339" y="2"/>
                </a:lnTo>
                <a:lnTo>
                  <a:pt x="341" y="0"/>
                </a:lnTo>
                <a:lnTo>
                  <a:pt x="344" y="0"/>
                </a:lnTo>
                <a:lnTo>
                  <a:pt x="346" y="0"/>
                </a:lnTo>
                <a:lnTo>
                  <a:pt x="349" y="0"/>
                </a:lnTo>
                <a:lnTo>
                  <a:pt x="360" y="0"/>
                </a:lnTo>
                <a:lnTo>
                  <a:pt x="365" y="2"/>
                </a:lnTo>
                <a:lnTo>
                  <a:pt x="370" y="2"/>
                </a:lnTo>
                <a:lnTo>
                  <a:pt x="386" y="5"/>
                </a:lnTo>
                <a:lnTo>
                  <a:pt x="393" y="6"/>
                </a:lnTo>
                <a:lnTo>
                  <a:pt x="405" y="8"/>
                </a:lnTo>
                <a:lnTo>
                  <a:pt x="408" y="8"/>
                </a:lnTo>
                <a:lnTo>
                  <a:pt x="408" y="8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Freeform 67"/>
          <p:cNvSpPr>
            <a:spLocks/>
          </p:cNvSpPr>
          <p:nvPr/>
        </p:nvSpPr>
        <p:spPr bwMode="auto">
          <a:xfrm>
            <a:off x="4948238" y="2860675"/>
            <a:ext cx="858838" cy="531813"/>
          </a:xfrm>
          <a:custGeom>
            <a:avLst/>
            <a:gdLst>
              <a:gd name="T0" fmla="*/ 132 w 541"/>
              <a:gd name="T1" fmla="*/ 18 h 335"/>
              <a:gd name="T2" fmla="*/ 132 w 541"/>
              <a:gd name="T3" fmla="*/ 42 h 335"/>
              <a:gd name="T4" fmla="*/ 134 w 541"/>
              <a:gd name="T5" fmla="*/ 56 h 335"/>
              <a:gd name="T6" fmla="*/ 138 w 541"/>
              <a:gd name="T7" fmla="*/ 63 h 335"/>
              <a:gd name="T8" fmla="*/ 148 w 541"/>
              <a:gd name="T9" fmla="*/ 66 h 335"/>
              <a:gd name="T10" fmla="*/ 169 w 541"/>
              <a:gd name="T11" fmla="*/ 66 h 335"/>
              <a:gd name="T12" fmla="*/ 247 w 541"/>
              <a:gd name="T13" fmla="*/ 64 h 335"/>
              <a:gd name="T14" fmla="*/ 256 w 541"/>
              <a:gd name="T15" fmla="*/ 66 h 335"/>
              <a:gd name="T16" fmla="*/ 263 w 541"/>
              <a:gd name="T17" fmla="*/ 70 h 335"/>
              <a:gd name="T18" fmla="*/ 265 w 541"/>
              <a:gd name="T19" fmla="*/ 76 h 335"/>
              <a:gd name="T20" fmla="*/ 268 w 541"/>
              <a:gd name="T21" fmla="*/ 92 h 335"/>
              <a:gd name="T22" fmla="*/ 269 w 541"/>
              <a:gd name="T23" fmla="*/ 114 h 335"/>
              <a:gd name="T24" fmla="*/ 271 w 541"/>
              <a:gd name="T25" fmla="*/ 122 h 335"/>
              <a:gd name="T26" fmla="*/ 278 w 541"/>
              <a:gd name="T27" fmla="*/ 128 h 335"/>
              <a:gd name="T28" fmla="*/ 290 w 541"/>
              <a:gd name="T29" fmla="*/ 131 h 335"/>
              <a:gd name="T30" fmla="*/ 448 w 541"/>
              <a:gd name="T31" fmla="*/ 128 h 335"/>
              <a:gd name="T32" fmla="*/ 516 w 541"/>
              <a:gd name="T33" fmla="*/ 128 h 335"/>
              <a:gd name="T34" fmla="*/ 527 w 541"/>
              <a:gd name="T35" fmla="*/ 130 h 335"/>
              <a:gd name="T36" fmla="*/ 532 w 541"/>
              <a:gd name="T37" fmla="*/ 136 h 335"/>
              <a:gd name="T38" fmla="*/ 534 w 541"/>
              <a:gd name="T39" fmla="*/ 144 h 335"/>
              <a:gd name="T40" fmla="*/ 535 w 541"/>
              <a:gd name="T41" fmla="*/ 184 h 335"/>
              <a:gd name="T42" fmla="*/ 535 w 541"/>
              <a:gd name="T43" fmla="*/ 204 h 335"/>
              <a:gd name="T44" fmla="*/ 540 w 541"/>
              <a:gd name="T45" fmla="*/ 246 h 335"/>
              <a:gd name="T46" fmla="*/ 538 w 541"/>
              <a:gd name="T47" fmla="*/ 265 h 335"/>
              <a:gd name="T48" fmla="*/ 538 w 541"/>
              <a:gd name="T49" fmla="*/ 275 h 335"/>
              <a:gd name="T50" fmla="*/ 541 w 541"/>
              <a:gd name="T51" fmla="*/ 298 h 335"/>
              <a:gd name="T52" fmla="*/ 541 w 541"/>
              <a:gd name="T53" fmla="*/ 317 h 335"/>
              <a:gd name="T54" fmla="*/ 538 w 541"/>
              <a:gd name="T55" fmla="*/ 326 h 335"/>
              <a:gd name="T56" fmla="*/ 534 w 541"/>
              <a:gd name="T57" fmla="*/ 332 h 335"/>
              <a:gd name="T58" fmla="*/ 528 w 541"/>
              <a:gd name="T59" fmla="*/ 333 h 335"/>
              <a:gd name="T60" fmla="*/ 511 w 541"/>
              <a:gd name="T61" fmla="*/ 335 h 335"/>
              <a:gd name="T62" fmla="*/ 420 w 541"/>
              <a:gd name="T63" fmla="*/ 333 h 335"/>
              <a:gd name="T64" fmla="*/ 361 w 541"/>
              <a:gd name="T65" fmla="*/ 333 h 335"/>
              <a:gd name="T66" fmla="*/ 352 w 541"/>
              <a:gd name="T67" fmla="*/ 332 h 335"/>
              <a:gd name="T68" fmla="*/ 346 w 541"/>
              <a:gd name="T69" fmla="*/ 326 h 335"/>
              <a:gd name="T70" fmla="*/ 343 w 541"/>
              <a:gd name="T71" fmla="*/ 317 h 335"/>
              <a:gd name="T72" fmla="*/ 342 w 541"/>
              <a:gd name="T73" fmla="*/ 293 h 335"/>
              <a:gd name="T74" fmla="*/ 340 w 541"/>
              <a:gd name="T75" fmla="*/ 281 h 335"/>
              <a:gd name="T76" fmla="*/ 336 w 541"/>
              <a:gd name="T77" fmla="*/ 271 h 335"/>
              <a:gd name="T78" fmla="*/ 330 w 541"/>
              <a:gd name="T79" fmla="*/ 268 h 335"/>
              <a:gd name="T80" fmla="*/ 316 w 541"/>
              <a:gd name="T81" fmla="*/ 266 h 335"/>
              <a:gd name="T82" fmla="*/ 159 w 541"/>
              <a:gd name="T83" fmla="*/ 268 h 335"/>
              <a:gd name="T84" fmla="*/ 31 w 541"/>
              <a:gd name="T85" fmla="*/ 269 h 335"/>
              <a:gd name="T86" fmla="*/ 14 w 541"/>
              <a:gd name="T87" fmla="*/ 268 h 335"/>
              <a:gd name="T88" fmla="*/ 9 w 541"/>
              <a:gd name="T89" fmla="*/ 265 h 335"/>
              <a:gd name="T90" fmla="*/ 4 w 541"/>
              <a:gd name="T91" fmla="*/ 258 h 335"/>
              <a:gd name="T92" fmla="*/ 3 w 541"/>
              <a:gd name="T93" fmla="*/ 248 h 335"/>
              <a:gd name="T94" fmla="*/ 1 w 541"/>
              <a:gd name="T95" fmla="*/ 216 h 335"/>
              <a:gd name="T96" fmla="*/ 0 w 541"/>
              <a:gd name="T97" fmla="*/ 34 h 335"/>
              <a:gd name="T98" fmla="*/ 1 w 541"/>
              <a:gd name="T99" fmla="*/ 16 h 335"/>
              <a:gd name="T100" fmla="*/ 3 w 541"/>
              <a:gd name="T101" fmla="*/ 8 h 335"/>
              <a:gd name="T102" fmla="*/ 12 w 541"/>
              <a:gd name="T103" fmla="*/ 2 h 335"/>
              <a:gd name="T104" fmla="*/ 28 w 541"/>
              <a:gd name="T105" fmla="*/ 0 h 335"/>
              <a:gd name="T106" fmla="*/ 132 w 541"/>
              <a:gd name="T107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41" h="335">
                <a:moveTo>
                  <a:pt x="132" y="0"/>
                </a:moveTo>
                <a:lnTo>
                  <a:pt x="132" y="2"/>
                </a:lnTo>
                <a:lnTo>
                  <a:pt x="132" y="3"/>
                </a:lnTo>
                <a:lnTo>
                  <a:pt x="132" y="18"/>
                </a:lnTo>
                <a:lnTo>
                  <a:pt x="131" y="22"/>
                </a:lnTo>
                <a:lnTo>
                  <a:pt x="131" y="32"/>
                </a:lnTo>
                <a:lnTo>
                  <a:pt x="132" y="38"/>
                </a:lnTo>
                <a:lnTo>
                  <a:pt x="132" y="42"/>
                </a:lnTo>
                <a:lnTo>
                  <a:pt x="132" y="48"/>
                </a:lnTo>
                <a:lnTo>
                  <a:pt x="134" y="53"/>
                </a:lnTo>
                <a:lnTo>
                  <a:pt x="134" y="54"/>
                </a:lnTo>
                <a:lnTo>
                  <a:pt x="134" y="56"/>
                </a:lnTo>
                <a:lnTo>
                  <a:pt x="134" y="57"/>
                </a:lnTo>
                <a:lnTo>
                  <a:pt x="137" y="60"/>
                </a:lnTo>
                <a:lnTo>
                  <a:pt x="137" y="61"/>
                </a:lnTo>
                <a:lnTo>
                  <a:pt x="138" y="63"/>
                </a:lnTo>
                <a:lnTo>
                  <a:pt x="140" y="64"/>
                </a:lnTo>
                <a:lnTo>
                  <a:pt x="143" y="64"/>
                </a:lnTo>
                <a:lnTo>
                  <a:pt x="144" y="66"/>
                </a:lnTo>
                <a:lnTo>
                  <a:pt x="148" y="66"/>
                </a:lnTo>
                <a:lnTo>
                  <a:pt x="150" y="66"/>
                </a:lnTo>
                <a:lnTo>
                  <a:pt x="154" y="66"/>
                </a:lnTo>
                <a:lnTo>
                  <a:pt x="161" y="66"/>
                </a:lnTo>
                <a:lnTo>
                  <a:pt x="169" y="66"/>
                </a:lnTo>
                <a:lnTo>
                  <a:pt x="195" y="66"/>
                </a:lnTo>
                <a:lnTo>
                  <a:pt x="230" y="64"/>
                </a:lnTo>
                <a:lnTo>
                  <a:pt x="240" y="64"/>
                </a:lnTo>
                <a:lnTo>
                  <a:pt x="247" y="64"/>
                </a:lnTo>
                <a:lnTo>
                  <a:pt x="252" y="64"/>
                </a:lnTo>
                <a:lnTo>
                  <a:pt x="255" y="64"/>
                </a:lnTo>
                <a:lnTo>
                  <a:pt x="255" y="66"/>
                </a:lnTo>
                <a:lnTo>
                  <a:pt x="256" y="66"/>
                </a:lnTo>
                <a:lnTo>
                  <a:pt x="257" y="67"/>
                </a:lnTo>
                <a:lnTo>
                  <a:pt x="260" y="67"/>
                </a:lnTo>
                <a:lnTo>
                  <a:pt x="262" y="69"/>
                </a:lnTo>
                <a:lnTo>
                  <a:pt x="263" y="70"/>
                </a:lnTo>
                <a:lnTo>
                  <a:pt x="263" y="72"/>
                </a:lnTo>
                <a:lnTo>
                  <a:pt x="265" y="73"/>
                </a:lnTo>
                <a:lnTo>
                  <a:pt x="265" y="73"/>
                </a:lnTo>
                <a:lnTo>
                  <a:pt x="265" y="76"/>
                </a:lnTo>
                <a:lnTo>
                  <a:pt x="266" y="80"/>
                </a:lnTo>
                <a:lnTo>
                  <a:pt x="266" y="83"/>
                </a:lnTo>
                <a:lnTo>
                  <a:pt x="268" y="86"/>
                </a:lnTo>
                <a:lnTo>
                  <a:pt x="268" y="92"/>
                </a:lnTo>
                <a:lnTo>
                  <a:pt x="268" y="105"/>
                </a:lnTo>
                <a:lnTo>
                  <a:pt x="268" y="108"/>
                </a:lnTo>
                <a:lnTo>
                  <a:pt x="269" y="111"/>
                </a:lnTo>
                <a:lnTo>
                  <a:pt x="269" y="114"/>
                </a:lnTo>
                <a:lnTo>
                  <a:pt x="269" y="115"/>
                </a:lnTo>
                <a:lnTo>
                  <a:pt x="271" y="118"/>
                </a:lnTo>
                <a:lnTo>
                  <a:pt x="271" y="120"/>
                </a:lnTo>
                <a:lnTo>
                  <a:pt x="271" y="122"/>
                </a:lnTo>
                <a:lnTo>
                  <a:pt x="272" y="124"/>
                </a:lnTo>
                <a:lnTo>
                  <a:pt x="273" y="125"/>
                </a:lnTo>
                <a:lnTo>
                  <a:pt x="275" y="127"/>
                </a:lnTo>
                <a:lnTo>
                  <a:pt x="278" y="128"/>
                </a:lnTo>
                <a:lnTo>
                  <a:pt x="281" y="130"/>
                </a:lnTo>
                <a:lnTo>
                  <a:pt x="284" y="130"/>
                </a:lnTo>
                <a:lnTo>
                  <a:pt x="288" y="131"/>
                </a:lnTo>
                <a:lnTo>
                  <a:pt x="290" y="131"/>
                </a:lnTo>
                <a:lnTo>
                  <a:pt x="295" y="131"/>
                </a:lnTo>
                <a:lnTo>
                  <a:pt x="340" y="130"/>
                </a:lnTo>
                <a:lnTo>
                  <a:pt x="406" y="130"/>
                </a:lnTo>
                <a:lnTo>
                  <a:pt x="448" y="128"/>
                </a:lnTo>
                <a:lnTo>
                  <a:pt x="498" y="128"/>
                </a:lnTo>
                <a:lnTo>
                  <a:pt x="508" y="128"/>
                </a:lnTo>
                <a:lnTo>
                  <a:pt x="512" y="128"/>
                </a:lnTo>
                <a:lnTo>
                  <a:pt x="516" y="128"/>
                </a:lnTo>
                <a:lnTo>
                  <a:pt x="519" y="128"/>
                </a:lnTo>
                <a:lnTo>
                  <a:pt x="522" y="128"/>
                </a:lnTo>
                <a:lnTo>
                  <a:pt x="524" y="130"/>
                </a:lnTo>
                <a:lnTo>
                  <a:pt x="527" y="130"/>
                </a:lnTo>
                <a:lnTo>
                  <a:pt x="528" y="131"/>
                </a:lnTo>
                <a:lnTo>
                  <a:pt x="530" y="133"/>
                </a:lnTo>
                <a:lnTo>
                  <a:pt x="531" y="134"/>
                </a:lnTo>
                <a:lnTo>
                  <a:pt x="532" y="136"/>
                </a:lnTo>
                <a:lnTo>
                  <a:pt x="534" y="137"/>
                </a:lnTo>
                <a:lnTo>
                  <a:pt x="534" y="140"/>
                </a:lnTo>
                <a:lnTo>
                  <a:pt x="534" y="143"/>
                </a:lnTo>
                <a:lnTo>
                  <a:pt x="534" y="144"/>
                </a:lnTo>
                <a:lnTo>
                  <a:pt x="534" y="149"/>
                </a:lnTo>
                <a:lnTo>
                  <a:pt x="535" y="153"/>
                </a:lnTo>
                <a:lnTo>
                  <a:pt x="535" y="162"/>
                </a:lnTo>
                <a:lnTo>
                  <a:pt x="535" y="184"/>
                </a:lnTo>
                <a:lnTo>
                  <a:pt x="535" y="189"/>
                </a:lnTo>
                <a:lnTo>
                  <a:pt x="535" y="194"/>
                </a:lnTo>
                <a:lnTo>
                  <a:pt x="535" y="198"/>
                </a:lnTo>
                <a:lnTo>
                  <a:pt x="535" y="204"/>
                </a:lnTo>
                <a:lnTo>
                  <a:pt x="538" y="224"/>
                </a:lnTo>
                <a:lnTo>
                  <a:pt x="538" y="233"/>
                </a:lnTo>
                <a:lnTo>
                  <a:pt x="538" y="240"/>
                </a:lnTo>
                <a:lnTo>
                  <a:pt x="540" y="246"/>
                </a:lnTo>
                <a:lnTo>
                  <a:pt x="540" y="249"/>
                </a:lnTo>
                <a:lnTo>
                  <a:pt x="540" y="253"/>
                </a:lnTo>
                <a:lnTo>
                  <a:pt x="540" y="258"/>
                </a:lnTo>
                <a:lnTo>
                  <a:pt x="538" y="265"/>
                </a:lnTo>
                <a:lnTo>
                  <a:pt x="538" y="268"/>
                </a:lnTo>
                <a:lnTo>
                  <a:pt x="538" y="271"/>
                </a:lnTo>
                <a:lnTo>
                  <a:pt x="538" y="274"/>
                </a:lnTo>
                <a:lnTo>
                  <a:pt x="538" y="275"/>
                </a:lnTo>
                <a:lnTo>
                  <a:pt x="540" y="282"/>
                </a:lnTo>
                <a:lnTo>
                  <a:pt x="541" y="285"/>
                </a:lnTo>
                <a:lnTo>
                  <a:pt x="541" y="293"/>
                </a:lnTo>
                <a:lnTo>
                  <a:pt x="541" y="298"/>
                </a:lnTo>
                <a:lnTo>
                  <a:pt x="541" y="304"/>
                </a:lnTo>
                <a:lnTo>
                  <a:pt x="541" y="310"/>
                </a:lnTo>
                <a:lnTo>
                  <a:pt x="541" y="313"/>
                </a:lnTo>
                <a:lnTo>
                  <a:pt x="541" y="317"/>
                </a:lnTo>
                <a:lnTo>
                  <a:pt x="540" y="319"/>
                </a:lnTo>
                <a:lnTo>
                  <a:pt x="540" y="320"/>
                </a:lnTo>
                <a:lnTo>
                  <a:pt x="540" y="323"/>
                </a:lnTo>
                <a:lnTo>
                  <a:pt x="538" y="326"/>
                </a:lnTo>
                <a:lnTo>
                  <a:pt x="537" y="328"/>
                </a:lnTo>
                <a:lnTo>
                  <a:pt x="537" y="329"/>
                </a:lnTo>
                <a:lnTo>
                  <a:pt x="535" y="330"/>
                </a:lnTo>
                <a:lnTo>
                  <a:pt x="534" y="332"/>
                </a:lnTo>
                <a:lnTo>
                  <a:pt x="534" y="332"/>
                </a:lnTo>
                <a:lnTo>
                  <a:pt x="532" y="333"/>
                </a:lnTo>
                <a:lnTo>
                  <a:pt x="531" y="333"/>
                </a:lnTo>
                <a:lnTo>
                  <a:pt x="528" y="333"/>
                </a:lnTo>
                <a:lnTo>
                  <a:pt x="525" y="335"/>
                </a:lnTo>
                <a:lnTo>
                  <a:pt x="521" y="335"/>
                </a:lnTo>
                <a:lnTo>
                  <a:pt x="515" y="335"/>
                </a:lnTo>
                <a:lnTo>
                  <a:pt x="511" y="335"/>
                </a:lnTo>
                <a:lnTo>
                  <a:pt x="487" y="333"/>
                </a:lnTo>
                <a:lnTo>
                  <a:pt x="468" y="333"/>
                </a:lnTo>
                <a:lnTo>
                  <a:pt x="447" y="333"/>
                </a:lnTo>
                <a:lnTo>
                  <a:pt x="420" y="333"/>
                </a:lnTo>
                <a:lnTo>
                  <a:pt x="380" y="335"/>
                </a:lnTo>
                <a:lnTo>
                  <a:pt x="371" y="335"/>
                </a:lnTo>
                <a:lnTo>
                  <a:pt x="367" y="335"/>
                </a:lnTo>
                <a:lnTo>
                  <a:pt x="361" y="333"/>
                </a:lnTo>
                <a:lnTo>
                  <a:pt x="359" y="333"/>
                </a:lnTo>
                <a:lnTo>
                  <a:pt x="356" y="333"/>
                </a:lnTo>
                <a:lnTo>
                  <a:pt x="354" y="332"/>
                </a:lnTo>
                <a:lnTo>
                  <a:pt x="352" y="332"/>
                </a:lnTo>
                <a:lnTo>
                  <a:pt x="351" y="330"/>
                </a:lnTo>
                <a:lnTo>
                  <a:pt x="348" y="329"/>
                </a:lnTo>
                <a:lnTo>
                  <a:pt x="348" y="328"/>
                </a:lnTo>
                <a:lnTo>
                  <a:pt x="346" y="326"/>
                </a:lnTo>
                <a:lnTo>
                  <a:pt x="346" y="325"/>
                </a:lnTo>
                <a:lnTo>
                  <a:pt x="345" y="322"/>
                </a:lnTo>
                <a:lnTo>
                  <a:pt x="345" y="319"/>
                </a:lnTo>
                <a:lnTo>
                  <a:pt x="343" y="317"/>
                </a:lnTo>
                <a:lnTo>
                  <a:pt x="343" y="316"/>
                </a:lnTo>
                <a:lnTo>
                  <a:pt x="343" y="313"/>
                </a:lnTo>
                <a:lnTo>
                  <a:pt x="343" y="307"/>
                </a:lnTo>
                <a:lnTo>
                  <a:pt x="342" y="293"/>
                </a:lnTo>
                <a:lnTo>
                  <a:pt x="342" y="288"/>
                </a:lnTo>
                <a:lnTo>
                  <a:pt x="342" y="285"/>
                </a:lnTo>
                <a:lnTo>
                  <a:pt x="340" y="282"/>
                </a:lnTo>
                <a:lnTo>
                  <a:pt x="340" y="281"/>
                </a:lnTo>
                <a:lnTo>
                  <a:pt x="339" y="277"/>
                </a:lnTo>
                <a:lnTo>
                  <a:pt x="339" y="275"/>
                </a:lnTo>
                <a:lnTo>
                  <a:pt x="338" y="272"/>
                </a:lnTo>
                <a:lnTo>
                  <a:pt x="336" y="271"/>
                </a:lnTo>
                <a:lnTo>
                  <a:pt x="335" y="271"/>
                </a:lnTo>
                <a:lnTo>
                  <a:pt x="335" y="269"/>
                </a:lnTo>
                <a:lnTo>
                  <a:pt x="332" y="269"/>
                </a:lnTo>
                <a:lnTo>
                  <a:pt x="330" y="268"/>
                </a:lnTo>
                <a:lnTo>
                  <a:pt x="327" y="268"/>
                </a:lnTo>
                <a:lnTo>
                  <a:pt x="324" y="266"/>
                </a:lnTo>
                <a:lnTo>
                  <a:pt x="322" y="266"/>
                </a:lnTo>
                <a:lnTo>
                  <a:pt x="316" y="266"/>
                </a:lnTo>
                <a:lnTo>
                  <a:pt x="304" y="266"/>
                </a:lnTo>
                <a:lnTo>
                  <a:pt x="246" y="268"/>
                </a:lnTo>
                <a:lnTo>
                  <a:pt x="196" y="268"/>
                </a:lnTo>
                <a:lnTo>
                  <a:pt x="159" y="268"/>
                </a:lnTo>
                <a:lnTo>
                  <a:pt x="121" y="268"/>
                </a:lnTo>
                <a:lnTo>
                  <a:pt x="83" y="269"/>
                </a:lnTo>
                <a:lnTo>
                  <a:pt x="39" y="269"/>
                </a:lnTo>
                <a:lnTo>
                  <a:pt x="31" y="269"/>
                </a:lnTo>
                <a:lnTo>
                  <a:pt x="23" y="269"/>
                </a:lnTo>
                <a:lnTo>
                  <a:pt x="20" y="269"/>
                </a:lnTo>
                <a:lnTo>
                  <a:pt x="17" y="269"/>
                </a:lnTo>
                <a:lnTo>
                  <a:pt x="14" y="268"/>
                </a:lnTo>
                <a:lnTo>
                  <a:pt x="12" y="268"/>
                </a:lnTo>
                <a:lnTo>
                  <a:pt x="10" y="266"/>
                </a:lnTo>
                <a:lnTo>
                  <a:pt x="10" y="266"/>
                </a:lnTo>
                <a:lnTo>
                  <a:pt x="9" y="265"/>
                </a:lnTo>
                <a:lnTo>
                  <a:pt x="7" y="264"/>
                </a:lnTo>
                <a:lnTo>
                  <a:pt x="7" y="262"/>
                </a:lnTo>
                <a:lnTo>
                  <a:pt x="6" y="259"/>
                </a:lnTo>
                <a:lnTo>
                  <a:pt x="4" y="258"/>
                </a:lnTo>
                <a:lnTo>
                  <a:pt x="4" y="256"/>
                </a:lnTo>
                <a:lnTo>
                  <a:pt x="3" y="253"/>
                </a:lnTo>
                <a:lnTo>
                  <a:pt x="3" y="249"/>
                </a:lnTo>
                <a:lnTo>
                  <a:pt x="3" y="248"/>
                </a:lnTo>
                <a:lnTo>
                  <a:pt x="3" y="243"/>
                </a:lnTo>
                <a:lnTo>
                  <a:pt x="1" y="236"/>
                </a:lnTo>
                <a:lnTo>
                  <a:pt x="1" y="230"/>
                </a:lnTo>
                <a:lnTo>
                  <a:pt x="1" y="216"/>
                </a:lnTo>
                <a:lnTo>
                  <a:pt x="1" y="146"/>
                </a:lnTo>
                <a:lnTo>
                  <a:pt x="1" y="79"/>
                </a:lnTo>
                <a:lnTo>
                  <a:pt x="0" y="47"/>
                </a:lnTo>
                <a:lnTo>
                  <a:pt x="0" y="34"/>
                </a:lnTo>
                <a:lnTo>
                  <a:pt x="0" y="28"/>
                </a:lnTo>
                <a:lnTo>
                  <a:pt x="0" y="24"/>
                </a:lnTo>
                <a:lnTo>
                  <a:pt x="1" y="19"/>
                </a:lnTo>
                <a:lnTo>
                  <a:pt x="1" y="16"/>
                </a:lnTo>
                <a:lnTo>
                  <a:pt x="1" y="13"/>
                </a:lnTo>
                <a:lnTo>
                  <a:pt x="1" y="12"/>
                </a:lnTo>
                <a:lnTo>
                  <a:pt x="3" y="9"/>
                </a:lnTo>
                <a:lnTo>
                  <a:pt x="3" y="8"/>
                </a:lnTo>
                <a:lnTo>
                  <a:pt x="4" y="6"/>
                </a:lnTo>
                <a:lnTo>
                  <a:pt x="7" y="3"/>
                </a:lnTo>
                <a:lnTo>
                  <a:pt x="9" y="3"/>
                </a:lnTo>
                <a:lnTo>
                  <a:pt x="12" y="2"/>
                </a:lnTo>
                <a:lnTo>
                  <a:pt x="14" y="2"/>
                </a:lnTo>
                <a:lnTo>
                  <a:pt x="17" y="0"/>
                </a:lnTo>
                <a:lnTo>
                  <a:pt x="22" y="0"/>
                </a:lnTo>
                <a:lnTo>
                  <a:pt x="28" y="0"/>
                </a:lnTo>
                <a:lnTo>
                  <a:pt x="35" y="0"/>
                </a:lnTo>
                <a:lnTo>
                  <a:pt x="67" y="0"/>
                </a:lnTo>
                <a:lnTo>
                  <a:pt x="99" y="0"/>
                </a:lnTo>
                <a:lnTo>
                  <a:pt x="132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Freeform 68"/>
          <p:cNvSpPr>
            <a:spLocks/>
          </p:cNvSpPr>
          <p:nvPr/>
        </p:nvSpPr>
        <p:spPr bwMode="auto">
          <a:xfrm>
            <a:off x="3890963" y="5572125"/>
            <a:ext cx="530225" cy="377825"/>
          </a:xfrm>
          <a:custGeom>
            <a:avLst/>
            <a:gdLst>
              <a:gd name="T0" fmla="*/ 333 w 334"/>
              <a:gd name="T1" fmla="*/ 28 h 238"/>
              <a:gd name="T2" fmla="*/ 334 w 334"/>
              <a:gd name="T3" fmla="*/ 150 h 238"/>
              <a:gd name="T4" fmla="*/ 334 w 334"/>
              <a:gd name="T5" fmla="*/ 198 h 238"/>
              <a:gd name="T6" fmla="*/ 334 w 334"/>
              <a:gd name="T7" fmla="*/ 214 h 238"/>
              <a:gd name="T8" fmla="*/ 334 w 334"/>
              <a:gd name="T9" fmla="*/ 220 h 238"/>
              <a:gd name="T10" fmla="*/ 331 w 334"/>
              <a:gd name="T11" fmla="*/ 227 h 238"/>
              <a:gd name="T12" fmla="*/ 330 w 334"/>
              <a:gd name="T13" fmla="*/ 231 h 238"/>
              <a:gd name="T14" fmla="*/ 327 w 334"/>
              <a:gd name="T15" fmla="*/ 234 h 238"/>
              <a:gd name="T16" fmla="*/ 325 w 334"/>
              <a:gd name="T17" fmla="*/ 236 h 238"/>
              <a:gd name="T18" fmla="*/ 321 w 334"/>
              <a:gd name="T19" fmla="*/ 237 h 238"/>
              <a:gd name="T20" fmla="*/ 314 w 334"/>
              <a:gd name="T21" fmla="*/ 237 h 238"/>
              <a:gd name="T22" fmla="*/ 295 w 334"/>
              <a:gd name="T23" fmla="*/ 238 h 238"/>
              <a:gd name="T24" fmla="*/ 224 w 334"/>
              <a:gd name="T25" fmla="*/ 236 h 238"/>
              <a:gd name="T26" fmla="*/ 196 w 334"/>
              <a:gd name="T27" fmla="*/ 236 h 238"/>
              <a:gd name="T28" fmla="*/ 144 w 334"/>
              <a:gd name="T29" fmla="*/ 236 h 238"/>
              <a:gd name="T30" fmla="*/ 34 w 334"/>
              <a:gd name="T31" fmla="*/ 237 h 238"/>
              <a:gd name="T32" fmla="*/ 23 w 334"/>
              <a:gd name="T33" fmla="*/ 237 h 238"/>
              <a:gd name="T34" fmla="*/ 14 w 334"/>
              <a:gd name="T35" fmla="*/ 236 h 238"/>
              <a:gd name="T36" fmla="*/ 10 w 334"/>
              <a:gd name="T37" fmla="*/ 234 h 238"/>
              <a:gd name="T38" fmla="*/ 4 w 334"/>
              <a:gd name="T39" fmla="*/ 230 h 238"/>
              <a:gd name="T40" fmla="*/ 2 w 334"/>
              <a:gd name="T41" fmla="*/ 227 h 238"/>
              <a:gd name="T42" fmla="*/ 1 w 334"/>
              <a:gd name="T43" fmla="*/ 221 h 238"/>
              <a:gd name="T44" fmla="*/ 0 w 334"/>
              <a:gd name="T45" fmla="*/ 214 h 238"/>
              <a:gd name="T46" fmla="*/ 0 w 334"/>
              <a:gd name="T47" fmla="*/ 202 h 238"/>
              <a:gd name="T48" fmla="*/ 0 w 334"/>
              <a:gd name="T49" fmla="*/ 153 h 238"/>
              <a:gd name="T50" fmla="*/ 0 w 334"/>
              <a:gd name="T51" fmla="*/ 86 h 238"/>
              <a:gd name="T52" fmla="*/ 0 w 334"/>
              <a:gd name="T53" fmla="*/ 38 h 238"/>
              <a:gd name="T54" fmla="*/ 0 w 334"/>
              <a:gd name="T55" fmla="*/ 25 h 238"/>
              <a:gd name="T56" fmla="*/ 1 w 334"/>
              <a:gd name="T57" fmla="*/ 17 h 238"/>
              <a:gd name="T58" fmla="*/ 1 w 334"/>
              <a:gd name="T59" fmla="*/ 13 h 238"/>
              <a:gd name="T60" fmla="*/ 4 w 334"/>
              <a:gd name="T61" fmla="*/ 7 h 238"/>
              <a:gd name="T62" fmla="*/ 5 w 334"/>
              <a:gd name="T63" fmla="*/ 4 h 238"/>
              <a:gd name="T64" fmla="*/ 8 w 334"/>
              <a:gd name="T65" fmla="*/ 3 h 238"/>
              <a:gd name="T66" fmla="*/ 11 w 334"/>
              <a:gd name="T67" fmla="*/ 1 h 238"/>
              <a:gd name="T68" fmla="*/ 16 w 334"/>
              <a:gd name="T69" fmla="*/ 0 h 238"/>
              <a:gd name="T70" fmla="*/ 24 w 334"/>
              <a:gd name="T71" fmla="*/ 0 h 238"/>
              <a:gd name="T72" fmla="*/ 64 w 334"/>
              <a:gd name="T73" fmla="*/ 0 h 238"/>
              <a:gd name="T74" fmla="*/ 122 w 334"/>
              <a:gd name="T75" fmla="*/ 0 h 238"/>
              <a:gd name="T76" fmla="*/ 187 w 334"/>
              <a:gd name="T77" fmla="*/ 0 h 238"/>
              <a:gd name="T78" fmla="*/ 280 w 334"/>
              <a:gd name="T79" fmla="*/ 1 h 238"/>
              <a:gd name="T80" fmla="*/ 333 w 334"/>
              <a:gd name="T81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4" h="238">
                <a:moveTo>
                  <a:pt x="333" y="0"/>
                </a:moveTo>
                <a:lnTo>
                  <a:pt x="333" y="28"/>
                </a:lnTo>
                <a:lnTo>
                  <a:pt x="334" y="97"/>
                </a:lnTo>
                <a:lnTo>
                  <a:pt x="334" y="150"/>
                </a:lnTo>
                <a:lnTo>
                  <a:pt x="334" y="190"/>
                </a:lnTo>
                <a:lnTo>
                  <a:pt x="334" y="198"/>
                </a:lnTo>
                <a:lnTo>
                  <a:pt x="334" y="206"/>
                </a:lnTo>
                <a:lnTo>
                  <a:pt x="334" y="214"/>
                </a:lnTo>
                <a:lnTo>
                  <a:pt x="334" y="217"/>
                </a:lnTo>
                <a:lnTo>
                  <a:pt x="334" y="220"/>
                </a:lnTo>
                <a:lnTo>
                  <a:pt x="333" y="224"/>
                </a:lnTo>
                <a:lnTo>
                  <a:pt x="331" y="227"/>
                </a:lnTo>
                <a:lnTo>
                  <a:pt x="331" y="230"/>
                </a:lnTo>
                <a:lnTo>
                  <a:pt x="330" y="231"/>
                </a:lnTo>
                <a:lnTo>
                  <a:pt x="328" y="233"/>
                </a:lnTo>
                <a:lnTo>
                  <a:pt x="327" y="234"/>
                </a:lnTo>
                <a:lnTo>
                  <a:pt x="325" y="234"/>
                </a:lnTo>
                <a:lnTo>
                  <a:pt x="325" y="236"/>
                </a:lnTo>
                <a:lnTo>
                  <a:pt x="323" y="236"/>
                </a:lnTo>
                <a:lnTo>
                  <a:pt x="321" y="237"/>
                </a:lnTo>
                <a:lnTo>
                  <a:pt x="318" y="237"/>
                </a:lnTo>
                <a:lnTo>
                  <a:pt x="314" y="237"/>
                </a:lnTo>
                <a:lnTo>
                  <a:pt x="307" y="238"/>
                </a:lnTo>
                <a:lnTo>
                  <a:pt x="295" y="238"/>
                </a:lnTo>
                <a:lnTo>
                  <a:pt x="273" y="237"/>
                </a:lnTo>
                <a:lnTo>
                  <a:pt x="224" y="236"/>
                </a:lnTo>
                <a:lnTo>
                  <a:pt x="211" y="236"/>
                </a:lnTo>
                <a:lnTo>
                  <a:pt x="196" y="236"/>
                </a:lnTo>
                <a:lnTo>
                  <a:pt x="158" y="236"/>
                </a:lnTo>
                <a:lnTo>
                  <a:pt x="144" y="236"/>
                </a:lnTo>
                <a:lnTo>
                  <a:pt x="74" y="236"/>
                </a:lnTo>
                <a:lnTo>
                  <a:pt x="34" y="237"/>
                </a:lnTo>
                <a:lnTo>
                  <a:pt x="27" y="237"/>
                </a:lnTo>
                <a:lnTo>
                  <a:pt x="23" y="237"/>
                </a:lnTo>
                <a:lnTo>
                  <a:pt x="18" y="236"/>
                </a:lnTo>
                <a:lnTo>
                  <a:pt x="14" y="236"/>
                </a:lnTo>
                <a:lnTo>
                  <a:pt x="11" y="234"/>
                </a:lnTo>
                <a:lnTo>
                  <a:pt x="10" y="234"/>
                </a:lnTo>
                <a:lnTo>
                  <a:pt x="7" y="233"/>
                </a:lnTo>
                <a:lnTo>
                  <a:pt x="4" y="230"/>
                </a:lnTo>
                <a:lnTo>
                  <a:pt x="4" y="228"/>
                </a:lnTo>
                <a:lnTo>
                  <a:pt x="2" y="227"/>
                </a:lnTo>
                <a:lnTo>
                  <a:pt x="1" y="224"/>
                </a:lnTo>
                <a:lnTo>
                  <a:pt x="1" y="221"/>
                </a:lnTo>
                <a:lnTo>
                  <a:pt x="0" y="217"/>
                </a:lnTo>
                <a:lnTo>
                  <a:pt x="0" y="214"/>
                </a:lnTo>
                <a:lnTo>
                  <a:pt x="0" y="211"/>
                </a:lnTo>
                <a:lnTo>
                  <a:pt x="0" y="202"/>
                </a:lnTo>
                <a:lnTo>
                  <a:pt x="0" y="192"/>
                </a:lnTo>
                <a:lnTo>
                  <a:pt x="0" y="153"/>
                </a:lnTo>
                <a:lnTo>
                  <a:pt x="0" y="118"/>
                </a:lnTo>
                <a:lnTo>
                  <a:pt x="0" y="86"/>
                </a:lnTo>
                <a:lnTo>
                  <a:pt x="0" y="44"/>
                </a:lnTo>
                <a:lnTo>
                  <a:pt x="0" y="38"/>
                </a:lnTo>
                <a:lnTo>
                  <a:pt x="0" y="30"/>
                </a:lnTo>
                <a:lnTo>
                  <a:pt x="0" y="25"/>
                </a:lnTo>
                <a:lnTo>
                  <a:pt x="1" y="20"/>
                </a:lnTo>
                <a:lnTo>
                  <a:pt x="1" y="17"/>
                </a:lnTo>
                <a:lnTo>
                  <a:pt x="1" y="14"/>
                </a:lnTo>
                <a:lnTo>
                  <a:pt x="1" y="13"/>
                </a:lnTo>
                <a:lnTo>
                  <a:pt x="2" y="10"/>
                </a:lnTo>
                <a:lnTo>
                  <a:pt x="4" y="7"/>
                </a:lnTo>
                <a:lnTo>
                  <a:pt x="4" y="6"/>
                </a:lnTo>
                <a:lnTo>
                  <a:pt x="5" y="4"/>
                </a:lnTo>
                <a:lnTo>
                  <a:pt x="5" y="3"/>
                </a:lnTo>
                <a:lnTo>
                  <a:pt x="8" y="3"/>
                </a:lnTo>
                <a:lnTo>
                  <a:pt x="10" y="3"/>
                </a:lnTo>
                <a:lnTo>
                  <a:pt x="11" y="1"/>
                </a:lnTo>
                <a:lnTo>
                  <a:pt x="14" y="1"/>
                </a:lnTo>
                <a:lnTo>
                  <a:pt x="16" y="0"/>
                </a:lnTo>
                <a:lnTo>
                  <a:pt x="18" y="0"/>
                </a:lnTo>
                <a:lnTo>
                  <a:pt x="24" y="0"/>
                </a:lnTo>
                <a:lnTo>
                  <a:pt x="33" y="0"/>
                </a:lnTo>
                <a:lnTo>
                  <a:pt x="64" y="0"/>
                </a:lnTo>
                <a:lnTo>
                  <a:pt x="100" y="0"/>
                </a:lnTo>
                <a:lnTo>
                  <a:pt x="122" y="0"/>
                </a:lnTo>
                <a:lnTo>
                  <a:pt x="136" y="0"/>
                </a:lnTo>
                <a:lnTo>
                  <a:pt x="187" y="0"/>
                </a:lnTo>
                <a:lnTo>
                  <a:pt x="238" y="0"/>
                </a:lnTo>
                <a:lnTo>
                  <a:pt x="280" y="1"/>
                </a:lnTo>
                <a:lnTo>
                  <a:pt x="308" y="1"/>
                </a:lnTo>
                <a:lnTo>
                  <a:pt x="333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Freeform 69"/>
          <p:cNvSpPr>
            <a:spLocks noEditPoints="1"/>
          </p:cNvSpPr>
          <p:nvPr/>
        </p:nvSpPr>
        <p:spPr bwMode="auto">
          <a:xfrm>
            <a:off x="5802313" y="3275013"/>
            <a:ext cx="434975" cy="534988"/>
          </a:xfrm>
          <a:custGeom>
            <a:avLst/>
            <a:gdLst>
              <a:gd name="T0" fmla="*/ 150 w 274"/>
              <a:gd name="T1" fmla="*/ 68 h 337"/>
              <a:gd name="T2" fmla="*/ 144 w 274"/>
              <a:gd name="T3" fmla="*/ 56 h 337"/>
              <a:gd name="T4" fmla="*/ 143 w 274"/>
              <a:gd name="T5" fmla="*/ 55 h 337"/>
              <a:gd name="T6" fmla="*/ 136 w 274"/>
              <a:gd name="T7" fmla="*/ 48 h 337"/>
              <a:gd name="T8" fmla="*/ 141 w 274"/>
              <a:gd name="T9" fmla="*/ 53 h 337"/>
              <a:gd name="T10" fmla="*/ 134 w 274"/>
              <a:gd name="T11" fmla="*/ 24 h 337"/>
              <a:gd name="T12" fmla="*/ 149 w 274"/>
              <a:gd name="T13" fmla="*/ 19 h 337"/>
              <a:gd name="T14" fmla="*/ 144 w 274"/>
              <a:gd name="T15" fmla="*/ 4 h 337"/>
              <a:gd name="T16" fmla="*/ 147 w 274"/>
              <a:gd name="T17" fmla="*/ 16 h 337"/>
              <a:gd name="T18" fmla="*/ 141 w 274"/>
              <a:gd name="T19" fmla="*/ 3 h 337"/>
              <a:gd name="T20" fmla="*/ 144 w 274"/>
              <a:gd name="T21" fmla="*/ 3 h 337"/>
              <a:gd name="T22" fmla="*/ 13 w 274"/>
              <a:gd name="T23" fmla="*/ 4 h 337"/>
              <a:gd name="T24" fmla="*/ 34 w 274"/>
              <a:gd name="T25" fmla="*/ 4 h 337"/>
              <a:gd name="T26" fmla="*/ 108 w 274"/>
              <a:gd name="T27" fmla="*/ 0 h 337"/>
              <a:gd name="T28" fmla="*/ 131 w 274"/>
              <a:gd name="T29" fmla="*/ 0 h 337"/>
              <a:gd name="T30" fmla="*/ 136 w 274"/>
              <a:gd name="T31" fmla="*/ 5 h 337"/>
              <a:gd name="T32" fmla="*/ 136 w 274"/>
              <a:gd name="T33" fmla="*/ 16 h 337"/>
              <a:gd name="T34" fmla="*/ 133 w 274"/>
              <a:gd name="T35" fmla="*/ 29 h 337"/>
              <a:gd name="T36" fmla="*/ 133 w 274"/>
              <a:gd name="T37" fmla="*/ 46 h 337"/>
              <a:gd name="T38" fmla="*/ 128 w 274"/>
              <a:gd name="T39" fmla="*/ 64 h 337"/>
              <a:gd name="T40" fmla="*/ 123 w 274"/>
              <a:gd name="T41" fmla="*/ 75 h 337"/>
              <a:gd name="T42" fmla="*/ 115 w 274"/>
              <a:gd name="T43" fmla="*/ 87 h 337"/>
              <a:gd name="T44" fmla="*/ 120 w 274"/>
              <a:gd name="T45" fmla="*/ 93 h 337"/>
              <a:gd name="T46" fmla="*/ 137 w 274"/>
              <a:gd name="T47" fmla="*/ 106 h 337"/>
              <a:gd name="T48" fmla="*/ 152 w 274"/>
              <a:gd name="T49" fmla="*/ 110 h 337"/>
              <a:gd name="T50" fmla="*/ 166 w 274"/>
              <a:gd name="T51" fmla="*/ 110 h 337"/>
              <a:gd name="T52" fmla="*/ 175 w 274"/>
              <a:gd name="T53" fmla="*/ 106 h 337"/>
              <a:gd name="T54" fmla="*/ 185 w 274"/>
              <a:gd name="T55" fmla="*/ 94 h 337"/>
              <a:gd name="T56" fmla="*/ 191 w 274"/>
              <a:gd name="T57" fmla="*/ 80 h 337"/>
              <a:gd name="T58" fmla="*/ 195 w 274"/>
              <a:gd name="T59" fmla="*/ 68 h 337"/>
              <a:gd name="T60" fmla="*/ 211 w 274"/>
              <a:gd name="T61" fmla="*/ 49 h 337"/>
              <a:gd name="T62" fmla="*/ 227 w 274"/>
              <a:gd name="T63" fmla="*/ 39 h 337"/>
              <a:gd name="T64" fmla="*/ 251 w 274"/>
              <a:gd name="T65" fmla="*/ 26 h 337"/>
              <a:gd name="T66" fmla="*/ 262 w 274"/>
              <a:gd name="T67" fmla="*/ 26 h 337"/>
              <a:gd name="T68" fmla="*/ 267 w 274"/>
              <a:gd name="T69" fmla="*/ 30 h 337"/>
              <a:gd name="T70" fmla="*/ 270 w 274"/>
              <a:gd name="T71" fmla="*/ 49 h 337"/>
              <a:gd name="T72" fmla="*/ 271 w 274"/>
              <a:gd name="T73" fmla="*/ 174 h 337"/>
              <a:gd name="T74" fmla="*/ 272 w 274"/>
              <a:gd name="T75" fmla="*/ 248 h 337"/>
              <a:gd name="T76" fmla="*/ 270 w 274"/>
              <a:gd name="T77" fmla="*/ 260 h 337"/>
              <a:gd name="T78" fmla="*/ 261 w 274"/>
              <a:gd name="T79" fmla="*/ 264 h 337"/>
              <a:gd name="T80" fmla="*/ 232 w 274"/>
              <a:gd name="T81" fmla="*/ 266 h 337"/>
              <a:gd name="T82" fmla="*/ 214 w 274"/>
              <a:gd name="T83" fmla="*/ 269 h 337"/>
              <a:gd name="T84" fmla="*/ 208 w 274"/>
              <a:gd name="T85" fmla="*/ 275 h 337"/>
              <a:gd name="T86" fmla="*/ 205 w 274"/>
              <a:gd name="T87" fmla="*/ 286 h 337"/>
              <a:gd name="T88" fmla="*/ 205 w 274"/>
              <a:gd name="T89" fmla="*/ 317 h 337"/>
              <a:gd name="T90" fmla="*/ 204 w 274"/>
              <a:gd name="T91" fmla="*/ 327 h 337"/>
              <a:gd name="T92" fmla="*/ 198 w 274"/>
              <a:gd name="T93" fmla="*/ 333 h 337"/>
              <a:gd name="T94" fmla="*/ 184 w 274"/>
              <a:gd name="T95" fmla="*/ 334 h 337"/>
              <a:gd name="T96" fmla="*/ 102 w 274"/>
              <a:gd name="T97" fmla="*/ 336 h 337"/>
              <a:gd name="T98" fmla="*/ 56 w 274"/>
              <a:gd name="T99" fmla="*/ 337 h 337"/>
              <a:gd name="T100" fmla="*/ 45 w 274"/>
              <a:gd name="T101" fmla="*/ 334 h 337"/>
              <a:gd name="T102" fmla="*/ 40 w 274"/>
              <a:gd name="T103" fmla="*/ 327 h 337"/>
              <a:gd name="T104" fmla="*/ 38 w 274"/>
              <a:gd name="T105" fmla="*/ 308 h 337"/>
              <a:gd name="T106" fmla="*/ 35 w 274"/>
              <a:gd name="T107" fmla="*/ 193 h 337"/>
              <a:gd name="T108" fmla="*/ 34 w 274"/>
              <a:gd name="T109" fmla="*/ 91 h 337"/>
              <a:gd name="T110" fmla="*/ 31 w 274"/>
              <a:gd name="T111" fmla="*/ 80 h 337"/>
              <a:gd name="T112" fmla="*/ 24 w 274"/>
              <a:gd name="T113" fmla="*/ 74 h 337"/>
              <a:gd name="T114" fmla="*/ 11 w 274"/>
              <a:gd name="T115" fmla="*/ 68 h 337"/>
              <a:gd name="T116" fmla="*/ 5 w 274"/>
              <a:gd name="T117" fmla="*/ 61 h 337"/>
              <a:gd name="T118" fmla="*/ 2 w 274"/>
              <a:gd name="T119" fmla="*/ 21 h 337"/>
              <a:gd name="T120" fmla="*/ 0 w 274"/>
              <a:gd name="T121" fmla="*/ 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4" h="337">
                <a:moveTo>
                  <a:pt x="149" y="59"/>
                </a:moveTo>
                <a:lnTo>
                  <a:pt x="149" y="61"/>
                </a:lnTo>
                <a:lnTo>
                  <a:pt x="149" y="64"/>
                </a:lnTo>
                <a:lnTo>
                  <a:pt x="150" y="67"/>
                </a:lnTo>
                <a:lnTo>
                  <a:pt x="150" y="68"/>
                </a:lnTo>
                <a:lnTo>
                  <a:pt x="149" y="68"/>
                </a:lnTo>
                <a:lnTo>
                  <a:pt x="147" y="65"/>
                </a:lnTo>
                <a:lnTo>
                  <a:pt x="146" y="61"/>
                </a:lnTo>
                <a:lnTo>
                  <a:pt x="144" y="56"/>
                </a:lnTo>
                <a:lnTo>
                  <a:pt x="144" y="56"/>
                </a:lnTo>
                <a:lnTo>
                  <a:pt x="146" y="56"/>
                </a:lnTo>
                <a:lnTo>
                  <a:pt x="147" y="58"/>
                </a:lnTo>
                <a:lnTo>
                  <a:pt x="147" y="59"/>
                </a:lnTo>
                <a:lnTo>
                  <a:pt x="149" y="59"/>
                </a:lnTo>
                <a:close/>
                <a:moveTo>
                  <a:pt x="143" y="55"/>
                </a:moveTo>
                <a:lnTo>
                  <a:pt x="141" y="55"/>
                </a:lnTo>
                <a:lnTo>
                  <a:pt x="140" y="55"/>
                </a:lnTo>
                <a:lnTo>
                  <a:pt x="139" y="53"/>
                </a:lnTo>
                <a:lnTo>
                  <a:pt x="137" y="51"/>
                </a:lnTo>
                <a:lnTo>
                  <a:pt x="136" y="48"/>
                </a:lnTo>
                <a:lnTo>
                  <a:pt x="136" y="46"/>
                </a:lnTo>
                <a:lnTo>
                  <a:pt x="136" y="46"/>
                </a:lnTo>
                <a:lnTo>
                  <a:pt x="137" y="49"/>
                </a:lnTo>
                <a:lnTo>
                  <a:pt x="140" y="52"/>
                </a:lnTo>
                <a:lnTo>
                  <a:pt x="141" y="53"/>
                </a:lnTo>
                <a:lnTo>
                  <a:pt x="143" y="55"/>
                </a:lnTo>
                <a:close/>
                <a:moveTo>
                  <a:pt x="134" y="29"/>
                </a:moveTo>
                <a:lnTo>
                  <a:pt x="134" y="27"/>
                </a:lnTo>
                <a:lnTo>
                  <a:pt x="134" y="26"/>
                </a:lnTo>
                <a:lnTo>
                  <a:pt x="134" y="24"/>
                </a:lnTo>
                <a:lnTo>
                  <a:pt x="136" y="26"/>
                </a:lnTo>
                <a:lnTo>
                  <a:pt x="136" y="27"/>
                </a:lnTo>
                <a:lnTo>
                  <a:pt x="134" y="29"/>
                </a:lnTo>
                <a:close/>
                <a:moveTo>
                  <a:pt x="150" y="19"/>
                </a:moveTo>
                <a:lnTo>
                  <a:pt x="149" y="19"/>
                </a:lnTo>
                <a:lnTo>
                  <a:pt x="149" y="17"/>
                </a:lnTo>
                <a:lnTo>
                  <a:pt x="150" y="19"/>
                </a:lnTo>
                <a:close/>
                <a:moveTo>
                  <a:pt x="144" y="3"/>
                </a:moveTo>
                <a:lnTo>
                  <a:pt x="143" y="3"/>
                </a:lnTo>
                <a:lnTo>
                  <a:pt x="144" y="4"/>
                </a:lnTo>
                <a:lnTo>
                  <a:pt x="147" y="11"/>
                </a:lnTo>
                <a:lnTo>
                  <a:pt x="147" y="13"/>
                </a:lnTo>
                <a:lnTo>
                  <a:pt x="149" y="14"/>
                </a:lnTo>
                <a:lnTo>
                  <a:pt x="149" y="16"/>
                </a:lnTo>
                <a:lnTo>
                  <a:pt x="147" y="16"/>
                </a:lnTo>
                <a:lnTo>
                  <a:pt x="146" y="13"/>
                </a:lnTo>
                <a:lnTo>
                  <a:pt x="144" y="10"/>
                </a:lnTo>
                <a:lnTo>
                  <a:pt x="143" y="7"/>
                </a:lnTo>
                <a:lnTo>
                  <a:pt x="141" y="5"/>
                </a:lnTo>
                <a:lnTo>
                  <a:pt x="141" y="3"/>
                </a:lnTo>
                <a:lnTo>
                  <a:pt x="141" y="1"/>
                </a:lnTo>
                <a:lnTo>
                  <a:pt x="141" y="0"/>
                </a:lnTo>
                <a:lnTo>
                  <a:pt x="143" y="0"/>
                </a:lnTo>
                <a:lnTo>
                  <a:pt x="143" y="1"/>
                </a:lnTo>
                <a:lnTo>
                  <a:pt x="144" y="3"/>
                </a:lnTo>
                <a:lnTo>
                  <a:pt x="144" y="3"/>
                </a:lnTo>
                <a:close/>
                <a:moveTo>
                  <a:pt x="2" y="1"/>
                </a:moveTo>
                <a:lnTo>
                  <a:pt x="6" y="3"/>
                </a:lnTo>
                <a:lnTo>
                  <a:pt x="8" y="3"/>
                </a:lnTo>
                <a:lnTo>
                  <a:pt x="13" y="4"/>
                </a:lnTo>
                <a:lnTo>
                  <a:pt x="18" y="4"/>
                </a:lnTo>
                <a:lnTo>
                  <a:pt x="21" y="4"/>
                </a:lnTo>
                <a:lnTo>
                  <a:pt x="24" y="4"/>
                </a:lnTo>
                <a:lnTo>
                  <a:pt x="28" y="4"/>
                </a:lnTo>
                <a:lnTo>
                  <a:pt x="34" y="4"/>
                </a:lnTo>
                <a:lnTo>
                  <a:pt x="37" y="4"/>
                </a:lnTo>
                <a:lnTo>
                  <a:pt x="60" y="3"/>
                </a:lnTo>
                <a:lnTo>
                  <a:pt x="69" y="1"/>
                </a:lnTo>
                <a:lnTo>
                  <a:pt x="92" y="0"/>
                </a:lnTo>
                <a:lnTo>
                  <a:pt x="108" y="0"/>
                </a:lnTo>
                <a:lnTo>
                  <a:pt x="118" y="0"/>
                </a:lnTo>
                <a:lnTo>
                  <a:pt x="123" y="0"/>
                </a:lnTo>
                <a:lnTo>
                  <a:pt x="125" y="0"/>
                </a:lnTo>
                <a:lnTo>
                  <a:pt x="128" y="0"/>
                </a:lnTo>
                <a:lnTo>
                  <a:pt x="131" y="0"/>
                </a:lnTo>
                <a:lnTo>
                  <a:pt x="133" y="1"/>
                </a:lnTo>
                <a:lnTo>
                  <a:pt x="134" y="3"/>
                </a:lnTo>
                <a:lnTo>
                  <a:pt x="136" y="3"/>
                </a:lnTo>
                <a:lnTo>
                  <a:pt x="136" y="4"/>
                </a:lnTo>
                <a:lnTo>
                  <a:pt x="136" y="5"/>
                </a:lnTo>
                <a:lnTo>
                  <a:pt x="136" y="7"/>
                </a:lnTo>
                <a:lnTo>
                  <a:pt x="136" y="8"/>
                </a:lnTo>
                <a:lnTo>
                  <a:pt x="136" y="10"/>
                </a:lnTo>
                <a:lnTo>
                  <a:pt x="136" y="11"/>
                </a:lnTo>
                <a:lnTo>
                  <a:pt x="136" y="16"/>
                </a:lnTo>
                <a:lnTo>
                  <a:pt x="136" y="20"/>
                </a:lnTo>
                <a:lnTo>
                  <a:pt x="136" y="21"/>
                </a:lnTo>
                <a:lnTo>
                  <a:pt x="134" y="26"/>
                </a:lnTo>
                <a:lnTo>
                  <a:pt x="133" y="27"/>
                </a:lnTo>
                <a:lnTo>
                  <a:pt x="133" y="29"/>
                </a:lnTo>
                <a:lnTo>
                  <a:pt x="133" y="32"/>
                </a:lnTo>
                <a:lnTo>
                  <a:pt x="133" y="37"/>
                </a:lnTo>
                <a:lnTo>
                  <a:pt x="133" y="40"/>
                </a:lnTo>
                <a:lnTo>
                  <a:pt x="133" y="42"/>
                </a:lnTo>
                <a:lnTo>
                  <a:pt x="133" y="46"/>
                </a:lnTo>
                <a:lnTo>
                  <a:pt x="131" y="55"/>
                </a:lnTo>
                <a:lnTo>
                  <a:pt x="130" y="56"/>
                </a:lnTo>
                <a:lnTo>
                  <a:pt x="130" y="59"/>
                </a:lnTo>
                <a:lnTo>
                  <a:pt x="130" y="61"/>
                </a:lnTo>
                <a:lnTo>
                  <a:pt x="128" y="64"/>
                </a:lnTo>
                <a:lnTo>
                  <a:pt x="128" y="65"/>
                </a:lnTo>
                <a:lnTo>
                  <a:pt x="127" y="68"/>
                </a:lnTo>
                <a:lnTo>
                  <a:pt x="125" y="72"/>
                </a:lnTo>
                <a:lnTo>
                  <a:pt x="124" y="74"/>
                </a:lnTo>
                <a:lnTo>
                  <a:pt x="123" y="75"/>
                </a:lnTo>
                <a:lnTo>
                  <a:pt x="118" y="80"/>
                </a:lnTo>
                <a:lnTo>
                  <a:pt x="117" y="83"/>
                </a:lnTo>
                <a:lnTo>
                  <a:pt x="115" y="84"/>
                </a:lnTo>
                <a:lnTo>
                  <a:pt x="115" y="85"/>
                </a:lnTo>
                <a:lnTo>
                  <a:pt x="115" y="87"/>
                </a:lnTo>
                <a:lnTo>
                  <a:pt x="115" y="88"/>
                </a:lnTo>
                <a:lnTo>
                  <a:pt x="115" y="90"/>
                </a:lnTo>
                <a:lnTo>
                  <a:pt x="115" y="91"/>
                </a:lnTo>
                <a:lnTo>
                  <a:pt x="117" y="91"/>
                </a:lnTo>
                <a:lnTo>
                  <a:pt x="120" y="93"/>
                </a:lnTo>
                <a:lnTo>
                  <a:pt x="121" y="93"/>
                </a:lnTo>
                <a:lnTo>
                  <a:pt x="131" y="100"/>
                </a:lnTo>
                <a:lnTo>
                  <a:pt x="134" y="103"/>
                </a:lnTo>
                <a:lnTo>
                  <a:pt x="136" y="104"/>
                </a:lnTo>
                <a:lnTo>
                  <a:pt x="137" y="106"/>
                </a:lnTo>
                <a:lnTo>
                  <a:pt x="140" y="106"/>
                </a:lnTo>
                <a:lnTo>
                  <a:pt x="144" y="109"/>
                </a:lnTo>
                <a:lnTo>
                  <a:pt x="147" y="109"/>
                </a:lnTo>
                <a:lnTo>
                  <a:pt x="149" y="110"/>
                </a:lnTo>
                <a:lnTo>
                  <a:pt x="152" y="110"/>
                </a:lnTo>
                <a:lnTo>
                  <a:pt x="156" y="112"/>
                </a:lnTo>
                <a:lnTo>
                  <a:pt x="159" y="112"/>
                </a:lnTo>
                <a:lnTo>
                  <a:pt x="160" y="112"/>
                </a:lnTo>
                <a:lnTo>
                  <a:pt x="163" y="112"/>
                </a:lnTo>
                <a:lnTo>
                  <a:pt x="166" y="110"/>
                </a:lnTo>
                <a:lnTo>
                  <a:pt x="169" y="110"/>
                </a:lnTo>
                <a:lnTo>
                  <a:pt x="171" y="110"/>
                </a:lnTo>
                <a:lnTo>
                  <a:pt x="171" y="109"/>
                </a:lnTo>
                <a:lnTo>
                  <a:pt x="172" y="107"/>
                </a:lnTo>
                <a:lnTo>
                  <a:pt x="175" y="106"/>
                </a:lnTo>
                <a:lnTo>
                  <a:pt x="176" y="104"/>
                </a:lnTo>
                <a:lnTo>
                  <a:pt x="179" y="101"/>
                </a:lnTo>
                <a:lnTo>
                  <a:pt x="181" y="100"/>
                </a:lnTo>
                <a:lnTo>
                  <a:pt x="184" y="97"/>
                </a:lnTo>
                <a:lnTo>
                  <a:pt x="185" y="94"/>
                </a:lnTo>
                <a:lnTo>
                  <a:pt x="187" y="91"/>
                </a:lnTo>
                <a:lnTo>
                  <a:pt x="188" y="88"/>
                </a:lnTo>
                <a:lnTo>
                  <a:pt x="189" y="85"/>
                </a:lnTo>
                <a:lnTo>
                  <a:pt x="191" y="83"/>
                </a:lnTo>
                <a:lnTo>
                  <a:pt x="191" y="80"/>
                </a:lnTo>
                <a:lnTo>
                  <a:pt x="191" y="75"/>
                </a:lnTo>
                <a:lnTo>
                  <a:pt x="192" y="74"/>
                </a:lnTo>
                <a:lnTo>
                  <a:pt x="192" y="72"/>
                </a:lnTo>
                <a:lnTo>
                  <a:pt x="194" y="71"/>
                </a:lnTo>
                <a:lnTo>
                  <a:pt x="195" y="68"/>
                </a:lnTo>
                <a:lnTo>
                  <a:pt x="198" y="65"/>
                </a:lnTo>
                <a:lnTo>
                  <a:pt x="203" y="59"/>
                </a:lnTo>
                <a:lnTo>
                  <a:pt x="205" y="56"/>
                </a:lnTo>
                <a:lnTo>
                  <a:pt x="207" y="53"/>
                </a:lnTo>
                <a:lnTo>
                  <a:pt x="211" y="49"/>
                </a:lnTo>
                <a:lnTo>
                  <a:pt x="214" y="48"/>
                </a:lnTo>
                <a:lnTo>
                  <a:pt x="216" y="46"/>
                </a:lnTo>
                <a:lnTo>
                  <a:pt x="217" y="45"/>
                </a:lnTo>
                <a:lnTo>
                  <a:pt x="220" y="43"/>
                </a:lnTo>
                <a:lnTo>
                  <a:pt x="227" y="39"/>
                </a:lnTo>
                <a:lnTo>
                  <a:pt x="239" y="32"/>
                </a:lnTo>
                <a:lnTo>
                  <a:pt x="242" y="29"/>
                </a:lnTo>
                <a:lnTo>
                  <a:pt x="245" y="27"/>
                </a:lnTo>
                <a:lnTo>
                  <a:pt x="248" y="27"/>
                </a:lnTo>
                <a:lnTo>
                  <a:pt x="251" y="26"/>
                </a:lnTo>
                <a:lnTo>
                  <a:pt x="254" y="26"/>
                </a:lnTo>
                <a:lnTo>
                  <a:pt x="256" y="26"/>
                </a:lnTo>
                <a:lnTo>
                  <a:pt x="259" y="26"/>
                </a:lnTo>
                <a:lnTo>
                  <a:pt x="261" y="26"/>
                </a:lnTo>
                <a:lnTo>
                  <a:pt x="262" y="26"/>
                </a:lnTo>
                <a:lnTo>
                  <a:pt x="264" y="26"/>
                </a:lnTo>
                <a:lnTo>
                  <a:pt x="264" y="27"/>
                </a:lnTo>
                <a:lnTo>
                  <a:pt x="265" y="27"/>
                </a:lnTo>
                <a:lnTo>
                  <a:pt x="265" y="29"/>
                </a:lnTo>
                <a:lnTo>
                  <a:pt x="267" y="30"/>
                </a:lnTo>
                <a:lnTo>
                  <a:pt x="267" y="32"/>
                </a:lnTo>
                <a:lnTo>
                  <a:pt x="268" y="35"/>
                </a:lnTo>
                <a:lnTo>
                  <a:pt x="268" y="39"/>
                </a:lnTo>
                <a:lnTo>
                  <a:pt x="268" y="42"/>
                </a:lnTo>
                <a:lnTo>
                  <a:pt x="270" y="49"/>
                </a:lnTo>
                <a:lnTo>
                  <a:pt x="270" y="56"/>
                </a:lnTo>
                <a:lnTo>
                  <a:pt x="270" y="62"/>
                </a:lnTo>
                <a:lnTo>
                  <a:pt x="270" y="99"/>
                </a:lnTo>
                <a:lnTo>
                  <a:pt x="270" y="120"/>
                </a:lnTo>
                <a:lnTo>
                  <a:pt x="271" y="174"/>
                </a:lnTo>
                <a:lnTo>
                  <a:pt x="272" y="225"/>
                </a:lnTo>
                <a:lnTo>
                  <a:pt x="274" y="232"/>
                </a:lnTo>
                <a:lnTo>
                  <a:pt x="272" y="238"/>
                </a:lnTo>
                <a:lnTo>
                  <a:pt x="272" y="243"/>
                </a:lnTo>
                <a:lnTo>
                  <a:pt x="272" y="248"/>
                </a:lnTo>
                <a:lnTo>
                  <a:pt x="272" y="250"/>
                </a:lnTo>
                <a:lnTo>
                  <a:pt x="271" y="253"/>
                </a:lnTo>
                <a:lnTo>
                  <a:pt x="271" y="257"/>
                </a:lnTo>
                <a:lnTo>
                  <a:pt x="270" y="259"/>
                </a:lnTo>
                <a:lnTo>
                  <a:pt x="270" y="260"/>
                </a:lnTo>
                <a:lnTo>
                  <a:pt x="268" y="261"/>
                </a:lnTo>
                <a:lnTo>
                  <a:pt x="267" y="263"/>
                </a:lnTo>
                <a:lnTo>
                  <a:pt x="265" y="264"/>
                </a:lnTo>
                <a:lnTo>
                  <a:pt x="264" y="264"/>
                </a:lnTo>
                <a:lnTo>
                  <a:pt x="261" y="264"/>
                </a:lnTo>
                <a:lnTo>
                  <a:pt x="259" y="264"/>
                </a:lnTo>
                <a:lnTo>
                  <a:pt x="255" y="264"/>
                </a:lnTo>
                <a:lnTo>
                  <a:pt x="251" y="266"/>
                </a:lnTo>
                <a:lnTo>
                  <a:pt x="245" y="266"/>
                </a:lnTo>
                <a:lnTo>
                  <a:pt x="232" y="266"/>
                </a:lnTo>
                <a:lnTo>
                  <a:pt x="226" y="266"/>
                </a:lnTo>
                <a:lnTo>
                  <a:pt x="223" y="266"/>
                </a:lnTo>
                <a:lnTo>
                  <a:pt x="219" y="267"/>
                </a:lnTo>
                <a:lnTo>
                  <a:pt x="216" y="269"/>
                </a:lnTo>
                <a:lnTo>
                  <a:pt x="214" y="269"/>
                </a:lnTo>
                <a:lnTo>
                  <a:pt x="211" y="270"/>
                </a:lnTo>
                <a:lnTo>
                  <a:pt x="211" y="272"/>
                </a:lnTo>
                <a:lnTo>
                  <a:pt x="210" y="272"/>
                </a:lnTo>
                <a:lnTo>
                  <a:pt x="210" y="273"/>
                </a:lnTo>
                <a:lnTo>
                  <a:pt x="208" y="275"/>
                </a:lnTo>
                <a:lnTo>
                  <a:pt x="208" y="276"/>
                </a:lnTo>
                <a:lnTo>
                  <a:pt x="208" y="277"/>
                </a:lnTo>
                <a:lnTo>
                  <a:pt x="207" y="279"/>
                </a:lnTo>
                <a:lnTo>
                  <a:pt x="207" y="283"/>
                </a:lnTo>
                <a:lnTo>
                  <a:pt x="205" y="286"/>
                </a:lnTo>
                <a:lnTo>
                  <a:pt x="205" y="291"/>
                </a:lnTo>
                <a:lnTo>
                  <a:pt x="205" y="296"/>
                </a:lnTo>
                <a:lnTo>
                  <a:pt x="205" y="308"/>
                </a:lnTo>
                <a:lnTo>
                  <a:pt x="205" y="314"/>
                </a:lnTo>
                <a:lnTo>
                  <a:pt x="205" y="317"/>
                </a:lnTo>
                <a:lnTo>
                  <a:pt x="205" y="320"/>
                </a:lnTo>
                <a:lnTo>
                  <a:pt x="205" y="321"/>
                </a:lnTo>
                <a:lnTo>
                  <a:pt x="205" y="324"/>
                </a:lnTo>
                <a:lnTo>
                  <a:pt x="204" y="325"/>
                </a:lnTo>
                <a:lnTo>
                  <a:pt x="204" y="327"/>
                </a:lnTo>
                <a:lnTo>
                  <a:pt x="203" y="328"/>
                </a:lnTo>
                <a:lnTo>
                  <a:pt x="201" y="330"/>
                </a:lnTo>
                <a:lnTo>
                  <a:pt x="201" y="331"/>
                </a:lnTo>
                <a:lnTo>
                  <a:pt x="200" y="331"/>
                </a:lnTo>
                <a:lnTo>
                  <a:pt x="198" y="333"/>
                </a:lnTo>
                <a:lnTo>
                  <a:pt x="197" y="334"/>
                </a:lnTo>
                <a:lnTo>
                  <a:pt x="194" y="334"/>
                </a:lnTo>
                <a:lnTo>
                  <a:pt x="189" y="334"/>
                </a:lnTo>
                <a:lnTo>
                  <a:pt x="188" y="334"/>
                </a:lnTo>
                <a:lnTo>
                  <a:pt x="184" y="334"/>
                </a:lnTo>
                <a:lnTo>
                  <a:pt x="176" y="334"/>
                </a:lnTo>
                <a:lnTo>
                  <a:pt x="169" y="334"/>
                </a:lnTo>
                <a:lnTo>
                  <a:pt x="139" y="334"/>
                </a:lnTo>
                <a:lnTo>
                  <a:pt x="125" y="336"/>
                </a:lnTo>
                <a:lnTo>
                  <a:pt x="102" y="336"/>
                </a:lnTo>
                <a:lnTo>
                  <a:pt x="75" y="337"/>
                </a:lnTo>
                <a:lnTo>
                  <a:pt x="66" y="337"/>
                </a:lnTo>
                <a:lnTo>
                  <a:pt x="63" y="337"/>
                </a:lnTo>
                <a:lnTo>
                  <a:pt x="59" y="337"/>
                </a:lnTo>
                <a:lnTo>
                  <a:pt x="56" y="337"/>
                </a:lnTo>
                <a:lnTo>
                  <a:pt x="53" y="336"/>
                </a:lnTo>
                <a:lnTo>
                  <a:pt x="50" y="336"/>
                </a:lnTo>
                <a:lnTo>
                  <a:pt x="48" y="334"/>
                </a:lnTo>
                <a:lnTo>
                  <a:pt x="45" y="334"/>
                </a:lnTo>
                <a:lnTo>
                  <a:pt x="45" y="334"/>
                </a:lnTo>
                <a:lnTo>
                  <a:pt x="44" y="333"/>
                </a:lnTo>
                <a:lnTo>
                  <a:pt x="43" y="331"/>
                </a:lnTo>
                <a:lnTo>
                  <a:pt x="41" y="331"/>
                </a:lnTo>
                <a:lnTo>
                  <a:pt x="41" y="328"/>
                </a:lnTo>
                <a:lnTo>
                  <a:pt x="40" y="327"/>
                </a:lnTo>
                <a:lnTo>
                  <a:pt x="40" y="325"/>
                </a:lnTo>
                <a:lnTo>
                  <a:pt x="38" y="321"/>
                </a:lnTo>
                <a:lnTo>
                  <a:pt x="38" y="318"/>
                </a:lnTo>
                <a:lnTo>
                  <a:pt x="38" y="314"/>
                </a:lnTo>
                <a:lnTo>
                  <a:pt x="38" y="308"/>
                </a:lnTo>
                <a:lnTo>
                  <a:pt x="37" y="299"/>
                </a:lnTo>
                <a:lnTo>
                  <a:pt x="37" y="279"/>
                </a:lnTo>
                <a:lnTo>
                  <a:pt x="37" y="259"/>
                </a:lnTo>
                <a:lnTo>
                  <a:pt x="37" y="227"/>
                </a:lnTo>
                <a:lnTo>
                  <a:pt x="35" y="193"/>
                </a:lnTo>
                <a:lnTo>
                  <a:pt x="35" y="123"/>
                </a:lnTo>
                <a:lnTo>
                  <a:pt x="34" y="113"/>
                </a:lnTo>
                <a:lnTo>
                  <a:pt x="34" y="104"/>
                </a:lnTo>
                <a:lnTo>
                  <a:pt x="34" y="97"/>
                </a:lnTo>
                <a:lnTo>
                  <a:pt x="34" y="91"/>
                </a:lnTo>
                <a:lnTo>
                  <a:pt x="32" y="90"/>
                </a:lnTo>
                <a:lnTo>
                  <a:pt x="32" y="87"/>
                </a:lnTo>
                <a:lnTo>
                  <a:pt x="31" y="84"/>
                </a:lnTo>
                <a:lnTo>
                  <a:pt x="31" y="83"/>
                </a:lnTo>
                <a:lnTo>
                  <a:pt x="31" y="80"/>
                </a:lnTo>
                <a:lnTo>
                  <a:pt x="31" y="78"/>
                </a:lnTo>
                <a:lnTo>
                  <a:pt x="29" y="77"/>
                </a:lnTo>
                <a:lnTo>
                  <a:pt x="28" y="75"/>
                </a:lnTo>
                <a:lnTo>
                  <a:pt x="27" y="75"/>
                </a:lnTo>
                <a:lnTo>
                  <a:pt x="24" y="74"/>
                </a:lnTo>
                <a:lnTo>
                  <a:pt x="21" y="72"/>
                </a:lnTo>
                <a:lnTo>
                  <a:pt x="15" y="71"/>
                </a:lnTo>
                <a:lnTo>
                  <a:pt x="13" y="71"/>
                </a:lnTo>
                <a:lnTo>
                  <a:pt x="12" y="69"/>
                </a:lnTo>
                <a:lnTo>
                  <a:pt x="11" y="68"/>
                </a:lnTo>
                <a:lnTo>
                  <a:pt x="9" y="68"/>
                </a:lnTo>
                <a:lnTo>
                  <a:pt x="8" y="67"/>
                </a:lnTo>
                <a:lnTo>
                  <a:pt x="6" y="64"/>
                </a:lnTo>
                <a:lnTo>
                  <a:pt x="6" y="62"/>
                </a:lnTo>
                <a:lnTo>
                  <a:pt x="5" y="61"/>
                </a:lnTo>
                <a:lnTo>
                  <a:pt x="5" y="59"/>
                </a:lnTo>
                <a:lnTo>
                  <a:pt x="3" y="56"/>
                </a:lnTo>
                <a:lnTo>
                  <a:pt x="3" y="52"/>
                </a:lnTo>
                <a:lnTo>
                  <a:pt x="3" y="46"/>
                </a:lnTo>
                <a:lnTo>
                  <a:pt x="2" y="21"/>
                </a:lnTo>
                <a:lnTo>
                  <a:pt x="0" y="17"/>
                </a:lnTo>
                <a:lnTo>
                  <a:pt x="0" y="8"/>
                </a:lnTo>
                <a:lnTo>
                  <a:pt x="0" y="7"/>
                </a:lnTo>
                <a:lnTo>
                  <a:pt x="0" y="4"/>
                </a:lnTo>
                <a:lnTo>
                  <a:pt x="0" y="1"/>
                </a:lnTo>
                <a:lnTo>
                  <a:pt x="2" y="1"/>
                </a:lnTo>
                <a:close/>
                <a:moveTo>
                  <a:pt x="131" y="32"/>
                </a:moveTo>
                <a:lnTo>
                  <a:pt x="131" y="30"/>
                </a:lnTo>
                <a:lnTo>
                  <a:pt x="131" y="3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3" name="Freeform 70"/>
          <p:cNvSpPr>
            <a:spLocks/>
          </p:cNvSpPr>
          <p:nvPr/>
        </p:nvSpPr>
        <p:spPr bwMode="auto">
          <a:xfrm>
            <a:off x="5902325" y="4227513"/>
            <a:ext cx="406400" cy="436563"/>
          </a:xfrm>
          <a:custGeom>
            <a:avLst/>
            <a:gdLst>
              <a:gd name="T0" fmla="*/ 239 w 256"/>
              <a:gd name="T1" fmla="*/ 2 h 275"/>
              <a:gd name="T2" fmla="*/ 237 w 256"/>
              <a:gd name="T3" fmla="*/ 5 h 275"/>
              <a:gd name="T4" fmla="*/ 239 w 256"/>
              <a:gd name="T5" fmla="*/ 13 h 275"/>
              <a:gd name="T6" fmla="*/ 241 w 256"/>
              <a:gd name="T7" fmla="*/ 40 h 275"/>
              <a:gd name="T8" fmla="*/ 243 w 256"/>
              <a:gd name="T9" fmla="*/ 50 h 275"/>
              <a:gd name="T10" fmla="*/ 244 w 256"/>
              <a:gd name="T11" fmla="*/ 57 h 275"/>
              <a:gd name="T12" fmla="*/ 246 w 256"/>
              <a:gd name="T13" fmla="*/ 64 h 275"/>
              <a:gd name="T14" fmla="*/ 247 w 256"/>
              <a:gd name="T15" fmla="*/ 72 h 275"/>
              <a:gd name="T16" fmla="*/ 253 w 256"/>
              <a:gd name="T17" fmla="*/ 88 h 275"/>
              <a:gd name="T18" fmla="*/ 256 w 256"/>
              <a:gd name="T19" fmla="*/ 93 h 275"/>
              <a:gd name="T20" fmla="*/ 256 w 256"/>
              <a:gd name="T21" fmla="*/ 98 h 275"/>
              <a:gd name="T22" fmla="*/ 256 w 256"/>
              <a:gd name="T23" fmla="*/ 105 h 275"/>
              <a:gd name="T24" fmla="*/ 256 w 256"/>
              <a:gd name="T25" fmla="*/ 118 h 275"/>
              <a:gd name="T26" fmla="*/ 256 w 256"/>
              <a:gd name="T27" fmla="*/ 128 h 275"/>
              <a:gd name="T28" fmla="*/ 256 w 256"/>
              <a:gd name="T29" fmla="*/ 143 h 275"/>
              <a:gd name="T30" fmla="*/ 256 w 256"/>
              <a:gd name="T31" fmla="*/ 153 h 275"/>
              <a:gd name="T32" fmla="*/ 255 w 256"/>
              <a:gd name="T33" fmla="*/ 159 h 275"/>
              <a:gd name="T34" fmla="*/ 253 w 256"/>
              <a:gd name="T35" fmla="*/ 166 h 275"/>
              <a:gd name="T36" fmla="*/ 250 w 256"/>
              <a:gd name="T37" fmla="*/ 173 h 275"/>
              <a:gd name="T38" fmla="*/ 247 w 256"/>
              <a:gd name="T39" fmla="*/ 184 h 275"/>
              <a:gd name="T40" fmla="*/ 241 w 256"/>
              <a:gd name="T41" fmla="*/ 195 h 275"/>
              <a:gd name="T42" fmla="*/ 228 w 256"/>
              <a:gd name="T43" fmla="*/ 220 h 275"/>
              <a:gd name="T44" fmla="*/ 218 w 256"/>
              <a:gd name="T45" fmla="*/ 242 h 275"/>
              <a:gd name="T46" fmla="*/ 212 w 256"/>
              <a:gd name="T47" fmla="*/ 258 h 275"/>
              <a:gd name="T48" fmla="*/ 209 w 256"/>
              <a:gd name="T49" fmla="*/ 262 h 275"/>
              <a:gd name="T50" fmla="*/ 207 w 256"/>
              <a:gd name="T51" fmla="*/ 265 h 275"/>
              <a:gd name="T52" fmla="*/ 204 w 256"/>
              <a:gd name="T53" fmla="*/ 267 h 275"/>
              <a:gd name="T54" fmla="*/ 198 w 256"/>
              <a:gd name="T55" fmla="*/ 269 h 275"/>
              <a:gd name="T56" fmla="*/ 192 w 256"/>
              <a:gd name="T57" fmla="*/ 269 h 275"/>
              <a:gd name="T58" fmla="*/ 183 w 256"/>
              <a:gd name="T59" fmla="*/ 271 h 275"/>
              <a:gd name="T60" fmla="*/ 150 w 256"/>
              <a:gd name="T61" fmla="*/ 271 h 275"/>
              <a:gd name="T62" fmla="*/ 90 w 256"/>
              <a:gd name="T63" fmla="*/ 272 h 275"/>
              <a:gd name="T64" fmla="*/ 32 w 256"/>
              <a:gd name="T65" fmla="*/ 275 h 275"/>
              <a:gd name="T66" fmla="*/ 22 w 256"/>
              <a:gd name="T67" fmla="*/ 274 h 275"/>
              <a:gd name="T68" fmla="*/ 17 w 256"/>
              <a:gd name="T69" fmla="*/ 274 h 275"/>
              <a:gd name="T70" fmla="*/ 13 w 256"/>
              <a:gd name="T71" fmla="*/ 272 h 275"/>
              <a:gd name="T72" fmla="*/ 10 w 256"/>
              <a:gd name="T73" fmla="*/ 269 h 275"/>
              <a:gd name="T74" fmla="*/ 9 w 256"/>
              <a:gd name="T75" fmla="*/ 268 h 275"/>
              <a:gd name="T76" fmla="*/ 6 w 256"/>
              <a:gd name="T77" fmla="*/ 264 h 275"/>
              <a:gd name="T78" fmla="*/ 4 w 256"/>
              <a:gd name="T79" fmla="*/ 258 h 275"/>
              <a:gd name="T80" fmla="*/ 4 w 256"/>
              <a:gd name="T81" fmla="*/ 252 h 275"/>
              <a:gd name="T82" fmla="*/ 3 w 256"/>
              <a:gd name="T83" fmla="*/ 245 h 275"/>
              <a:gd name="T84" fmla="*/ 3 w 256"/>
              <a:gd name="T85" fmla="*/ 207 h 275"/>
              <a:gd name="T86" fmla="*/ 3 w 256"/>
              <a:gd name="T87" fmla="*/ 123 h 275"/>
              <a:gd name="T88" fmla="*/ 0 w 256"/>
              <a:gd name="T89" fmla="*/ 57 h 275"/>
              <a:gd name="T90" fmla="*/ 0 w 256"/>
              <a:gd name="T91" fmla="*/ 37 h 275"/>
              <a:gd name="T92" fmla="*/ 0 w 256"/>
              <a:gd name="T93" fmla="*/ 25 h 275"/>
              <a:gd name="T94" fmla="*/ 0 w 256"/>
              <a:gd name="T95" fmla="*/ 18 h 275"/>
              <a:gd name="T96" fmla="*/ 1 w 256"/>
              <a:gd name="T97" fmla="*/ 15 h 275"/>
              <a:gd name="T98" fmla="*/ 3 w 256"/>
              <a:gd name="T99" fmla="*/ 12 h 275"/>
              <a:gd name="T100" fmla="*/ 3 w 256"/>
              <a:gd name="T101" fmla="*/ 11 h 275"/>
              <a:gd name="T102" fmla="*/ 6 w 256"/>
              <a:gd name="T103" fmla="*/ 9 h 275"/>
              <a:gd name="T104" fmla="*/ 13 w 256"/>
              <a:gd name="T105" fmla="*/ 6 h 275"/>
              <a:gd name="T106" fmla="*/ 20 w 256"/>
              <a:gd name="T107" fmla="*/ 5 h 275"/>
              <a:gd name="T108" fmla="*/ 33 w 256"/>
              <a:gd name="T109" fmla="*/ 5 h 275"/>
              <a:gd name="T110" fmla="*/ 76 w 256"/>
              <a:gd name="T111" fmla="*/ 5 h 275"/>
              <a:gd name="T112" fmla="*/ 122 w 256"/>
              <a:gd name="T113" fmla="*/ 3 h 275"/>
              <a:gd name="T114" fmla="*/ 182 w 256"/>
              <a:gd name="T115" fmla="*/ 2 h 275"/>
              <a:gd name="T116" fmla="*/ 239 w 256"/>
              <a:gd name="T117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6" h="275">
                <a:moveTo>
                  <a:pt x="239" y="0"/>
                </a:moveTo>
                <a:lnTo>
                  <a:pt x="239" y="2"/>
                </a:lnTo>
                <a:lnTo>
                  <a:pt x="237" y="3"/>
                </a:lnTo>
                <a:lnTo>
                  <a:pt x="237" y="5"/>
                </a:lnTo>
                <a:lnTo>
                  <a:pt x="239" y="9"/>
                </a:lnTo>
                <a:lnTo>
                  <a:pt x="239" y="13"/>
                </a:lnTo>
                <a:lnTo>
                  <a:pt x="239" y="21"/>
                </a:lnTo>
                <a:lnTo>
                  <a:pt x="241" y="40"/>
                </a:lnTo>
                <a:lnTo>
                  <a:pt x="241" y="47"/>
                </a:lnTo>
                <a:lnTo>
                  <a:pt x="243" y="50"/>
                </a:lnTo>
                <a:lnTo>
                  <a:pt x="243" y="54"/>
                </a:lnTo>
                <a:lnTo>
                  <a:pt x="244" y="57"/>
                </a:lnTo>
                <a:lnTo>
                  <a:pt x="244" y="61"/>
                </a:lnTo>
                <a:lnTo>
                  <a:pt x="246" y="64"/>
                </a:lnTo>
                <a:lnTo>
                  <a:pt x="247" y="67"/>
                </a:lnTo>
                <a:lnTo>
                  <a:pt x="247" y="72"/>
                </a:lnTo>
                <a:lnTo>
                  <a:pt x="252" y="83"/>
                </a:lnTo>
                <a:lnTo>
                  <a:pt x="253" y="88"/>
                </a:lnTo>
                <a:lnTo>
                  <a:pt x="255" y="91"/>
                </a:lnTo>
                <a:lnTo>
                  <a:pt x="256" y="93"/>
                </a:lnTo>
                <a:lnTo>
                  <a:pt x="256" y="95"/>
                </a:lnTo>
                <a:lnTo>
                  <a:pt x="256" y="98"/>
                </a:lnTo>
                <a:lnTo>
                  <a:pt x="256" y="101"/>
                </a:lnTo>
                <a:lnTo>
                  <a:pt x="256" y="105"/>
                </a:lnTo>
                <a:lnTo>
                  <a:pt x="256" y="109"/>
                </a:lnTo>
                <a:lnTo>
                  <a:pt x="256" y="118"/>
                </a:lnTo>
                <a:lnTo>
                  <a:pt x="256" y="123"/>
                </a:lnTo>
                <a:lnTo>
                  <a:pt x="256" y="128"/>
                </a:lnTo>
                <a:lnTo>
                  <a:pt x="256" y="139"/>
                </a:lnTo>
                <a:lnTo>
                  <a:pt x="256" y="143"/>
                </a:lnTo>
                <a:lnTo>
                  <a:pt x="256" y="149"/>
                </a:lnTo>
                <a:lnTo>
                  <a:pt x="256" y="153"/>
                </a:lnTo>
                <a:lnTo>
                  <a:pt x="256" y="156"/>
                </a:lnTo>
                <a:lnTo>
                  <a:pt x="255" y="159"/>
                </a:lnTo>
                <a:lnTo>
                  <a:pt x="255" y="163"/>
                </a:lnTo>
                <a:lnTo>
                  <a:pt x="253" y="166"/>
                </a:lnTo>
                <a:lnTo>
                  <a:pt x="252" y="169"/>
                </a:lnTo>
                <a:lnTo>
                  <a:pt x="250" y="173"/>
                </a:lnTo>
                <a:lnTo>
                  <a:pt x="249" y="179"/>
                </a:lnTo>
                <a:lnTo>
                  <a:pt x="247" y="184"/>
                </a:lnTo>
                <a:lnTo>
                  <a:pt x="244" y="189"/>
                </a:lnTo>
                <a:lnTo>
                  <a:pt x="241" y="195"/>
                </a:lnTo>
                <a:lnTo>
                  <a:pt x="239" y="203"/>
                </a:lnTo>
                <a:lnTo>
                  <a:pt x="228" y="220"/>
                </a:lnTo>
                <a:lnTo>
                  <a:pt x="223" y="230"/>
                </a:lnTo>
                <a:lnTo>
                  <a:pt x="218" y="242"/>
                </a:lnTo>
                <a:lnTo>
                  <a:pt x="212" y="256"/>
                </a:lnTo>
                <a:lnTo>
                  <a:pt x="212" y="258"/>
                </a:lnTo>
                <a:lnTo>
                  <a:pt x="211" y="259"/>
                </a:lnTo>
                <a:lnTo>
                  <a:pt x="209" y="262"/>
                </a:lnTo>
                <a:lnTo>
                  <a:pt x="208" y="264"/>
                </a:lnTo>
                <a:lnTo>
                  <a:pt x="207" y="265"/>
                </a:lnTo>
                <a:lnTo>
                  <a:pt x="205" y="267"/>
                </a:lnTo>
                <a:lnTo>
                  <a:pt x="204" y="267"/>
                </a:lnTo>
                <a:lnTo>
                  <a:pt x="201" y="268"/>
                </a:lnTo>
                <a:lnTo>
                  <a:pt x="198" y="269"/>
                </a:lnTo>
                <a:lnTo>
                  <a:pt x="195" y="269"/>
                </a:lnTo>
                <a:lnTo>
                  <a:pt x="192" y="269"/>
                </a:lnTo>
                <a:lnTo>
                  <a:pt x="188" y="271"/>
                </a:lnTo>
                <a:lnTo>
                  <a:pt x="183" y="271"/>
                </a:lnTo>
                <a:lnTo>
                  <a:pt x="177" y="271"/>
                </a:lnTo>
                <a:lnTo>
                  <a:pt x="150" y="271"/>
                </a:lnTo>
                <a:lnTo>
                  <a:pt x="134" y="271"/>
                </a:lnTo>
                <a:lnTo>
                  <a:pt x="90" y="272"/>
                </a:lnTo>
                <a:lnTo>
                  <a:pt x="38" y="275"/>
                </a:lnTo>
                <a:lnTo>
                  <a:pt x="32" y="275"/>
                </a:lnTo>
                <a:lnTo>
                  <a:pt x="26" y="275"/>
                </a:lnTo>
                <a:lnTo>
                  <a:pt x="22" y="274"/>
                </a:lnTo>
                <a:lnTo>
                  <a:pt x="19" y="274"/>
                </a:lnTo>
                <a:lnTo>
                  <a:pt x="17" y="274"/>
                </a:lnTo>
                <a:lnTo>
                  <a:pt x="14" y="272"/>
                </a:lnTo>
                <a:lnTo>
                  <a:pt x="13" y="272"/>
                </a:lnTo>
                <a:lnTo>
                  <a:pt x="12" y="271"/>
                </a:lnTo>
                <a:lnTo>
                  <a:pt x="10" y="269"/>
                </a:lnTo>
                <a:lnTo>
                  <a:pt x="9" y="269"/>
                </a:lnTo>
                <a:lnTo>
                  <a:pt x="9" y="268"/>
                </a:lnTo>
                <a:lnTo>
                  <a:pt x="7" y="267"/>
                </a:lnTo>
                <a:lnTo>
                  <a:pt x="6" y="264"/>
                </a:lnTo>
                <a:lnTo>
                  <a:pt x="6" y="261"/>
                </a:lnTo>
                <a:lnTo>
                  <a:pt x="4" y="258"/>
                </a:lnTo>
                <a:lnTo>
                  <a:pt x="4" y="256"/>
                </a:lnTo>
                <a:lnTo>
                  <a:pt x="4" y="252"/>
                </a:lnTo>
                <a:lnTo>
                  <a:pt x="4" y="249"/>
                </a:lnTo>
                <a:lnTo>
                  <a:pt x="3" y="245"/>
                </a:lnTo>
                <a:lnTo>
                  <a:pt x="3" y="233"/>
                </a:lnTo>
                <a:lnTo>
                  <a:pt x="3" y="207"/>
                </a:lnTo>
                <a:lnTo>
                  <a:pt x="3" y="191"/>
                </a:lnTo>
                <a:lnTo>
                  <a:pt x="3" y="123"/>
                </a:lnTo>
                <a:lnTo>
                  <a:pt x="1" y="99"/>
                </a:lnTo>
                <a:lnTo>
                  <a:pt x="0" y="57"/>
                </a:lnTo>
                <a:lnTo>
                  <a:pt x="0" y="44"/>
                </a:lnTo>
                <a:lnTo>
                  <a:pt x="0" y="37"/>
                </a:lnTo>
                <a:lnTo>
                  <a:pt x="0" y="31"/>
                </a:lnTo>
                <a:lnTo>
                  <a:pt x="0" y="25"/>
                </a:lnTo>
                <a:lnTo>
                  <a:pt x="0" y="21"/>
                </a:lnTo>
                <a:lnTo>
                  <a:pt x="0" y="18"/>
                </a:lnTo>
                <a:lnTo>
                  <a:pt x="1" y="16"/>
                </a:lnTo>
                <a:lnTo>
                  <a:pt x="1" y="15"/>
                </a:lnTo>
                <a:lnTo>
                  <a:pt x="3" y="13"/>
                </a:lnTo>
                <a:lnTo>
                  <a:pt x="3" y="12"/>
                </a:lnTo>
                <a:lnTo>
                  <a:pt x="3" y="12"/>
                </a:lnTo>
                <a:lnTo>
                  <a:pt x="3" y="11"/>
                </a:lnTo>
                <a:lnTo>
                  <a:pt x="4" y="9"/>
                </a:lnTo>
                <a:lnTo>
                  <a:pt x="6" y="9"/>
                </a:lnTo>
                <a:lnTo>
                  <a:pt x="10" y="8"/>
                </a:lnTo>
                <a:lnTo>
                  <a:pt x="13" y="6"/>
                </a:lnTo>
                <a:lnTo>
                  <a:pt x="16" y="6"/>
                </a:lnTo>
                <a:lnTo>
                  <a:pt x="20" y="5"/>
                </a:lnTo>
                <a:lnTo>
                  <a:pt x="25" y="5"/>
                </a:lnTo>
                <a:lnTo>
                  <a:pt x="33" y="5"/>
                </a:lnTo>
                <a:lnTo>
                  <a:pt x="61" y="5"/>
                </a:lnTo>
                <a:lnTo>
                  <a:pt x="76" y="5"/>
                </a:lnTo>
                <a:lnTo>
                  <a:pt x="92" y="5"/>
                </a:lnTo>
                <a:lnTo>
                  <a:pt x="122" y="3"/>
                </a:lnTo>
                <a:lnTo>
                  <a:pt x="169" y="2"/>
                </a:lnTo>
                <a:lnTo>
                  <a:pt x="182" y="2"/>
                </a:lnTo>
                <a:lnTo>
                  <a:pt x="225" y="0"/>
                </a:lnTo>
                <a:lnTo>
                  <a:pt x="239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Freeform 71"/>
          <p:cNvSpPr>
            <a:spLocks/>
          </p:cNvSpPr>
          <p:nvPr/>
        </p:nvSpPr>
        <p:spPr bwMode="auto">
          <a:xfrm>
            <a:off x="5994400" y="3692525"/>
            <a:ext cx="468313" cy="542925"/>
          </a:xfrm>
          <a:custGeom>
            <a:avLst/>
            <a:gdLst>
              <a:gd name="T0" fmla="*/ 242 w 295"/>
              <a:gd name="T1" fmla="*/ 0 h 342"/>
              <a:gd name="T2" fmla="*/ 259 w 295"/>
              <a:gd name="T3" fmla="*/ 0 h 342"/>
              <a:gd name="T4" fmla="*/ 265 w 295"/>
              <a:gd name="T5" fmla="*/ 1 h 342"/>
              <a:gd name="T6" fmla="*/ 269 w 295"/>
              <a:gd name="T7" fmla="*/ 3 h 342"/>
              <a:gd name="T8" fmla="*/ 274 w 295"/>
              <a:gd name="T9" fmla="*/ 9 h 342"/>
              <a:gd name="T10" fmla="*/ 278 w 295"/>
              <a:gd name="T11" fmla="*/ 23 h 342"/>
              <a:gd name="T12" fmla="*/ 288 w 295"/>
              <a:gd name="T13" fmla="*/ 46 h 342"/>
              <a:gd name="T14" fmla="*/ 293 w 295"/>
              <a:gd name="T15" fmla="*/ 62 h 342"/>
              <a:gd name="T16" fmla="*/ 294 w 295"/>
              <a:gd name="T17" fmla="*/ 74 h 342"/>
              <a:gd name="T18" fmla="*/ 295 w 295"/>
              <a:gd name="T19" fmla="*/ 81 h 342"/>
              <a:gd name="T20" fmla="*/ 295 w 295"/>
              <a:gd name="T21" fmla="*/ 92 h 342"/>
              <a:gd name="T22" fmla="*/ 294 w 295"/>
              <a:gd name="T23" fmla="*/ 99 h 342"/>
              <a:gd name="T24" fmla="*/ 293 w 295"/>
              <a:gd name="T25" fmla="*/ 108 h 342"/>
              <a:gd name="T26" fmla="*/ 288 w 295"/>
              <a:gd name="T27" fmla="*/ 116 h 342"/>
              <a:gd name="T28" fmla="*/ 281 w 295"/>
              <a:gd name="T29" fmla="*/ 126 h 342"/>
              <a:gd name="T30" fmla="*/ 272 w 295"/>
              <a:gd name="T31" fmla="*/ 135 h 342"/>
              <a:gd name="T32" fmla="*/ 259 w 295"/>
              <a:gd name="T33" fmla="*/ 142 h 342"/>
              <a:gd name="T34" fmla="*/ 242 w 295"/>
              <a:gd name="T35" fmla="*/ 156 h 342"/>
              <a:gd name="T36" fmla="*/ 234 w 295"/>
              <a:gd name="T37" fmla="*/ 161 h 342"/>
              <a:gd name="T38" fmla="*/ 229 w 295"/>
              <a:gd name="T39" fmla="*/ 169 h 342"/>
              <a:gd name="T40" fmla="*/ 224 w 295"/>
              <a:gd name="T41" fmla="*/ 176 h 342"/>
              <a:gd name="T42" fmla="*/ 223 w 295"/>
              <a:gd name="T43" fmla="*/ 182 h 342"/>
              <a:gd name="T44" fmla="*/ 218 w 295"/>
              <a:gd name="T45" fmla="*/ 201 h 342"/>
              <a:gd name="T46" fmla="*/ 215 w 295"/>
              <a:gd name="T47" fmla="*/ 211 h 342"/>
              <a:gd name="T48" fmla="*/ 210 w 295"/>
              <a:gd name="T49" fmla="*/ 228 h 342"/>
              <a:gd name="T50" fmla="*/ 202 w 295"/>
              <a:gd name="T51" fmla="*/ 246 h 342"/>
              <a:gd name="T52" fmla="*/ 198 w 295"/>
              <a:gd name="T53" fmla="*/ 263 h 342"/>
              <a:gd name="T54" fmla="*/ 192 w 295"/>
              <a:gd name="T55" fmla="*/ 286 h 342"/>
              <a:gd name="T56" fmla="*/ 183 w 295"/>
              <a:gd name="T57" fmla="*/ 317 h 342"/>
              <a:gd name="T58" fmla="*/ 181 w 295"/>
              <a:gd name="T59" fmla="*/ 327 h 342"/>
              <a:gd name="T60" fmla="*/ 176 w 295"/>
              <a:gd name="T61" fmla="*/ 332 h 342"/>
              <a:gd name="T62" fmla="*/ 170 w 295"/>
              <a:gd name="T63" fmla="*/ 336 h 342"/>
              <a:gd name="T64" fmla="*/ 159 w 295"/>
              <a:gd name="T65" fmla="*/ 337 h 342"/>
              <a:gd name="T66" fmla="*/ 138 w 295"/>
              <a:gd name="T67" fmla="*/ 339 h 342"/>
              <a:gd name="T68" fmla="*/ 39 w 295"/>
              <a:gd name="T69" fmla="*/ 342 h 342"/>
              <a:gd name="T70" fmla="*/ 25 w 295"/>
              <a:gd name="T71" fmla="*/ 342 h 342"/>
              <a:gd name="T72" fmla="*/ 18 w 295"/>
              <a:gd name="T73" fmla="*/ 340 h 342"/>
              <a:gd name="T74" fmla="*/ 12 w 295"/>
              <a:gd name="T75" fmla="*/ 336 h 342"/>
              <a:gd name="T76" fmla="*/ 9 w 295"/>
              <a:gd name="T77" fmla="*/ 330 h 342"/>
              <a:gd name="T78" fmla="*/ 7 w 295"/>
              <a:gd name="T79" fmla="*/ 318 h 342"/>
              <a:gd name="T80" fmla="*/ 6 w 295"/>
              <a:gd name="T81" fmla="*/ 295 h 342"/>
              <a:gd name="T82" fmla="*/ 3 w 295"/>
              <a:gd name="T83" fmla="*/ 172 h 342"/>
              <a:gd name="T84" fmla="*/ 0 w 295"/>
              <a:gd name="T85" fmla="*/ 106 h 342"/>
              <a:gd name="T86" fmla="*/ 2 w 295"/>
              <a:gd name="T87" fmla="*/ 92 h 342"/>
              <a:gd name="T88" fmla="*/ 2 w 295"/>
              <a:gd name="T89" fmla="*/ 83 h 342"/>
              <a:gd name="T90" fmla="*/ 4 w 295"/>
              <a:gd name="T91" fmla="*/ 77 h 342"/>
              <a:gd name="T92" fmla="*/ 9 w 295"/>
              <a:gd name="T93" fmla="*/ 74 h 342"/>
              <a:gd name="T94" fmla="*/ 16 w 295"/>
              <a:gd name="T95" fmla="*/ 71 h 342"/>
              <a:gd name="T96" fmla="*/ 34 w 295"/>
              <a:gd name="T97" fmla="*/ 71 h 342"/>
              <a:gd name="T98" fmla="*/ 66 w 295"/>
              <a:gd name="T99" fmla="*/ 71 h 342"/>
              <a:gd name="T100" fmla="*/ 74 w 295"/>
              <a:gd name="T101" fmla="*/ 71 h 342"/>
              <a:gd name="T102" fmla="*/ 80 w 295"/>
              <a:gd name="T103" fmla="*/ 68 h 342"/>
              <a:gd name="T104" fmla="*/ 83 w 295"/>
              <a:gd name="T105" fmla="*/ 64 h 342"/>
              <a:gd name="T106" fmla="*/ 84 w 295"/>
              <a:gd name="T107" fmla="*/ 58 h 342"/>
              <a:gd name="T108" fmla="*/ 84 w 295"/>
              <a:gd name="T109" fmla="*/ 52 h 342"/>
              <a:gd name="T110" fmla="*/ 84 w 295"/>
              <a:gd name="T111" fmla="*/ 30 h 342"/>
              <a:gd name="T112" fmla="*/ 86 w 295"/>
              <a:gd name="T113" fmla="*/ 16 h 342"/>
              <a:gd name="T114" fmla="*/ 87 w 295"/>
              <a:gd name="T115" fmla="*/ 12 h 342"/>
              <a:gd name="T116" fmla="*/ 90 w 295"/>
              <a:gd name="T117" fmla="*/ 7 h 342"/>
              <a:gd name="T118" fmla="*/ 96 w 295"/>
              <a:gd name="T119" fmla="*/ 4 h 342"/>
              <a:gd name="T120" fmla="*/ 103 w 295"/>
              <a:gd name="T121" fmla="*/ 1 h 342"/>
              <a:gd name="T122" fmla="*/ 121 w 295"/>
              <a:gd name="T123" fmla="*/ 1 h 342"/>
              <a:gd name="T124" fmla="*/ 153 w 295"/>
              <a:gd name="T125" fmla="*/ 1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5" h="342">
                <a:moveTo>
                  <a:pt x="153" y="1"/>
                </a:moveTo>
                <a:lnTo>
                  <a:pt x="189" y="1"/>
                </a:lnTo>
                <a:lnTo>
                  <a:pt x="242" y="0"/>
                </a:lnTo>
                <a:lnTo>
                  <a:pt x="249" y="0"/>
                </a:lnTo>
                <a:lnTo>
                  <a:pt x="256" y="0"/>
                </a:lnTo>
                <a:lnTo>
                  <a:pt x="259" y="0"/>
                </a:lnTo>
                <a:lnTo>
                  <a:pt x="261" y="0"/>
                </a:lnTo>
                <a:lnTo>
                  <a:pt x="262" y="0"/>
                </a:lnTo>
                <a:lnTo>
                  <a:pt x="265" y="1"/>
                </a:lnTo>
                <a:lnTo>
                  <a:pt x="266" y="1"/>
                </a:lnTo>
                <a:lnTo>
                  <a:pt x="268" y="1"/>
                </a:lnTo>
                <a:lnTo>
                  <a:pt x="269" y="3"/>
                </a:lnTo>
                <a:lnTo>
                  <a:pt x="271" y="4"/>
                </a:lnTo>
                <a:lnTo>
                  <a:pt x="272" y="6"/>
                </a:lnTo>
                <a:lnTo>
                  <a:pt x="274" y="9"/>
                </a:lnTo>
                <a:lnTo>
                  <a:pt x="274" y="10"/>
                </a:lnTo>
                <a:lnTo>
                  <a:pt x="275" y="14"/>
                </a:lnTo>
                <a:lnTo>
                  <a:pt x="278" y="23"/>
                </a:lnTo>
                <a:lnTo>
                  <a:pt x="281" y="29"/>
                </a:lnTo>
                <a:lnTo>
                  <a:pt x="282" y="35"/>
                </a:lnTo>
                <a:lnTo>
                  <a:pt x="288" y="46"/>
                </a:lnTo>
                <a:lnTo>
                  <a:pt x="290" y="54"/>
                </a:lnTo>
                <a:lnTo>
                  <a:pt x="291" y="58"/>
                </a:lnTo>
                <a:lnTo>
                  <a:pt x="293" y="62"/>
                </a:lnTo>
                <a:lnTo>
                  <a:pt x="294" y="65"/>
                </a:lnTo>
                <a:lnTo>
                  <a:pt x="294" y="71"/>
                </a:lnTo>
                <a:lnTo>
                  <a:pt x="294" y="74"/>
                </a:lnTo>
                <a:lnTo>
                  <a:pt x="295" y="77"/>
                </a:lnTo>
                <a:lnTo>
                  <a:pt x="295" y="80"/>
                </a:lnTo>
                <a:lnTo>
                  <a:pt x="295" y="81"/>
                </a:lnTo>
                <a:lnTo>
                  <a:pt x="295" y="84"/>
                </a:lnTo>
                <a:lnTo>
                  <a:pt x="295" y="89"/>
                </a:lnTo>
                <a:lnTo>
                  <a:pt x="295" y="92"/>
                </a:lnTo>
                <a:lnTo>
                  <a:pt x="294" y="94"/>
                </a:lnTo>
                <a:lnTo>
                  <a:pt x="294" y="97"/>
                </a:lnTo>
                <a:lnTo>
                  <a:pt x="294" y="99"/>
                </a:lnTo>
                <a:lnTo>
                  <a:pt x="294" y="102"/>
                </a:lnTo>
                <a:lnTo>
                  <a:pt x="294" y="105"/>
                </a:lnTo>
                <a:lnTo>
                  <a:pt x="293" y="108"/>
                </a:lnTo>
                <a:lnTo>
                  <a:pt x="291" y="112"/>
                </a:lnTo>
                <a:lnTo>
                  <a:pt x="290" y="115"/>
                </a:lnTo>
                <a:lnTo>
                  <a:pt x="288" y="116"/>
                </a:lnTo>
                <a:lnTo>
                  <a:pt x="285" y="121"/>
                </a:lnTo>
                <a:lnTo>
                  <a:pt x="284" y="124"/>
                </a:lnTo>
                <a:lnTo>
                  <a:pt x="281" y="126"/>
                </a:lnTo>
                <a:lnTo>
                  <a:pt x="278" y="129"/>
                </a:lnTo>
                <a:lnTo>
                  <a:pt x="277" y="132"/>
                </a:lnTo>
                <a:lnTo>
                  <a:pt x="272" y="135"/>
                </a:lnTo>
                <a:lnTo>
                  <a:pt x="269" y="138"/>
                </a:lnTo>
                <a:lnTo>
                  <a:pt x="265" y="141"/>
                </a:lnTo>
                <a:lnTo>
                  <a:pt x="259" y="142"/>
                </a:lnTo>
                <a:lnTo>
                  <a:pt x="247" y="151"/>
                </a:lnTo>
                <a:lnTo>
                  <a:pt x="245" y="153"/>
                </a:lnTo>
                <a:lnTo>
                  <a:pt x="242" y="156"/>
                </a:lnTo>
                <a:lnTo>
                  <a:pt x="239" y="157"/>
                </a:lnTo>
                <a:lnTo>
                  <a:pt x="237" y="158"/>
                </a:lnTo>
                <a:lnTo>
                  <a:pt x="234" y="161"/>
                </a:lnTo>
                <a:lnTo>
                  <a:pt x="231" y="163"/>
                </a:lnTo>
                <a:lnTo>
                  <a:pt x="230" y="166"/>
                </a:lnTo>
                <a:lnTo>
                  <a:pt x="229" y="169"/>
                </a:lnTo>
                <a:lnTo>
                  <a:pt x="226" y="172"/>
                </a:lnTo>
                <a:lnTo>
                  <a:pt x="224" y="174"/>
                </a:lnTo>
                <a:lnTo>
                  <a:pt x="224" y="176"/>
                </a:lnTo>
                <a:lnTo>
                  <a:pt x="224" y="177"/>
                </a:lnTo>
                <a:lnTo>
                  <a:pt x="223" y="179"/>
                </a:lnTo>
                <a:lnTo>
                  <a:pt x="223" y="182"/>
                </a:lnTo>
                <a:lnTo>
                  <a:pt x="221" y="185"/>
                </a:lnTo>
                <a:lnTo>
                  <a:pt x="220" y="190"/>
                </a:lnTo>
                <a:lnTo>
                  <a:pt x="218" y="201"/>
                </a:lnTo>
                <a:lnTo>
                  <a:pt x="218" y="205"/>
                </a:lnTo>
                <a:lnTo>
                  <a:pt x="217" y="206"/>
                </a:lnTo>
                <a:lnTo>
                  <a:pt x="215" y="211"/>
                </a:lnTo>
                <a:lnTo>
                  <a:pt x="214" y="215"/>
                </a:lnTo>
                <a:lnTo>
                  <a:pt x="213" y="220"/>
                </a:lnTo>
                <a:lnTo>
                  <a:pt x="210" y="228"/>
                </a:lnTo>
                <a:lnTo>
                  <a:pt x="207" y="236"/>
                </a:lnTo>
                <a:lnTo>
                  <a:pt x="205" y="240"/>
                </a:lnTo>
                <a:lnTo>
                  <a:pt x="202" y="246"/>
                </a:lnTo>
                <a:lnTo>
                  <a:pt x="201" y="252"/>
                </a:lnTo>
                <a:lnTo>
                  <a:pt x="199" y="257"/>
                </a:lnTo>
                <a:lnTo>
                  <a:pt x="198" y="263"/>
                </a:lnTo>
                <a:lnTo>
                  <a:pt x="195" y="278"/>
                </a:lnTo>
                <a:lnTo>
                  <a:pt x="194" y="281"/>
                </a:lnTo>
                <a:lnTo>
                  <a:pt x="192" y="286"/>
                </a:lnTo>
                <a:lnTo>
                  <a:pt x="189" y="298"/>
                </a:lnTo>
                <a:lnTo>
                  <a:pt x="189" y="301"/>
                </a:lnTo>
                <a:lnTo>
                  <a:pt x="183" y="317"/>
                </a:lnTo>
                <a:lnTo>
                  <a:pt x="183" y="320"/>
                </a:lnTo>
                <a:lnTo>
                  <a:pt x="182" y="324"/>
                </a:lnTo>
                <a:lnTo>
                  <a:pt x="181" y="327"/>
                </a:lnTo>
                <a:lnTo>
                  <a:pt x="179" y="329"/>
                </a:lnTo>
                <a:lnTo>
                  <a:pt x="178" y="330"/>
                </a:lnTo>
                <a:lnTo>
                  <a:pt x="176" y="332"/>
                </a:lnTo>
                <a:lnTo>
                  <a:pt x="175" y="333"/>
                </a:lnTo>
                <a:lnTo>
                  <a:pt x="173" y="334"/>
                </a:lnTo>
                <a:lnTo>
                  <a:pt x="170" y="336"/>
                </a:lnTo>
                <a:lnTo>
                  <a:pt x="166" y="337"/>
                </a:lnTo>
                <a:lnTo>
                  <a:pt x="163" y="337"/>
                </a:lnTo>
                <a:lnTo>
                  <a:pt x="159" y="337"/>
                </a:lnTo>
                <a:lnTo>
                  <a:pt x="154" y="339"/>
                </a:lnTo>
                <a:lnTo>
                  <a:pt x="150" y="339"/>
                </a:lnTo>
                <a:lnTo>
                  <a:pt x="138" y="339"/>
                </a:lnTo>
                <a:lnTo>
                  <a:pt x="80" y="340"/>
                </a:lnTo>
                <a:lnTo>
                  <a:pt x="63" y="340"/>
                </a:lnTo>
                <a:lnTo>
                  <a:pt x="39" y="342"/>
                </a:lnTo>
                <a:lnTo>
                  <a:pt x="31" y="342"/>
                </a:lnTo>
                <a:lnTo>
                  <a:pt x="28" y="342"/>
                </a:lnTo>
                <a:lnTo>
                  <a:pt x="25" y="342"/>
                </a:lnTo>
                <a:lnTo>
                  <a:pt x="23" y="342"/>
                </a:lnTo>
                <a:lnTo>
                  <a:pt x="20" y="340"/>
                </a:lnTo>
                <a:lnTo>
                  <a:pt x="18" y="340"/>
                </a:lnTo>
                <a:lnTo>
                  <a:pt x="16" y="340"/>
                </a:lnTo>
                <a:lnTo>
                  <a:pt x="15" y="339"/>
                </a:lnTo>
                <a:lnTo>
                  <a:pt x="12" y="336"/>
                </a:lnTo>
                <a:lnTo>
                  <a:pt x="10" y="334"/>
                </a:lnTo>
                <a:lnTo>
                  <a:pt x="10" y="332"/>
                </a:lnTo>
                <a:lnTo>
                  <a:pt x="9" y="330"/>
                </a:lnTo>
                <a:lnTo>
                  <a:pt x="9" y="329"/>
                </a:lnTo>
                <a:lnTo>
                  <a:pt x="7" y="324"/>
                </a:lnTo>
                <a:lnTo>
                  <a:pt x="7" y="318"/>
                </a:lnTo>
                <a:lnTo>
                  <a:pt x="6" y="314"/>
                </a:lnTo>
                <a:lnTo>
                  <a:pt x="6" y="307"/>
                </a:lnTo>
                <a:lnTo>
                  <a:pt x="6" y="295"/>
                </a:lnTo>
                <a:lnTo>
                  <a:pt x="4" y="250"/>
                </a:lnTo>
                <a:lnTo>
                  <a:pt x="4" y="215"/>
                </a:lnTo>
                <a:lnTo>
                  <a:pt x="3" y="172"/>
                </a:lnTo>
                <a:lnTo>
                  <a:pt x="0" y="125"/>
                </a:lnTo>
                <a:lnTo>
                  <a:pt x="0" y="110"/>
                </a:lnTo>
                <a:lnTo>
                  <a:pt x="0" y="106"/>
                </a:lnTo>
                <a:lnTo>
                  <a:pt x="0" y="100"/>
                </a:lnTo>
                <a:lnTo>
                  <a:pt x="0" y="96"/>
                </a:lnTo>
                <a:lnTo>
                  <a:pt x="2" y="92"/>
                </a:lnTo>
                <a:lnTo>
                  <a:pt x="2" y="87"/>
                </a:lnTo>
                <a:lnTo>
                  <a:pt x="2" y="86"/>
                </a:lnTo>
                <a:lnTo>
                  <a:pt x="2" y="83"/>
                </a:lnTo>
                <a:lnTo>
                  <a:pt x="3" y="80"/>
                </a:lnTo>
                <a:lnTo>
                  <a:pt x="4" y="78"/>
                </a:lnTo>
                <a:lnTo>
                  <a:pt x="4" y="77"/>
                </a:lnTo>
                <a:lnTo>
                  <a:pt x="6" y="77"/>
                </a:lnTo>
                <a:lnTo>
                  <a:pt x="7" y="76"/>
                </a:lnTo>
                <a:lnTo>
                  <a:pt x="9" y="74"/>
                </a:lnTo>
                <a:lnTo>
                  <a:pt x="12" y="73"/>
                </a:lnTo>
                <a:lnTo>
                  <a:pt x="15" y="73"/>
                </a:lnTo>
                <a:lnTo>
                  <a:pt x="16" y="71"/>
                </a:lnTo>
                <a:lnTo>
                  <a:pt x="19" y="71"/>
                </a:lnTo>
                <a:lnTo>
                  <a:pt x="26" y="71"/>
                </a:lnTo>
                <a:lnTo>
                  <a:pt x="34" y="71"/>
                </a:lnTo>
                <a:lnTo>
                  <a:pt x="54" y="71"/>
                </a:lnTo>
                <a:lnTo>
                  <a:pt x="60" y="71"/>
                </a:lnTo>
                <a:lnTo>
                  <a:pt x="66" y="71"/>
                </a:lnTo>
                <a:lnTo>
                  <a:pt x="68" y="71"/>
                </a:lnTo>
                <a:lnTo>
                  <a:pt x="73" y="71"/>
                </a:lnTo>
                <a:lnTo>
                  <a:pt x="74" y="71"/>
                </a:lnTo>
                <a:lnTo>
                  <a:pt x="77" y="70"/>
                </a:lnTo>
                <a:lnTo>
                  <a:pt x="79" y="68"/>
                </a:lnTo>
                <a:lnTo>
                  <a:pt x="80" y="68"/>
                </a:lnTo>
                <a:lnTo>
                  <a:pt x="82" y="67"/>
                </a:lnTo>
                <a:lnTo>
                  <a:pt x="82" y="65"/>
                </a:lnTo>
                <a:lnTo>
                  <a:pt x="83" y="64"/>
                </a:lnTo>
                <a:lnTo>
                  <a:pt x="83" y="62"/>
                </a:lnTo>
                <a:lnTo>
                  <a:pt x="84" y="61"/>
                </a:lnTo>
                <a:lnTo>
                  <a:pt x="84" y="58"/>
                </a:lnTo>
                <a:lnTo>
                  <a:pt x="84" y="57"/>
                </a:lnTo>
                <a:lnTo>
                  <a:pt x="84" y="54"/>
                </a:lnTo>
                <a:lnTo>
                  <a:pt x="84" y="52"/>
                </a:lnTo>
                <a:lnTo>
                  <a:pt x="84" y="46"/>
                </a:lnTo>
                <a:lnTo>
                  <a:pt x="84" y="42"/>
                </a:lnTo>
                <a:lnTo>
                  <a:pt x="84" y="30"/>
                </a:lnTo>
                <a:lnTo>
                  <a:pt x="84" y="25"/>
                </a:lnTo>
                <a:lnTo>
                  <a:pt x="86" y="20"/>
                </a:lnTo>
                <a:lnTo>
                  <a:pt x="86" y="16"/>
                </a:lnTo>
                <a:lnTo>
                  <a:pt x="86" y="13"/>
                </a:lnTo>
                <a:lnTo>
                  <a:pt x="87" y="13"/>
                </a:lnTo>
                <a:lnTo>
                  <a:pt x="87" y="12"/>
                </a:lnTo>
                <a:lnTo>
                  <a:pt x="89" y="9"/>
                </a:lnTo>
                <a:lnTo>
                  <a:pt x="89" y="7"/>
                </a:lnTo>
                <a:lnTo>
                  <a:pt x="90" y="7"/>
                </a:lnTo>
                <a:lnTo>
                  <a:pt x="93" y="6"/>
                </a:lnTo>
                <a:lnTo>
                  <a:pt x="95" y="4"/>
                </a:lnTo>
                <a:lnTo>
                  <a:pt x="96" y="4"/>
                </a:lnTo>
                <a:lnTo>
                  <a:pt x="99" y="3"/>
                </a:lnTo>
                <a:lnTo>
                  <a:pt x="100" y="3"/>
                </a:lnTo>
                <a:lnTo>
                  <a:pt x="103" y="1"/>
                </a:lnTo>
                <a:lnTo>
                  <a:pt x="109" y="1"/>
                </a:lnTo>
                <a:lnTo>
                  <a:pt x="114" y="1"/>
                </a:lnTo>
                <a:lnTo>
                  <a:pt x="121" y="1"/>
                </a:lnTo>
                <a:lnTo>
                  <a:pt x="133" y="1"/>
                </a:lnTo>
                <a:lnTo>
                  <a:pt x="150" y="1"/>
                </a:lnTo>
                <a:lnTo>
                  <a:pt x="153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" name="Freeform 72"/>
          <p:cNvSpPr>
            <a:spLocks/>
          </p:cNvSpPr>
          <p:nvPr/>
        </p:nvSpPr>
        <p:spPr bwMode="auto">
          <a:xfrm>
            <a:off x="6003925" y="4654550"/>
            <a:ext cx="234950" cy="434975"/>
          </a:xfrm>
          <a:custGeom>
            <a:avLst/>
            <a:gdLst>
              <a:gd name="T0" fmla="*/ 148 w 148"/>
              <a:gd name="T1" fmla="*/ 2 h 274"/>
              <a:gd name="T2" fmla="*/ 147 w 148"/>
              <a:gd name="T3" fmla="*/ 6 h 274"/>
              <a:gd name="T4" fmla="*/ 147 w 148"/>
              <a:gd name="T5" fmla="*/ 28 h 274"/>
              <a:gd name="T6" fmla="*/ 147 w 148"/>
              <a:gd name="T7" fmla="*/ 38 h 274"/>
              <a:gd name="T8" fmla="*/ 145 w 148"/>
              <a:gd name="T9" fmla="*/ 47 h 274"/>
              <a:gd name="T10" fmla="*/ 143 w 148"/>
              <a:gd name="T11" fmla="*/ 57 h 274"/>
              <a:gd name="T12" fmla="*/ 138 w 148"/>
              <a:gd name="T13" fmla="*/ 66 h 274"/>
              <a:gd name="T14" fmla="*/ 134 w 148"/>
              <a:gd name="T15" fmla="*/ 78 h 274"/>
              <a:gd name="T16" fmla="*/ 127 w 148"/>
              <a:gd name="T17" fmla="*/ 88 h 274"/>
              <a:gd name="T18" fmla="*/ 115 w 148"/>
              <a:gd name="T19" fmla="*/ 105 h 274"/>
              <a:gd name="T20" fmla="*/ 112 w 148"/>
              <a:gd name="T21" fmla="*/ 115 h 274"/>
              <a:gd name="T22" fmla="*/ 109 w 148"/>
              <a:gd name="T23" fmla="*/ 120 h 274"/>
              <a:gd name="T24" fmla="*/ 106 w 148"/>
              <a:gd name="T25" fmla="*/ 130 h 274"/>
              <a:gd name="T26" fmla="*/ 103 w 148"/>
              <a:gd name="T27" fmla="*/ 142 h 274"/>
              <a:gd name="T28" fmla="*/ 102 w 148"/>
              <a:gd name="T29" fmla="*/ 150 h 274"/>
              <a:gd name="T30" fmla="*/ 99 w 148"/>
              <a:gd name="T31" fmla="*/ 171 h 274"/>
              <a:gd name="T32" fmla="*/ 96 w 148"/>
              <a:gd name="T33" fmla="*/ 185 h 274"/>
              <a:gd name="T34" fmla="*/ 92 w 148"/>
              <a:gd name="T35" fmla="*/ 204 h 274"/>
              <a:gd name="T36" fmla="*/ 90 w 148"/>
              <a:gd name="T37" fmla="*/ 213 h 274"/>
              <a:gd name="T38" fmla="*/ 89 w 148"/>
              <a:gd name="T39" fmla="*/ 223 h 274"/>
              <a:gd name="T40" fmla="*/ 89 w 148"/>
              <a:gd name="T41" fmla="*/ 232 h 274"/>
              <a:gd name="T42" fmla="*/ 90 w 148"/>
              <a:gd name="T43" fmla="*/ 238 h 274"/>
              <a:gd name="T44" fmla="*/ 92 w 148"/>
              <a:gd name="T45" fmla="*/ 252 h 274"/>
              <a:gd name="T46" fmla="*/ 93 w 148"/>
              <a:gd name="T47" fmla="*/ 258 h 274"/>
              <a:gd name="T48" fmla="*/ 93 w 148"/>
              <a:gd name="T49" fmla="*/ 265 h 274"/>
              <a:gd name="T50" fmla="*/ 90 w 148"/>
              <a:gd name="T51" fmla="*/ 268 h 274"/>
              <a:gd name="T52" fmla="*/ 87 w 148"/>
              <a:gd name="T53" fmla="*/ 270 h 274"/>
              <a:gd name="T54" fmla="*/ 83 w 148"/>
              <a:gd name="T55" fmla="*/ 271 h 274"/>
              <a:gd name="T56" fmla="*/ 76 w 148"/>
              <a:gd name="T57" fmla="*/ 272 h 274"/>
              <a:gd name="T58" fmla="*/ 62 w 148"/>
              <a:gd name="T59" fmla="*/ 272 h 274"/>
              <a:gd name="T60" fmla="*/ 25 w 148"/>
              <a:gd name="T61" fmla="*/ 274 h 274"/>
              <a:gd name="T62" fmla="*/ 16 w 148"/>
              <a:gd name="T63" fmla="*/ 272 h 274"/>
              <a:gd name="T64" fmla="*/ 10 w 148"/>
              <a:gd name="T65" fmla="*/ 271 h 274"/>
              <a:gd name="T66" fmla="*/ 9 w 148"/>
              <a:gd name="T67" fmla="*/ 270 h 274"/>
              <a:gd name="T68" fmla="*/ 6 w 148"/>
              <a:gd name="T69" fmla="*/ 268 h 274"/>
              <a:gd name="T70" fmla="*/ 4 w 148"/>
              <a:gd name="T71" fmla="*/ 264 h 274"/>
              <a:gd name="T72" fmla="*/ 3 w 148"/>
              <a:gd name="T73" fmla="*/ 258 h 274"/>
              <a:gd name="T74" fmla="*/ 1 w 148"/>
              <a:gd name="T75" fmla="*/ 251 h 274"/>
              <a:gd name="T76" fmla="*/ 0 w 148"/>
              <a:gd name="T77" fmla="*/ 240 h 274"/>
              <a:gd name="T78" fmla="*/ 0 w 148"/>
              <a:gd name="T79" fmla="*/ 223 h 274"/>
              <a:gd name="T80" fmla="*/ 0 w 148"/>
              <a:gd name="T81" fmla="*/ 175 h 274"/>
              <a:gd name="T82" fmla="*/ 0 w 148"/>
              <a:gd name="T83" fmla="*/ 163 h 274"/>
              <a:gd name="T84" fmla="*/ 1 w 148"/>
              <a:gd name="T85" fmla="*/ 153 h 274"/>
              <a:gd name="T86" fmla="*/ 3 w 148"/>
              <a:gd name="T87" fmla="*/ 146 h 274"/>
              <a:gd name="T88" fmla="*/ 4 w 148"/>
              <a:gd name="T89" fmla="*/ 142 h 274"/>
              <a:gd name="T90" fmla="*/ 9 w 148"/>
              <a:gd name="T91" fmla="*/ 134 h 274"/>
              <a:gd name="T92" fmla="*/ 9 w 148"/>
              <a:gd name="T93" fmla="*/ 131 h 274"/>
              <a:gd name="T94" fmla="*/ 9 w 148"/>
              <a:gd name="T95" fmla="*/ 127 h 274"/>
              <a:gd name="T96" fmla="*/ 10 w 148"/>
              <a:gd name="T97" fmla="*/ 118 h 274"/>
              <a:gd name="T98" fmla="*/ 10 w 148"/>
              <a:gd name="T99" fmla="*/ 108 h 274"/>
              <a:gd name="T100" fmla="*/ 9 w 148"/>
              <a:gd name="T101" fmla="*/ 85 h 274"/>
              <a:gd name="T102" fmla="*/ 9 w 148"/>
              <a:gd name="T103" fmla="*/ 38 h 274"/>
              <a:gd name="T104" fmla="*/ 9 w 148"/>
              <a:gd name="T105" fmla="*/ 28 h 274"/>
              <a:gd name="T106" fmla="*/ 9 w 148"/>
              <a:gd name="T107" fmla="*/ 22 h 274"/>
              <a:gd name="T108" fmla="*/ 10 w 148"/>
              <a:gd name="T109" fmla="*/ 16 h 274"/>
              <a:gd name="T110" fmla="*/ 12 w 148"/>
              <a:gd name="T111" fmla="*/ 11 h 274"/>
              <a:gd name="T112" fmla="*/ 14 w 148"/>
              <a:gd name="T113" fmla="*/ 8 h 274"/>
              <a:gd name="T114" fmla="*/ 20 w 148"/>
              <a:gd name="T115" fmla="*/ 5 h 274"/>
              <a:gd name="T116" fmla="*/ 26 w 148"/>
              <a:gd name="T117" fmla="*/ 3 h 274"/>
              <a:gd name="T118" fmla="*/ 38 w 148"/>
              <a:gd name="T119" fmla="*/ 2 h 274"/>
              <a:gd name="T120" fmla="*/ 83 w 148"/>
              <a:gd name="T121" fmla="*/ 2 h 274"/>
              <a:gd name="T122" fmla="*/ 148 w 148"/>
              <a:gd name="T123" fmla="*/ 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8" h="274">
                <a:moveTo>
                  <a:pt x="148" y="0"/>
                </a:moveTo>
                <a:lnTo>
                  <a:pt x="148" y="2"/>
                </a:lnTo>
                <a:lnTo>
                  <a:pt x="147" y="3"/>
                </a:lnTo>
                <a:lnTo>
                  <a:pt x="147" y="6"/>
                </a:lnTo>
                <a:lnTo>
                  <a:pt x="147" y="12"/>
                </a:lnTo>
                <a:lnTo>
                  <a:pt x="147" y="28"/>
                </a:lnTo>
                <a:lnTo>
                  <a:pt x="147" y="34"/>
                </a:lnTo>
                <a:lnTo>
                  <a:pt x="147" y="38"/>
                </a:lnTo>
                <a:lnTo>
                  <a:pt x="145" y="43"/>
                </a:lnTo>
                <a:lnTo>
                  <a:pt x="145" y="47"/>
                </a:lnTo>
                <a:lnTo>
                  <a:pt x="144" y="53"/>
                </a:lnTo>
                <a:lnTo>
                  <a:pt x="143" y="57"/>
                </a:lnTo>
                <a:lnTo>
                  <a:pt x="141" y="62"/>
                </a:lnTo>
                <a:lnTo>
                  <a:pt x="138" y="66"/>
                </a:lnTo>
                <a:lnTo>
                  <a:pt x="137" y="72"/>
                </a:lnTo>
                <a:lnTo>
                  <a:pt x="134" y="78"/>
                </a:lnTo>
                <a:lnTo>
                  <a:pt x="131" y="82"/>
                </a:lnTo>
                <a:lnTo>
                  <a:pt x="127" y="88"/>
                </a:lnTo>
                <a:lnTo>
                  <a:pt x="118" y="102"/>
                </a:lnTo>
                <a:lnTo>
                  <a:pt x="115" y="105"/>
                </a:lnTo>
                <a:lnTo>
                  <a:pt x="113" y="111"/>
                </a:lnTo>
                <a:lnTo>
                  <a:pt x="112" y="115"/>
                </a:lnTo>
                <a:lnTo>
                  <a:pt x="110" y="118"/>
                </a:lnTo>
                <a:lnTo>
                  <a:pt x="109" y="120"/>
                </a:lnTo>
                <a:lnTo>
                  <a:pt x="109" y="124"/>
                </a:lnTo>
                <a:lnTo>
                  <a:pt x="106" y="130"/>
                </a:lnTo>
                <a:lnTo>
                  <a:pt x="105" y="136"/>
                </a:lnTo>
                <a:lnTo>
                  <a:pt x="103" y="142"/>
                </a:lnTo>
                <a:lnTo>
                  <a:pt x="102" y="146"/>
                </a:lnTo>
                <a:lnTo>
                  <a:pt x="102" y="150"/>
                </a:lnTo>
                <a:lnTo>
                  <a:pt x="100" y="158"/>
                </a:lnTo>
                <a:lnTo>
                  <a:pt x="99" y="171"/>
                </a:lnTo>
                <a:lnTo>
                  <a:pt x="97" y="178"/>
                </a:lnTo>
                <a:lnTo>
                  <a:pt x="96" y="185"/>
                </a:lnTo>
                <a:lnTo>
                  <a:pt x="92" y="198"/>
                </a:lnTo>
                <a:lnTo>
                  <a:pt x="92" y="204"/>
                </a:lnTo>
                <a:lnTo>
                  <a:pt x="90" y="208"/>
                </a:lnTo>
                <a:lnTo>
                  <a:pt x="90" y="213"/>
                </a:lnTo>
                <a:lnTo>
                  <a:pt x="89" y="219"/>
                </a:lnTo>
                <a:lnTo>
                  <a:pt x="89" y="223"/>
                </a:lnTo>
                <a:lnTo>
                  <a:pt x="89" y="229"/>
                </a:lnTo>
                <a:lnTo>
                  <a:pt x="89" y="232"/>
                </a:lnTo>
                <a:lnTo>
                  <a:pt x="89" y="233"/>
                </a:lnTo>
                <a:lnTo>
                  <a:pt x="90" y="238"/>
                </a:lnTo>
                <a:lnTo>
                  <a:pt x="90" y="240"/>
                </a:lnTo>
                <a:lnTo>
                  <a:pt x="92" y="252"/>
                </a:lnTo>
                <a:lnTo>
                  <a:pt x="93" y="255"/>
                </a:lnTo>
                <a:lnTo>
                  <a:pt x="93" y="258"/>
                </a:lnTo>
                <a:lnTo>
                  <a:pt x="93" y="262"/>
                </a:lnTo>
                <a:lnTo>
                  <a:pt x="93" y="265"/>
                </a:lnTo>
                <a:lnTo>
                  <a:pt x="92" y="268"/>
                </a:lnTo>
                <a:lnTo>
                  <a:pt x="90" y="268"/>
                </a:lnTo>
                <a:lnTo>
                  <a:pt x="89" y="270"/>
                </a:lnTo>
                <a:lnTo>
                  <a:pt x="87" y="270"/>
                </a:lnTo>
                <a:lnTo>
                  <a:pt x="86" y="271"/>
                </a:lnTo>
                <a:lnTo>
                  <a:pt x="83" y="271"/>
                </a:lnTo>
                <a:lnTo>
                  <a:pt x="80" y="272"/>
                </a:lnTo>
                <a:lnTo>
                  <a:pt x="76" y="272"/>
                </a:lnTo>
                <a:lnTo>
                  <a:pt x="71" y="272"/>
                </a:lnTo>
                <a:lnTo>
                  <a:pt x="62" y="272"/>
                </a:lnTo>
                <a:lnTo>
                  <a:pt x="30" y="274"/>
                </a:lnTo>
                <a:lnTo>
                  <a:pt x="25" y="274"/>
                </a:lnTo>
                <a:lnTo>
                  <a:pt x="20" y="274"/>
                </a:lnTo>
                <a:lnTo>
                  <a:pt x="16" y="272"/>
                </a:lnTo>
                <a:lnTo>
                  <a:pt x="13" y="272"/>
                </a:lnTo>
                <a:lnTo>
                  <a:pt x="10" y="271"/>
                </a:lnTo>
                <a:lnTo>
                  <a:pt x="9" y="271"/>
                </a:lnTo>
                <a:lnTo>
                  <a:pt x="9" y="270"/>
                </a:lnTo>
                <a:lnTo>
                  <a:pt x="7" y="268"/>
                </a:lnTo>
                <a:lnTo>
                  <a:pt x="6" y="268"/>
                </a:lnTo>
                <a:lnTo>
                  <a:pt x="4" y="267"/>
                </a:lnTo>
                <a:lnTo>
                  <a:pt x="4" y="264"/>
                </a:lnTo>
                <a:lnTo>
                  <a:pt x="3" y="261"/>
                </a:lnTo>
                <a:lnTo>
                  <a:pt x="3" y="258"/>
                </a:lnTo>
                <a:lnTo>
                  <a:pt x="1" y="255"/>
                </a:lnTo>
                <a:lnTo>
                  <a:pt x="1" y="251"/>
                </a:lnTo>
                <a:lnTo>
                  <a:pt x="1" y="245"/>
                </a:lnTo>
                <a:lnTo>
                  <a:pt x="0" y="240"/>
                </a:lnTo>
                <a:lnTo>
                  <a:pt x="0" y="235"/>
                </a:lnTo>
                <a:lnTo>
                  <a:pt x="0" y="223"/>
                </a:lnTo>
                <a:lnTo>
                  <a:pt x="0" y="184"/>
                </a:lnTo>
                <a:lnTo>
                  <a:pt x="0" y="175"/>
                </a:lnTo>
                <a:lnTo>
                  <a:pt x="0" y="168"/>
                </a:lnTo>
                <a:lnTo>
                  <a:pt x="0" y="163"/>
                </a:lnTo>
                <a:lnTo>
                  <a:pt x="1" y="158"/>
                </a:lnTo>
                <a:lnTo>
                  <a:pt x="1" y="153"/>
                </a:lnTo>
                <a:lnTo>
                  <a:pt x="1" y="149"/>
                </a:lnTo>
                <a:lnTo>
                  <a:pt x="3" y="146"/>
                </a:lnTo>
                <a:lnTo>
                  <a:pt x="3" y="144"/>
                </a:lnTo>
                <a:lnTo>
                  <a:pt x="4" y="142"/>
                </a:lnTo>
                <a:lnTo>
                  <a:pt x="7" y="136"/>
                </a:lnTo>
                <a:lnTo>
                  <a:pt x="9" y="134"/>
                </a:lnTo>
                <a:lnTo>
                  <a:pt x="9" y="133"/>
                </a:lnTo>
                <a:lnTo>
                  <a:pt x="9" y="131"/>
                </a:lnTo>
                <a:lnTo>
                  <a:pt x="9" y="128"/>
                </a:lnTo>
                <a:lnTo>
                  <a:pt x="9" y="127"/>
                </a:lnTo>
                <a:lnTo>
                  <a:pt x="9" y="123"/>
                </a:lnTo>
                <a:lnTo>
                  <a:pt x="10" y="118"/>
                </a:lnTo>
                <a:lnTo>
                  <a:pt x="10" y="114"/>
                </a:lnTo>
                <a:lnTo>
                  <a:pt x="10" y="108"/>
                </a:lnTo>
                <a:lnTo>
                  <a:pt x="10" y="101"/>
                </a:lnTo>
                <a:lnTo>
                  <a:pt x="9" y="85"/>
                </a:lnTo>
                <a:lnTo>
                  <a:pt x="9" y="48"/>
                </a:lnTo>
                <a:lnTo>
                  <a:pt x="9" y="38"/>
                </a:lnTo>
                <a:lnTo>
                  <a:pt x="9" y="32"/>
                </a:lnTo>
                <a:lnTo>
                  <a:pt x="9" y="28"/>
                </a:lnTo>
                <a:lnTo>
                  <a:pt x="9" y="24"/>
                </a:lnTo>
                <a:lnTo>
                  <a:pt x="9" y="22"/>
                </a:lnTo>
                <a:lnTo>
                  <a:pt x="9" y="19"/>
                </a:lnTo>
                <a:lnTo>
                  <a:pt x="10" y="16"/>
                </a:lnTo>
                <a:lnTo>
                  <a:pt x="10" y="14"/>
                </a:lnTo>
                <a:lnTo>
                  <a:pt x="12" y="11"/>
                </a:lnTo>
                <a:lnTo>
                  <a:pt x="12" y="9"/>
                </a:lnTo>
                <a:lnTo>
                  <a:pt x="14" y="8"/>
                </a:lnTo>
                <a:lnTo>
                  <a:pt x="17" y="6"/>
                </a:lnTo>
                <a:lnTo>
                  <a:pt x="20" y="5"/>
                </a:lnTo>
                <a:lnTo>
                  <a:pt x="23" y="3"/>
                </a:lnTo>
                <a:lnTo>
                  <a:pt x="26" y="3"/>
                </a:lnTo>
                <a:lnTo>
                  <a:pt x="32" y="2"/>
                </a:lnTo>
                <a:lnTo>
                  <a:pt x="38" y="2"/>
                </a:lnTo>
                <a:lnTo>
                  <a:pt x="45" y="2"/>
                </a:lnTo>
                <a:lnTo>
                  <a:pt x="83" y="2"/>
                </a:lnTo>
                <a:lnTo>
                  <a:pt x="122" y="0"/>
                </a:lnTo>
                <a:lnTo>
                  <a:pt x="148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6" name="Freeform 73"/>
          <p:cNvSpPr>
            <a:spLocks/>
          </p:cNvSpPr>
          <p:nvPr/>
        </p:nvSpPr>
        <p:spPr bwMode="auto">
          <a:xfrm>
            <a:off x="4406900" y="3282950"/>
            <a:ext cx="550863" cy="541338"/>
          </a:xfrm>
          <a:custGeom>
            <a:avLst/>
            <a:gdLst>
              <a:gd name="T0" fmla="*/ 344 w 347"/>
              <a:gd name="T1" fmla="*/ 28 h 341"/>
              <a:gd name="T2" fmla="*/ 345 w 347"/>
              <a:gd name="T3" fmla="*/ 89 h 341"/>
              <a:gd name="T4" fmla="*/ 347 w 347"/>
              <a:gd name="T5" fmla="*/ 227 h 341"/>
              <a:gd name="T6" fmla="*/ 347 w 347"/>
              <a:gd name="T7" fmla="*/ 293 h 341"/>
              <a:gd name="T8" fmla="*/ 347 w 347"/>
              <a:gd name="T9" fmla="*/ 310 h 341"/>
              <a:gd name="T10" fmla="*/ 347 w 347"/>
              <a:gd name="T11" fmla="*/ 320 h 341"/>
              <a:gd name="T12" fmla="*/ 345 w 347"/>
              <a:gd name="T13" fmla="*/ 328 h 341"/>
              <a:gd name="T14" fmla="*/ 344 w 347"/>
              <a:gd name="T15" fmla="*/ 331 h 341"/>
              <a:gd name="T16" fmla="*/ 341 w 347"/>
              <a:gd name="T17" fmla="*/ 335 h 341"/>
              <a:gd name="T18" fmla="*/ 335 w 347"/>
              <a:gd name="T19" fmla="*/ 338 h 341"/>
              <a:gd name="T20" fmla="*/ 329 w 347"/>
              <a:gd name="T21" fmla="*/ 339 h 341"/>
              <a:gd name="T22" fmla="*/ 319 w 347"/>
              <a:gd name="T23" fmla="*/ 341 h 341"/>
              <a:gd name="T24" fmla="*/ 283 w 347"/>
              <a:gd name="T25" fmla="*/ 339 h 341"/>
              <a:gd name="T26" fmla="*/ 201 w 347"/>
              <a:gd name="T27" fmla="*/ 339 h 341"/>
              <a:gd name="T28" fmla="*/ 104 w 347"/>
              <a:gd name="T29" fmla="*/ 339 h 341"/>
              <a:gd name="T30" fmla="*/ 91 w 347"/>
              <a:gd name="T31" fmla="*/ 339 h 341"/>
              <a:gd name="T32" fmla="*/ 82 w 347"/>
              <a:gd name="T33" fmla="*/ 338 h 341"/>
              <a:gd name="T34" fmla="*/ 76 w 347"/>
              <a:gd name="T35" fmla="*/ 335 h 341"/>
              <a:gd name="T36" fmla="*/ 73 w 347"/>
              <a:gd name="T37" fmla="*/ 332 h 341"/>
              <a:gd name="T38" fmla="*/ 72 w 347"/>
              <a:gd name="T39" fmla="*/ 329 h 341"/>
              <a:gd name="T40" fmla="*/ 70 w 347"/>
              <a:gd name="T41" fmla="*/ 326 h 341"/>
              <a:gd name="T42" fmla="*/ 70 w 347"/>
              <a:gd name="T43" fmla="*/ 320 h 341"/>
              <a:gd name="T44" fmla="*/ 70 w 347"/>
              <a:gd name="T45" fmla="*/ 313 h 341"/>
              <a:gd name="T46" fmla="*/ 69 w 347"/>
              <a:gd name="T47" fmla="*/ 303 h 341"/>
              <a:gd name="T48" fmla="*/ 69 w 347"/>
              <a:gd name="T49" fmla="*/ 256 h 341"/>
              <a:gd name="T50" fmla="*/ 69 w 347"/>
              <a:gd name="T51" fmla="*/ 191 h 341"/>
              <a:gd name="T52" fmla="*/ 69 w 347"/>
              <a:gd name="T53" fmla="*/ 168 h 341"/>
              <a:gd name="T54" fmla="*/ 67 w 347"/>
              <a:gd name="T55" fmla="*/ 156 h 341"/>
              <a:gd name="T56" fmla="*/ 67 w 347"/>
              <a:gd name="T57" fmla="*/ 150 h 341"/>
              <a:gd name="T58" fmla="*/ 66 w 347"/>
              <a:gd name="T59" fmla="*/ 144 h 341"/>
              <a:gd name="T60" fmla="*/ 64 w 347"/>
              <a:gd name="T61" fmla="*/ 142 h 341"/>
              <a:gd name="T62" fmla="*/ 62 w 347"/>
              <a:gd name="T63" fmla="*/ 139 h 341"/>
              <a:gd name="T64" fmla="*/ 57 w 347"/>
              <a:gd name="T65" fmla="*/ 137 h 341"/>
              <a:gd name="T66" fmla="*/ 53 w 347"/>
              <a:gd name="T67" fmla="*/ 136 h 341"/>
              <a:gd name="T68" fmla="*/ 43 w 347"/>
              <a:gd name="T69" fmla="*/ 136 h 341"/>
              <a:gd name="T70" fmla="*/ 25 w 347"/>
              <a:gd name="T71" fmla="*/ 136 h 341"/>
              <a:gd name="T72" fmla="*/ 16 w 347"/>
              <a:gd name="T73" fmla="*/ 134 h 341"/>
              <a:gd name="T74" fmla="*/ 11 w 347"/>
              <a:gd name="T75" fmla="*/ 133 h 341"/>
              <a:gd name="T76" fmla="*/ 8 w 347"/>
              <a:gd name="T77" fmla="*/ 131 h 341"/>
              <a:gd name="T78" fmla="*/ 5 w 347"/>
              <a:gd name="T79" fmla="*/ 127 h 341"/>
              <a:gd name="T80" fmla="*/ 3 w 347"/>
              <a:gd name="T81" fmla="*/ 124 h 341"/>
              <a:gd name="T82" fmla="*/ 2 w 347"/>
              <a:gd name="T83" fmla="*/ 118 h 341"/>
              <a:gd name="T84" fmla="*/ 2 w 347"/>
              <a:gd name="T85" fmla="*/ 107 h 341"/>
              <a:gd name="T86" fmla="*/ 0 w 347"/>
              <a:gd name="T87" fmla="*/ 86 h 341"/>
              <a:gd name="T88" fmla="*/ 0 w 347"/>
              <a:gd name="T89" fmla="*/ 43 h 341"/>
              <a:gd name="T90" fmla="*/ 0 w 347"/>
              <a:gd name="T91" fmla="*/ 27 h 341"/>
              <a:gd name="T92" fmla="*/ 2 w 347"/>
              <a:gd name="T93" fmla="*/ 21 h 341"/>
              <a:gd name="T94" fmla="*/ 2 w 347"/>
              <a:gd name="T95" fmla="*/ 15 h 341"/>
              <a:gd name="T96" fmla="*/ 3 w 347"/>
              <a:gd name="T97" fmla="*/ 11 h 341"/>
              <a:gd name="T98" fmla="*/ 5 w 347"/>
              <a:gd name="T99" fmla="*/ 8 h 341"/>
              <a:gd name="T100" fmla="*/ 11 w 347"/>
              <a:gd name="T101" fmla="*/ 3 h 341"/>
              <a:gd name="T102" fmla="*/ 15 w 347"/>
              <a:gd name="T103" fmla="*/ 2 h 341"/>
              <a:gd name="T104" fmla="*/ 21 w 347"/>
              <a:gd name="T105" fmla="*/ 2 h 341"/>
              <a:gd name="T106" fmla="*/ 31 w 347"/>
              <a:gd name="T107" fmla="*/ 2 h 341"/>
              <a:gd name="T108" fmla="*/ 62 w 347"/>
              <a:gd name="T109" fmla="*/ 2 h 341"/>
              <a:gd name="T110" fmla="*/ 105 w 347"/>
              <a:gd name="T111" fmla="*/ 2 h 341"/>
              <a:gd name="T112" fmla="*/ 193 w 347"/>
              <a:gd name="T113" fmla="*/ 0 h 341"/>
              <a:gd name="T114" fmla="*/ 257 w 347"/>
              <a:gd name="T115" fmla="*/ 2 h 341"/>
              <a:gd name="T116" fmla="*/ 281 w 347"/>
              <a:gd name="T117" fmla="*/ 3 h 341"/>
              <a:gd name="T118" fmla="*/ 344 w 347"/>
              <a:gd name="T119" fmla="*/ 3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7" h="341">
                <a:moveTo>
                  <a:pt x="344" y="3"/>
                </a:moveTo>
                <a:lnTo>
                  <a:pt x="344" y="28"/>
                </a:lnTo>
                <a:lnTo>
                  <a:pt x="345" y="64"/>
                </a:lnTo>
                <a:lnTo>
                  <a:pt x="345" y="89"/>
                </a:lnTo>
                <a:lnTo>
                  <a:pt x="345" y="143"/>
                </a:lnTo>
                <a:lnTo>
                  <a:pt x="347" y="227"/>
                </a:lnTo>
                <a:lnTo>
                  <a:pt x="347" y="265"/>
                </a:lnTo>
                <a:lnTo>
                  <a:pt x="347" y="293"/>
                </a:lnTo>
                <a:lnTo>
                  <a:pt x="347" y="302"/>
                </a:lnTo>
                <a:lnTo>
                  <a:pt x="347" y="310"/>
                </a:lnTo>
                <a:lnTo>
                  <a:pt x="347" y="316"/>
                </a:lnTo>
                <a:lnTo>
                  <a:pt x="347" y="320"/>
                </a:lnTo>
                <a:lnTo>
                  <a:pt x="345" y="325"/>
                </a:lnTo>
                <a:lnTo>
                  <a:pt x="345" y="328"/>
                </a:lnTo>
                <a:lnTo>
                  <a:pt x="345" y="329"/>
                </a:lnTo>
                <a:lnTo>
                  <a:pt x="344" y="331"/>
                </a:lnTo>
                <a:lnTo>
                  <a:pt x="342" y="334"/>
                </a:lnTo>
                <a:lnTo>
                  <a:pt x="341" y="335"/>
                </a:lnTo>
                <a:lnTo>
                  <a:pt x="338" y="336"/>
                </a:lnTo>
                <a:lnTo>
                  <a:pt x="335" y="338"/>
                </a:lnTo>
                <a:lnTo>
                  <a:pt x="332" y="339"/>
                </a:lnTo>
                <a:lnTo>
                  <a:pt x="329" y="339"/>
                </a:lnTo>
                <a:lnTo>
                  <a:pt x="326" y="339"/>
                </a:lnTo>
                <a:lnTo>
                  <a:pt x="319" y="341"/>
                </a:lnTo>
                <a:lnTo>
                  <a:pt x="309" y="341"/>
                </a:lnTo>
                <a:lnTo>
                  <a:pt x="283" y="339"/>
                </a:lnTo>
                <a:lnTo>
                  <a:pt x="268" y="339"/>
                </a:lnTo>
                <a:lnTo>
                  <a:pt x="201" y="339"/>
                </a:lnTo>
                <a:lnTo>
                  <a:pt x="142" y="339"/>
                </a:lnTo>
                <a:lnTo>
                  <a:pt x="104" y="339"/>
                </a:lnTo>
                <a:lnTo>
                  <a:pt x="98" y="339"/>
                </a:lnTo>
                <a:lnTo>
                  <a:pt x="91" y="339"/>
                </a:lnTo>
                <a:lnTo>
                  <a:pt x="86" y="338"/>
                </a:lnTo>
                <a:lnTo>
                  <a:pt x="82" y="338"/>
                </a:lnTo>
                <a:lnTo>
                  <a:pt x="79" y="336"/>
                </a:lnTo>
                <a:lnTo>
                  <a:pt x="76" y="335"/>
                </a:lnTo>
                <a:lnTo>
                  <a:pt x="73" y="334"/>
                </a:lnTo>
                <a:lnTo>
                  <a:pt x="73" y="332"/>
                </a:lnTo>
                <a:lnTo>
                  <a:pt x="72" y="331"/>
                </a:lnTo>
                <a:lnTo>
                  <a:pt x="72" y="329"/>
                </a:lnTo>
                <a:lnTo>
                  <a:pt x="70" y="329"/>
                </a:lnTo>
                <a:lnTo>
                  <a:pt x="70" y="326"/>
                </a:lnTo>
                <a:lnTo>
                  <a:pt x="70" y="323"/>
                </a:lnTo>
                <a:lnTo>
                  <a:pt x="70" y="320"/>
                </a:lnTo>
                <a:lnTo>
                  <a:pt x="70" y="318"/>
                </a:lnTo>
                <a:lnTo>
                  <a:pt x="70" y="313"/>
                </a:lnTo>
                <a:lnTo>
                  <a:pt x="70" y="309"/>
                </a:lnTo>
                <a:lnTo>
                  <a:pt x="69" y="303"/>
                </a:lnTo>
                <a:lnTo>
                  <a:pt x="69" y="294"/>
                </a:lnTo>
                <a:lnTo>
                  <a:pt x="69" y="256"/>
                </a:lnTo>
                <a:lnTo>
                  <a:pt x="69" y="233"/>
                </a:lnTo>
                <a:lnTo>
                  <a:pt x="69" y="191"/>
                </a:lnTo>
                <a:lnTo>
                  <a:pt x="69" y="178"/>
                </a:lnTo>
                <a:lnTo>
                  <a:pt x="69" y="168"/>
                </a:lnTo>
                <a:lnTo>
                  <a:pt x="69" y="160"/>
                </a:lnTo>
                <a:lnTo>
                  <a:pt x="67" y="156"/>
                </a:lnTo>
                <a:lnTo>
                  <a:pt x="67" y="153"/>
                </a:lnTo>
                <a:lnTo>
                  <a:pt x="67" y="150"/>
                </a:lnTo>
                <a:lnTo>
                  <a:pt x="66" y="147"/>
                </a:lnTo>
                <a:lnTo>
                  <a:pt x="66" y="144"/>
                </a:lnTo>
                <a:lnTo>
                  <a:pt x="64" y="143"/>
                </a:lnTo>
                <a:lnTo>
                  <a:pt x="64" y="142"/>
                </a:lnTo>
                <a:lnTo>
                  <a:pt x="63" y="140"/>
                </a:lnTo>
                <a:lnTo>
                  <a:pt x="62" y="139"/>
                </a:lnTo>
                <a:lnTo>
                  <a:pt x="59" y="137"/>
                </a:lnTo>
                <a:lnTo>
                  <a:pt x="57" y="137"/>
                </a:lnTo>
                <a:lnTo>
                  <a:pt x="56" y="137"/>
                </a:lnTo>
                <a:lnTo>
                  <a:pt x="53" y="136"/>
                </a:lnTo>
                <a:lnTo>
                  <a:pt x="47" y="136"/>
                </a:lnTo>
                <a:lnTo>
                  <a:pt x="43" y="136"/>
                </a:lnTo>
                <a:lnTo>
                  <a:pt x="31" y="136"/>
                </a:lnTo>
                <a:lnTo>
                  <a:pt x="25" y="136"/>
                </a:lnTo>
                <a:lnTo>
                  <a:pt x="19" y="134"/>
                </a:lnTo>
                <a:lnTo>
                  <a:pt x="16" y="134"/>
                </a:lnTo>
                <a:lnTo>
                  <a:pt x="14" y="133"/>
                </a:lnTo>
                <a:lnTo>
                  <a:pt x="11" y="133"/>
                </a:lnTo>
                <a:lnTo>
                  <a:pt x="9" y="131"/>
                </a:lnTo>
                <a:lnTo>
                  <a:pt x="8" y="131"/>
                </a:lnTo>
                <a:lnTo>
                  <a:pt x="6" y="128"/>
                </a:lnTo>
                <a:lnTo>
                  <a:pt x="5" y="127"/>
                </a:lnTo>
                <a:lnTo>
                  <a:pt x="5" y="126"/>
                </a:lnTo>
                <a:lnTo>
                  <a:pt x="3" y="124"/>
                </a:lnTo>
                <a:lnTo>
                  <a:pt x="3" y="121"/>
                </a:lnTo>
                <a:lnTo>
                  <a:pt x="2" y="118"/>
                </a:lnTo>
                <a:lnTo>
                  <a:pt x="2" y="114"/>
                </a:lnTo>
                <a:lnTo>
                  <a:pt x="2" y="107"/>
                </a:lnTo>
                <a:lnTo>
                  <a:pt x="0" y="99"/>
                </a:lnTo>
                <a:lnTo>
                  <a:pt x="0" y="86"/>
                </a:lnTo>
                <a:lnTo>
                  <a:pt x="0" y="53"/>
                </a:lnTo>
                <a:lnTo>
                  <a:pt x="0" y="43"/>
                </a:lnTo>
                <a:lnTo>
                  <a:pt x="0" y="34"/>
                </a:lnTo>
                <a:lnTo>
                  <a:pt x="0" y="27"/>
                </a:lnTo>
                <a:lnTo>
                  <a:pt x="2" y="24"/>
                </a:lnTo>
                <a:lnTo>
                  <a:pt x="2" y="21"/>
                </a:lnTo>
                <a:lnTo>
                  <a:pt x="2" y="18"/>
                </a:lnTo>
                <a:lnTo>
                  <a:pt x="2" y="15"/>
                </a:lnTo>
                <a:lnTo>
                  <a:pt x="3" y="14"/>
                </a:lnTo>
                <a:lnTo>
                  <a:pt x="3" y="11"/>
                </a:lnTo>
                <a:lnTo>
                  <a:pt x="5" y="9"/>
                </a:lnTo>
                <a:lnTo>
                  <a:pt x="5" y="8"/>
                </a:lnTo>
                <a:lnTo>
                  <a:pt x="8" y="5"/>
                </a:lnTo>
                <a:lnTo>
                  <a:pt x="11" y="3"/>
                </a:lnTo>
                <a:lnTo>
                  <a:pt x="12" y="3"/>
                </a:lnTo>
                <a:lnTo>
                  <a:pt x="15" y="2"/>
                </a:lnTo>
                <a:lnTo>
                  <a:pt x="18" y="2"/>
                </a:lnTo>
                <a:lnTo>
                  <a:pt x="21" y="2"/>
                </a:lnTo>
                <a:lnTo>
                  <a:pt x="25" y="2"/>
                </a:lnTo>
                <a:lnTo>
                  <a:pt x="31" y="2"/>
                </a:lnTo>
                <a:lnTo>
                  <a:pt x="38" y="2"/>
                </a:lnTo>
                <a:lnTo>
                  <a:pt x="62" y="2"/>
                </a:lnTo>
                <a:lnTo>
                  <a:pt x="80" y="2"/>
                </a:lnTo>
                <a:lnTo>
                  <a:pt x="105" y="2"/>
                </a:lnTo>
                <a:lnTo>
                  <a:pt x="163" y="0"/>
                </a:lnTo>
                <a:lnTo>
                  <a:pt x="193" y="0"/>
                </a:lnTo>
                <a:lnTo>
                  <a:pt x="209" y="0"/>
                </a:lnTo>
                <a:lnTo>
                  <a:pt x="257" y="2"/>
                </a:lnTo>
                <a:lnTo>
                  <a:pt x="274" y="3"/>
                </a:lnTo>
                <a:lnTo>
                  <a:pt x="281" y="3"/>
                </a:lnTo>
                <a:lnTo>
                  <a:pt x="300" y="3"/>
                </a:lnTo>
                <a:lnTo>
                  <a:pt x="344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7" name="Freeform 74"/>
          <p:cNvSpPr>
            <a:spLocks/>
          </p:cNvSpPr>
          <p:nvPr/>
        </p:nvSpPr>
        <p:spPr bwMode="auto">
          <a:xfrm>
            <a:off x="3998913" y="2752725"/>
            <a:ext cx="954088" cy="534988"/>
          </a:xfrm>
          <a:custGeom>
            <a:avLst/>
            <a:gdLst>
              <a:gd name="T0" fmla="*/ 263 w 601"/>
              <a:gd name="T1" fmla="*/ 1 h 337"/>
              <a:gd name="T2" fmla="*/ 534 w 601"/>
              <a:gd name="T3" fmla="*/ 1 h 337"/>
              <a:gd name="T4" fmla="*/ 575 w 601"/>
              <a:gd name="T5" fmla="*/ 0 h 337"/>
              <a:gd name="T6" fmla="*/ 585 w 601"/>
              <a:gd name="T7" fmla="*/ 1 h 337"/>
              <a:gd name="T8" fmla="*/ 592 w 601"/>
              <a:gd name="T9" fmla="*/ 4 h 337"/>
              <a:gd name="T10" fmla="*/ 595 w 601"/>
              <a:gd name="T11" fmla="*/ 9 h 337"/>
              <a:gd name="T12" fmla="*/ 596 w 601"/>
              <a:gd name="T13" fmla="*/ 14 h 337"/>
              <a:gd name="T14" fmla="*/ 598 w 601"/>
              <a:gd name="T15" fmla="*/ 30 h 337"/>
              <a:gd name="T16" fmla="*/ 599 w 601"/>
              <a:gd name="T17" fmla="*/ 115 h 337"/>
              <a:gd name="T18" fmla="*/ 599 w 601"/>
              <a:gd name="T19" fmla="*/ 246 h 337"/>
              <a:gd name="T20" fmla="*/ 601 w 601"/>
              <a:gd name="T21" fmla="*/ 311 h 337"/>
              <a:gd name="T22" fmla="*/ 599 w 601"/>
              <a:gd name="T23" fmla="*/ 321 h 337"/>
              <a:gd name="T24" fmla="*/ 598 w 601"/>
              <a:gd name="T25" fmla="*/ 327 h 337"/>
              <a:gd name="T26" fmla="*/ 592 w 601"/>
              <a:gd name="T27" fmla="*/ 334 h 337"/>
              <a:gd name="T28" fmla="*/ 586 w 601"/>
              <a:gd name="T29" fmla="*/ 337 h 337"/>
              <a:gd name="T30" fmla="*/ 572 w 601"/>
              <a:gd name="T31" fmla="*/ 337 h 337"/>
              <a:gd name="T32" fmla="*/ 514 w 601"/>
              <a:gd name="T33" fmla="*/ 336 h 337"/>
              <a:gd name="T34" fmla="*/ 444 w 601"/>
              <a:gd name="T35" fmla="*/ 334 h 337"/>
              <a:gd name="T36" fmla="*/ 316 w 601"/>
              <a:gd name="T37" fmla="*/ 336 h 337"/>
              <a:gd name="T38" fmla="*/ 144 w 601"/>
              <a:gd name="T39" fmla="*/ 336 h 337"/>
              <a:gd name="T40" fmla="*/ 33 w 601"/>
              <a:gd name="T41" fmla="*/ 336 h 337"/>
              <a:gd name="T42" fmla="*/ 17 w 601"/>
              <a:gd name="T43" fmla="*/ 336 h 337"/>
              <a:gd name="T44" fmla="*/ 12 w 601"/>
              <a:gd name="T45" fmla="*/ 334 h 337"/>
              <a:gd name="T46" fmla="*/ 6 w 601"/>
              <a:gd name="T47" fmla="*/ 330 h 337"/>
              <a:gd name="T48" fmla="*/ 3 w 601"/>
              <a:gd name="T49" fmla="*/ 326 h 337"/>
              <a:gd name="T50" fmla="*/ 1 w 601"/>
              <a:gd name="T51" fmla="*/ 321 h 337"/>
              <a:gd name="T52" fmla="*/ 0 w 601"/>
              <a:gd name="T53" fmla="*/ 316 h 337"/>
              <a:gd name="T54" fmla="*/ 0 w 601"/>
              <a:gd name="T55" fmla="*/ 297 h 337"/>
              <a:gd name="T56" fmla="*/ 1 w 601"/>
              <a:gd name="T57" fmla="*/ 205 h 337"/>
              <a:gd name="T58" fmla="*/ 1 w 601"/>
              <a:gd name="T59" fmla="*/ 157 h 337"/>
              <a:gd name="T60" fmla="*/ 1 w 601"/>
              <a:gd name="T61" fmla="*/ 116 h 337"/>
              <a:gd name="T62" fmla="*/ 1 w 601"/>
              <a:gd name="T63" fmla="*/ 94 h 337"/>
              <a:gd name="T64" fmla="*/ 3 w 601"/>
              <a:gd name="T65" fmla="*/ 83 h 337"/>
              <a:gd name="T66" fmla="*/ 6 w 601"/>
              <a:gd name="T67" fmla="*/ 74 h 337"/>
              <a:gd name="T68" fmla="*/ 9 w 601"/>
              <a:gd name="T69" fmla="*/ 71 h 337"/>
              <a:gd name="T70" fmla="*/ 13 w 601"/>
              <a:gd name="T71" fmla="*/ 70 h 337"/>
              <a:gd name="T72" fmla="*/ 22 w 601"/>
              <a:gd name="T73" fmla="*/ 68 h 337"/>
              <a:gd name="T74" fmla="*/ 48 w 601"/>
              <a:gd name="T75" fmla="*/ 67 h 337"/>
              <a:gd name="T76" fmla="*/ 54 w 601"/>
              <a:gd name="T77" fmla="*/ 67 h 337"/>
              <a:gd name="T78" fmla="*/ 58 w 601"/>
              <a:gd name="T79" fmla="*/ 64 h 337"/>
              <a:gd name="T80" fmla="*/ 62 w 601"/>
              <a:gd name="T81" fmla="*/ 61 h 337"/>
              <a:gd name="T82" fmla="*/ 64 w 601"/>
              <a:gd name="T83" fmla="*/ 57 h 337"/>
              <a:gd name="T84" fmla="*/ 65 w 601"/>
              <a:gd name="T85" fmla="*/ 48 h 337"/>
              <a:gd name="T86" fmla="*/ 67 w 601"/>
              <a:gd name="T87" fmla="*/ 25 h 337"/>
              <a:gd name="T88" fmla="*/ 68 w 601"/>
              <a:gd name="T89" fmla="*/ 14 h 337"/>
              <a:gd name="T90" fmla="*/ 71 w 601"/>
              <a:gd name="T91" fmla="*/ 6 h 337"/>
              <a:gd name="T92" fmla="*/ 74 w 601"/>
              <a:gd name="T93" fmla="*/ 3 h 337"/>
              <a:gd name="T94" fmla="*/ 83 w 601"/>
              <a:gd name="T95" fmla="*/ 1 h 337"/>
              <a:gd name="T96" fmla="*/ 105 w 601"/>
              <a:gd name="T97" fmla="*/ 0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01" h="337">
                <a:moveTo>
                  <a:pt x="151" y="1"/>
                </a:moveTo>
                <a:lnTo>
                  <a:pt x="214" y="1"/>
                </a:lnTo>
                <a:lnTo>
                  <a:pt x="263" y="1"/>
                </a:lnTo>
                <a:lnTo>
                  <a:pt x="420" y="1"/>
                </a:lnTo>
                <a:lnTo>
                  <a:pt x="519" y="1"/>
                </a:lnTo>
                <a:lnTo>
                  <a:pt x="534" y="1"/>
                </a:lnTo>
                <a:lnTo>
                  <a:pt x="562" y="0"/>
                </a:lnTo>
                <a:lnTo>
                  <a:pt x="569" y="0"/>
                </a:lnTo>
                <a:lnTo>
                  <a:pt x="575" y="0"/>
                </a:lnTo>
                <a:lnTo>
                  <a:pt x="579" y="0"/>
                </a:lnTo>
                <a:lnTo>
                  <a:pt x="582" y="1"/>
                </a:lnTo>
                <a:lnTo>
                  <a:pt x="585" y="1"/>
                </a:lnTo>
                <a:lnTo>
                  <a:pt x="586" y="1"/>
                </a:lnTo>
                <a:lnTo>
                  <a:pt x="591" y="3"/>
                </a:lnTo>
                <a:lnTo>
                  <a:pt x="592" y="4"/>
                </a:lnTo>
                <a:lnTo>
                  <a:pt x="594" y="6"/>
                </a:lnTo>
                <a:lnTo>
                  <a:pt x="595" y="7"/>
                </a:lnTo>
                <a:lnTo>
                  <a:pt x="595" y="9"/>
                </a:lnTo>
                <a:lnTo>
                  <a:pt x="595" y="10"/>
                </a:lnTo>
                <a:lnTo>
                  <a:pt x="596" y="12"/>
                </a:lnTo>
                <a:lnTo>
                  <a:pt x="596" y="14"/>
                </a:lnTo>
                <a:lnTo>
                  <a:pt x="596" y="19"/>
                </a:lnTo>
                <a:lnTo>
                  <a:pt x="598" y="25"/>
                </a:lnTo>
                <a:lnTo>
                  <a:pt x="598" y="30"/>
                </a:lnTo>
                <a:lnTo>
                  <a:pt x="598" y="36"/>
                </a:lnTo>
                <a:lnTo>
                  <a:pt x="598" y="52"/>
                </a:lnTo>
                <a:lnTo>
                  <a:pt x="599" y="115"/>
                </a:lnTo>
                <a:lnTo>
                  <a:pt x="599" y="164"/>
                </a:lnTo>
                <a:lnTo>
                  <a:pt x="599" y="193"/>
                </a:lnTo>
                <a:lnTo>
                  <a:pt x="599" y="246"/>
                </a:lnTo>
                <a:lnTo>
                  <a:pt x="601" y="288"/>
                </a:lnTo>
                <a:lnTo>
                  <a:pt x="601" y="304"/>
                </a:lnTo>
                <a:lnTo>
                  <a:pt x="601" y="311"/>
                </a:lnTo>
                <a:lnTo>
                  <a:pt x="601" y="316"/>
                </a:lnTo>
                <a:lnTo>
                  <a:pt x="601" y="317"/>
                </a:lnTo>
                <a:lnTo>
                  <a:pt x="599" y="321"/>
                </a:lnTo>
                <a:lnTo>
                  <a:pt x="599" y="324"/>
                </a:lnTo>
                <a:lnTo>
                  <a:pt x="599" y="327"/>
                </a:lnTo>
                <a:lnTo>
                  <a:pt x="598" y="327"/>
                </a:lnTo>
                <a:lnTo>
                  <a:pt x="596" y="332"/>
                </a:lnTo>
                <a:lnTo>
                  <a:pt x="595" y="333"/>
                </a:lnTo>
                <a:lnTo>
                  <a:pt x="592" y="334"/>
                </a:lnTo>
                <a:lnTo>
                  <a:pt x="591" y="336"/>
                </a:lnTo>
                <a:lnTo>
                  <a:pt x="589" y="336"/>
                </a:lnTo>
                <a:lnTo>
                  <a:pt x="586" y="337"/>
                </a:lnTo>
                <a:lnTo>
                  <a:pt x="582" y="337"/>
                </a:lnTo>
                <a:lnTo>
                  <a:pt x="578" y="337"/>
                </a:lnTo>
                <a:lnTo>
                  <a:pt x="572" y="337"/>
                </a:lnTo>
                <a:lnTo>
                  <a:pt x="559" y="337"/>
                </a:lnTo>
                <a:lnTo>
                  <a:pt x="540" y="337"/>
                </a:lnTo>
                <a:lnTo>
                  <a:pt x="514" y="336"/>
                </a:lnTo>
                <a:lnTo>
                  <a:pt x="467" y="334"/>
                </a:lnTo>
                <a:lnTo>
                  <a:pt x="455" y="334"/>
                </a:lnTo>
                <a:lnTo>
                  <a:pt x="444" y="334"/>
                </a:lnTo>
                <a:lnTo>
                  <a:pt x="412" y="334"/>
                </a:lnTo>
                <a:lnTo>
                  <a:pt x="352" y="336"/>
                </a:lnTo>
                <a:lnTo>
                  <a:pt x="316" y="336"/>
                </a:lnTo>
                <a:lnTo>
                  <a:pt x="266" y="336"/>
                </a:lnTo>
                <a:lnTo>
                  <a:pt x="217" y="336"/>
                </a:lnTo>
                <a:lnTo>
                  <a:pt x="144" y="336"/>
                </a:lnTo>
                <a:lnTo>
                  <a:pt x="74" y="336"/>
                </a:lnTo>
                <a:lnTo>
                  <a:pt x="57" y="336"/>
                </a:lnTo>
                <a:lnTo>
                  <a:pt x="33" y="336"/>
                </a:lnTo>
                <a:lnTo>
                  <a:pt x="26" y="336"/>
                </a:lnTo>
                <a:lnTo>
                  <a:pt x="20" y="336"/>
                </a:lnTo>
                <a:lnTo>
                  <a:pt x="17" y="336"/>
                </a:lnTo>
                <a:lnTo>
                  <a:pt x="13" y="336"/>
                </a:lnTo>
                <a:lnTo>
                  <a:pt x="13" y="334"/>
                </a:lnTo>
                <a:lnTo>
                  <a:pt x="12" y="334"/>
                </a:lnTo>
                <a:lnTo>
                  <a:pt x="9" y="333"/>
                </a:lnTo>
                <a:lnTo>
                  <a:pt x="7" y="332"/>
                </a:lnTo>
                <a:lnTo>
                  <a:pt x="6" y="330"/>
                </a:lnTo>
                <a:lnTo>
                  <a:pt x="4" y="330"/>
                </a:lnTo>
                <a:lnTo>
                  <a:pt x="3" y="329"/>
                </a:lnTo>
                <a:lnTo>
                  <a:pt x="3" y="326"/>
                </a:lnTo>
                <a:lnTo>
                  <a:pt x="3" y="324"/>
                </a:lnTo>
                <a:lnTo>
                  <a:pt x="1" y="324"/>
                </a:lnTo>
                <a:lnTo>
                  <a:pt x="1" y="321"/>
                </a:lnTo>
                <a:lnTo>
                  <a:pt x="1" y="318"/>
                </a:lnTo>
                <a:lnTo>
                  <a:pt x="1" y="317"/>
                </a:lnTo>
                <a:lnTo>
                  <a:pt x="0" y="316"/>
                </a:lnTo>
                <a:lnTo>
                  <a:pt x="0" y="311"/>
                </a:lnTo>
                <a:lnTo>
                  <a:pt x="0" y="305"/>
                </a:lnTo>
                <a:lnTo>
                  <a:pt x="0" y="297"/>
                </a:lnTo>
                <a:lnTo>
                  <a:pt x="0" y="282"/>
                </a:lnTo>
                <a:lnTo>
                  <a:pt x="0" y="260"/>
                </a:lnTo>
                <a:lnTo>
                  <a:pt x="1" y="205"/>
                </a:lnTo>
                <a:lnTo>
                  <a:pt x="1" y="176"/>
                </a:lnTo>
                <a:lnTo>
                  <a:pt x="1" y="169"/>
                </a:lnTo>
                <a:lnTo>
                  <a:pt x="1" y="157"/>
                </a:lnTo>
                <a:lnTo>
                  <a:pt x="1" y="138"/>
                </a:lnTo>
                <a:lnTo>
                  <a:pt x="1" y="128"/>
                </a:lnTo>
                <a:lnTo>
                  <a:pt x="1" y="116"/>
                </a:lnTo>
                <a:lnTo>
                  <a:pt x="1" y="106"/>
                </a:lnTo>
                <a:lnTo>
                  <a:pt x="1" y="102"/>
                </a:lnTo>
                <a:lnTo>
                  <a:pt x="1" y="94"/>
                </a:lnTo>
                <a:lnTo>
                  <a:pt x="1" y="89"/>
                </a:lnTo>
                <a:lnTo>
                  <a:pt x="3" y="86"/>
                </a:lnTo>
                <a:lnTo>
                  <a:pt x="3" y="83"/>
                </a:lnTo>
                <a:lnTo>
                  <a:pt x="3" y="78"/>
                </a:lnTo>
                <a:lnTo>
                  <a:pt x="4" y="76"/>
                </a:lnTo>
                <a:lnTo>
                  <a:pt x="6" y="74"/>
                </a:lnTo>
                <a:lnTo>
                  <a:pt x="6" y="73"/>
                </a:lnTo>
                <a:lnTo>
                  <a:pt x="7" y="71"/>
                </a:lnTo>
                <a:lnTo>
                  <a:pt x="9" y="71"/>
                </a:lnTo>
                <a:lnTo>
                  <a:pt x="10" y="71"/>
                </a:lnTo>
                <a:lnTo>
                  <a:pt x="10" y="70"/>
                </a:lnTo>
                <a:lnTo>
                  <a:pt x="13" y="70"/>
                </a:lnTo>
                <a:lnTo>
                  <a:pt x="13" y="68"/>
                </a:lnTo>
                <a:lnTo>
                  <a:pt x="17" y="68"/>
                </a:lnTo>
                <a:lnTo>
                  <a:pt x="22" y="68"/>
                </a:lnTo>
                <a:lnTo>
                  <a:pt x="26" y="68"/>
                </a:lnTo>
                <a:lnTo>
                  <a:pt x="42" y="68"/>
                </a:lnTo>
                <a:lnTo>
                  <a:pt x="48" y="67"/>
                </a:lnTo>
                <a:lnTo>
                  <a:pt x="48" y="67"/>
                </a:lnTo>
                <a:lnTo>
                  <a:pt x="51" y="67"/>
                </a:lnTo>
                <a:lnTo>
                  <a:pt x="54" y="67"/>
                </a:lnTo>
                <a:lnTo>
                  <a:pt x="55" y="65"/>
                </a:lnTo>
                <a:lnTo>
                  <a:pt x="57" y="65"/>
                </a:lnTo>
                <a:lnTo>
                  <a:pt x="58" y="64"/>
                </a:lnTo>
                <a:lnTo>
                  <a:pt x="60" y="64"/>
                </a:lnTo>
                <a:lnTo>
                  <a:pt x="61" y="62"/>
                </a:lnTo>
                <a:lnTo>
                  <a:pt x="62" y="61"/>
                </a:lnTo>
                <a:lnTo>
                  <a:pt x="62" y="60"/>
                </a:lnTo>
                <a:lnTo>
                  <a:pt x="62" y="58"/>
                </a:lnTo>
                <a:lnTo>
                  <a:pt x="64" y="57"/>
                </a:lnTo>
                <a:lnTo>
                  <a:pt x="64" y="55"/>
                </a:lnTo>
                <a:lnTo>
                  <a:pt x="65" y="51"/>
                </a:lnTo>
                <a:lnTo>
                  <a:pt x="65" y="48"/>
                </a:lnTo>
                <a:lnTo>
                  <a:pt x="65" y="44"/>
                </a:lnTo>
                <a:lnTo>
                  <a:pt x="65" y="39"/>
                </a:lnTo>
                <a:lnTo>
                  <a:pt x="67" y="25"/>
                </a:lnTo>
                <a:lnTo>
                  <a:pt x="67" y="20"/>
                </a:lnTo>
                <a:lnTo>
                  <a:pt x="67" y="16"/>
                </a:lnTo>
                <a:lnTo>
                  <a:pt x="68" y="14"/>
                </a:lnTo>
                <a:lnTo>
                  <a:pt x="68" y="10"/>
                </a:lnTo>
                <a:lnTo>
                  <a:pt x="70" y="6"/>
                </a:lnTo>
                <a:lnTo>
                  <a:pt x="71" y="6"/>
                </a:lnTo>
                <a:lnTo>
                  <a:pt x="71" y="4"/>
                </a:lnTo>
                <a:lnTo>
                  <a:pt x="73" y="4"/>
                </a:lnTo>
                <a:lnTo>
                  <a:pt x="74" y="3"/>
                </a:lnTo>
                <a:lnTo>
                  <a:pt x="77" y="1"/>
                </a:lnTo>
                <a:lnTo>
                  <a:pt x="80" y="1"/>
                </a:lnTo>
                <a:lnTo>
                  <a:pt x="83" y="1"/>
                </a:lnTo>
                <a:lnTo>
                  <a:pt x="87" y="0"/>
                </a:lnTo>
                <a:lnTo>
                  <a:pt x="93" y="0"/>
                </a:lnTo>
                <a:lnTo>
                  <a:pt x="105" y="0"/>
                </a:lnTo>
                <a:lnTo>
                  <a:pt x="144" y="1"/>
                </a:lnTo>
                <a:lnTo>
                  <a:pt x="151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Freeform 75"/>
          <p:cNvSpPr>
            <a:spLocks/>
          </p:cNvSpPr>
          <p:nvPr/>
        </p:nvSpPr>
        <p:spPr bwMode="auto">
          <a:xfrm>
            <a:off x="5373688" y="5521325"/>
            <a:ext cx="433388" cy="436563"/>
          </a:xfrm>
          <a:custGeom>
            <a:avLst/>
            <a:gdLst>
              <a:gd name="T0" fmla="*/ 267 w 273"/>
              <a:gd name="T1" fmla="*/ 42 h 275"/>
              <a:gd name="T2" fmla="*/ 267 w 273"/>
              <a:gd name="T3" fmla="*/ 67 h 275"/>
              <a:gd name="T4" fmla="*/ 269 w 273"/>
              <a:gd name="T5" fmla="*/ 131 h 275"/>
              <a:gd name="T6" fmla="*/ 273 w 273"/>
              <a:gd name="T7" fmla="*/ 224 h 275"/>
              <a:gd name="T8" fmla="*/ 273 w 273"/>
              <a:gd name="T9" fmla="*/ 238 h 275"/>
              <a:gd name="T10" fmla="*/ 273 w 273"/>
              <a:gd name="T11" fmla="*/ 247 h 275"/>
              <a:gd name="T12" fmla="*/ 272 w 273"/>
              <a:gd name="T13" fmla="*/ 254 h 275"/>
              <a:gd name="T14" fmla="*/ 270 w 273"/>
              <a:gd name="T15" fmla="*/ 260 h 275"/>
              <a:gd name="T16" fmla="*/ 267 w 273"/>
              <a:gd name="T17" fmla="*/ 265 h 275"/>
              <a:gd name="T18" fmla="*/ 266 w 273"/>
              <a:gd name="T19" fmla="*/ 266 h 275"/>
              <a:gd name="T20" fmla="*/ 262 w 273"/>
              <a:gd name="T21" fmla="*/ 268 h 275"/>
              <a:gd name="T22" fmla="*/ 256 w 273"/>
              <a:gd name="T23" fmla="*/ 269 h 275"/>
              <a:gd name="T24" fmla="*/ 237 w 273"/>
              <a:gd name="T25" fmla="*/ 269 h 275"/>
              <a:gd name="T26" fmla="*/ 189 w 273"/>
              <a:gd name="T27" fmla="*/ 270 h 275"/>
              <a:gd name="T28" fmla="*/ 102 w 273"/>
              <a:gd name="T29" fmla="*/ 270 h 275"/>
              <a:gd name="T30" fmla="*/ 74 w 273"/>
              <a:gd name="T31" fmla="*/ 272 h 275"/>
              <a:gd name="T32" fmla="*/ 40 w 273"/>
              <a:gd name="T33" fmla="*/ 273 h 275"/>
              <a:gd name="T34" fmla="*/ 29 w 273"/>
              <a:gd name="T35" fmla="*/ 275 h 275"/>
              <a:gd name="T36" fmla="*/ 22 w 273"/>
              <a:gd name="T37" fmla="*/ 275 h 275"/>
              <a:gd name="T38" fmla="*/ 16 w 273"/>
              <a:gd name="T39" fmla="*/ 273 h 275"/>
              <a:gd name="T40" fmla="*/ 11 w 273"/>
              <a:gd name="T41" fmla="*/ 270 h 275"/>
              <a:gd name="T42" fmla="*/ 8 w 273"/>
              <a:gd name="T43" fmla="*/ 268 h 275"/>
              <a:gd name="T44" fmla="*/ 5 w 273"/>
              <a:gd name="T45" fmla="*/ 262 h 275"/>
              <a:gd name="T46" fmla="*/ 4 w 273"/>
              <a:gd name="T47" fmla="*/ 252 h 275"/>
              <a:gd name="T48" fmla="*/ 4 w 273"/>
              <a:gd name="T49" fmla="*/ 243 h 275"/>
              <a:gd name="T50" fmla="*/ 4 w 273"/>
              <a:gd name="T51" fmla="*/ 228 h 275"/>
              <a:gd name="T52" fmla="*/ 4 w 273"/>
              <a:gd name="T53" fmla="*/ 182 h 275"/>
              <a:gd name="T54" fmla="*/ 3 w 273"/>
              <a:gd name="T55" fmla="*/ 134 h 275"/>
              <a:gd name="T56" fmla="*/ 0 w 273"/>
              <a:gd name="T57" fmla="*/ 54 h 275"/>
              <a:gd name="T58" fmla="*/ 0 w 273"/>
              <a:gd name="T59" fmla="*/ 35 h 275"/>
              <a:gd name="T60" fmla="*/ 1 w 273"/>
              <a:gd name="T61" fmla="*/ 26 h 275"/>
              <a:gd name="T62" fmla="*/ 1 w 273"/>
              <a:gd name="T63" fmla="*/ 17 h 275"/>
              <a:gd name="T64" fmla="*/ 3 w 273"/>
              <a:gd name="T65" fmla="*/ 13 h 275"/>
              <a:gd name="T66" fmla="*/ 5 w 273"/>
              <a:gd name="T67" fmla="*/ 10 h 275"/>
              <a:gd name="T68" fmla="*/ 7 w 273"/>
              <a:gd name="T69" fmla="*/ 7 h 275"/>
              <a:gd name="T70" fmla="*/ 13 w 273"/>
              <a:gd name="T71" fmla="*/ 4 h 275"/>
              <a:gd name="T72" fmla="*/ 20 w 273"/>
              <a:gd name="T73" fmla="*/ 3 h 275"/>
              <a:gd name="T74" fmla="*/ 27 w 273"/>
              <a:gd name="T75" fmla="*/ 3 h 275"/>
              <a:gd name="T76" fmla="*/ 65 w 273"/>
              <a:gd name="T77" fmla="*/ 3 h 275"/>
              <a:gd name="T78" fmla="*/ 131 w 273"/>
              <a:gd name="T79" fmla="*/ 1 h 275"/>
              <a:gd name="T80" fmla="*/ 230 w 273"/>
              <a:gd name="T81" fmla="*/ 0 h 275"/>
              <a:gd name="T82" fmla="*/ 267 w 273"/>
              <a:gd name="T83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73" h="275">
                <a:moveTo>
                  <a:pt x="267" y="0"/>
                </a:moveTo>
                <a:lnTo>
                  <a:pt x="267" y="42"/>
                </a:lnTo>
                <a:lnTo>
                  <a:pt x="267" y="55"/>
                </a:lnTo>
                <a:lnTo>
                  <a:pt x="267" y="67"/>
                </a:lnTo>
                <a:lnTo>
                  <a:pt x="267" y="92"/>
                </a:lnTo>
                <a:lnTo>
                  <a:pt x="269" y="131"/>
                </a:lnTo>
                <a:lnTo>
                  <a:pt x="270" y="176"/>
                </a:lnTo>
                <a:lnTo>
                  <a:pt x="273" y="224"/>
                </a:lnTo>
                <a:lnTo>
                  <a:pt x="273" y="231"/>
                </a:lnTo>
                <a:lnTo>
                  <a:pt x="273" y="238"/>
                </a:lnTo>
                <a:lnTo>
                  <a:pt x="273" y="244"/>
                </a:lnTo>
                <a:lnTo>
                  <a:pt x="273" y="247"/>
                </a:lnTo>
                <a:lnTo>
                  <a:pt x="272" y="250"/>
                </a:lnTo>
                <a:lnTo>
                  <a:pt x="272" y="254"/>
                </a:lnTo>
                <a:lnTo>
                  <a:pt x="272" y="257"/>
                </a:lnTo>
                <a:lnTo>
                  <a:pt x="270" y="260"/>
                </a:lnTo>
                <a:lnTo>
                  <a:pt x="269" y="262"/>
                </a:lnTo>
                <a:lnTo>
                  <a:pt x="267" y="265"/>
                </a:lnTo>
                <a:lnTo>
                  <a:pt x="266" y="265"/>
                </a:lnTo>
                <a:lnTo>
                  <a:pt x="266" y="266"/>
                </a:lnTo>
                <a:lnTo>
                  <a:pt x="263" y="268"/>
                </a:lnTo>
                <a:lnTo>
                  <a:pt x="262" y="268"/>
                </a:lnTo>
                <a:lnTo>
                  <a:pt x="259" y="268"/>
                </a:lnTo>
                <a:lnTo>
                  <a:pt x="256" y="269"/>
                </a:lnTo>
                <a:lnTo>
                  <a:pt x="248" y="269"/>
                </a:lnTo>
                <a:lnTo>
                  <a:pt x="237" y="269"/>
                </a:lnTo>
                <a:lnTo>
                  <a:pt x="206" y="269"/>
                </a:lnTo>
                <a:lnTo>
                  <a:pt x="189" y="270"/>
                </a:lnTo>
                <a:lnTo>
                  <a:pt x="139" y="270"/>
                </a:lnTo>
                <a:lnTo>
                  <a:pt x="102" y="270"/>
                </a:lnTo>
                <a:lnTo>
                  <a:pt x="88" y="272"/>
                </a:lnTo>
                <a:lnTo>
                  <a:pt x="74" y="272"/>
                </a:lnTo>
                <a:lnTo>
                  <a:pt x="62" y="272"/>
                </a:lnTo>
                <a:lnTo>
                  <a:pt x="40" y="273"/>
                </a:lnTo>
                <a:lnTo>
                  <a:pt x="35" y="275"/>
                </a:lnTo>
                <a:lnTo>
                  <a:pt x="29" y="275"/>
                </a:lnTo>
                <a:lnTo>
                  <a:pt x="24" y="275"/>
                </a:lnTo>
                <a:lnTo>
                  <a:pt x="22" y="275"/>
                </a:lnTo>
                <a:lnTo>
                  <a:pt x="19" y="273"/>
                </a:lnTo>
                <a:lnTo>
                  <a:pt x="16" y="273"/>
                </a:lnTo>
                <a:lnTo>
                  <a:pt x="13" y="272"/>
                </a:lnTo>
                <a:lnTo>
                  <a:pt x="11" y="270"/>
                </a:lnTo>
                <a:lnTo>
                  <a:pt x="10" y="269"/>
                </a:lnTo>
                <a:lnTo>
                  <a:pt x="8" y="268"/>
                </a:lnTo>
                <a:lnTo>
                  <a:pt x="7" y="265"/>
                </a:lnTo>
                <a:lnTo>
                  <a:pt x="5" y="262"/>
                </a:lnTo>
                <a:lnTo>
                  <a:pt x="5" y="257"/>
                </a:lnTo>
                <a:lnTo>
                  <a:pt x="4" y="252"/>
                </a:lnTo>
                <a:lnTo>
                  <a:pt x="4" y="249"/>
                </a:lnTo>
                <a:lnTo>
                  <a:pt x="4" y="243"/>
                </a:lnTo>
                <a:lnTo>
                  <a:pt x="4" y="237"/>
                </a:lnTo>
                <a:lnTo>
                  <a:pt x="4" y="228"/>
                </a:lnTo>
                <a:lnTo>
                  <a:pt x="4" y="201"/>
                </a:lnTo>
                <a:lnTo>
                  <a:pt x="4" y="182"/>
                </a:lnTo>
                <a:lnTo>
                  <a:pt x="3" y="154"/>
                </a:lnTo>
                <a:lnTo>
                  <a:pt x="3" y="134"/>
                </a:lnTo>
                <a:lnTo>
                  <a:pt x="0" y="71"/>
                </a:lnTo>
                <a:lnTo>
                  <a:pt x="0" y="54"/>
                </a:lnTo>
                <a:lnTo>
                  <a:pt x="0" y="44"/>
                </a:lnTo>
                <a:lnTo>
                  <a:pt x="0" y="35"/>
                </a:lnTo>
                <a:lnTo>
                  <a:pt x="0" y="30"/>
                </a:lnTo>
                <a:lnTo>
                  <a:pt x="1" y="26"/>
                </a:lnTo>
                <a:lnTo>
                  <a:pt x="1" y="22"/>
                </a:lnTo>
                <a:lnTo>
                  <a:pt x="1" y="17"/>
                </a:lnTo>
                <a:lnTo>
                  <a:pt x="3" y="14"/>
                </a:lnTo>
                <a:lnTo>
                  <a:pt x="3" y="13"/>
                </a:lnTo>
                <a:lnTo>
                  <a:pt x="4" y="12"/>
                </a:lnTo>
                <a:lnTo>
                  <a:pt x="5" y="10"/>
                </a:lnTo>
                <a:lnTo>
                  <a:pt x="5" y="9"/>
                </a:lnTo>
                <a:lnTo>
                  <a:pt x="7" y="7"/>
                </a:lnTo>
                <a:lnTo>
                  <a:pt x="10" y="6"/>
                </a:lnTo>
                <a:lnTo>
                  <a:pt x="13" y="4"/>
                </a:lnTo>
                <a:lnTo>
                  <a:pt x="16" y="4"/>
                </a:lnTo>
                <a:lnTo>
                  <a:pt x="20" y="3"/>
                </a:lnTo>
                <a:lnTo>
                  <a:pt x="23" y="3"/>
                </a:lnTo>
                <a:lnTo>
                  <a:pt x="27" y="3"/>
                </a:lnTo>
                <a:lnTo>
                  <a:pt x="36" y="3"/>
                </a:lnTo>
                <a:lnTo>
                  <a:pt x="65" y="3"/>
                </a:lnTo>
                <a:lnTo>
                  <a:pt x="87" y="3"/>
                </a:lnTo>
                <a:lnTo>
                  <a:pt x="131" y="1"/>
                </a:lnTo>
                <a:lnTo>
                  <a:pt x="180" y="1"/>
                </a:lnTo>
                <a:lnTo>
                  <a:pt x="230" y="0"/>
                </a:lnTo>
                <a:lnTo>
                  <a:pt x="250" y="0"/>
                </a:lnTo>
                <a:lnTo>
                  <a:pt x="267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9" name="Freeform 76"/>
          <p:cNvSpPr>
            <a:spLocks/>
          </p:cNvSpPr>
          <p:nvPr/>
        </p:nvSpPr>
        <p:spPr bwMode="auto">
          <a:xfrm>
            <a:off x="5086350" y="1593850"/>
            <a:ext cx="542925" cy="838200"/>
          </a:xfrm>
          <a:custGeom>
            <a:avLst/>
            <a:gdLst>
              <a:gd name="T0" fmla="*/ 197 w 342"/>
              <a:gd name="T1" fmla="*/ 40 h 528"/>
              <a:gd name="T2" fmla="*/ 198 w 342"/>
              <a:gd name="T3" fmla="*/ 59 h 528"/>
              <a:gd name="T4" fmla="*/ 201 w 342"/>
              <a:gd name="T5" fmla="*/ 83 h 528"/>
              <a:gd name="T6" fmla="*/ 203 w 342"/>
              <a:gd name="T7" fmla="*/ 218 h 528"/>
              <a:gd name="T8" fmla="*/ 203 w 342"/>
              <a:gd name="T9" fmla="*/ 243 h 528"/>
              <a:gd name="T10" fmla="*/ 205 w 342"/>
              <a:gd name="T11" fmla="*/ 254 h 528"/>
              <a:gd name="T12" fmla="*/ 210 w 342"/>
              <a:gd name="T13" fmla="*/ 259 h 528"/>
              <a:gd name="T14" fmla="*/ 219 w 342"/>
              <a:gd name="T15" fmla="*/ 262 h 528"/>
              <a:gd name="T16" fmla="*/ 240 w 342"/>
              <a:gd name="T17" fmla="*/ 262 h 528"/>
              <a:gd name="T18" fmla="*/ 319 w 342"/>
              <a:gd name="T19" fmla="*/ 259 h 528"/>
              <a:gd name="T20" fmla="*/ 331 w 342"/>
              <a:gd name="T21" fmla="*/ 262 h 528"/>
              <a:gd name="T22" fmla="*/ 335 w 342"/>
              <a:gd name="T23" fmla="*/ 266 h 528"/>
              <a:gd name="T24" fmla="*/ 339 w 342"/>
              <a:gd name="T25" fmla="*/ 278 h 528"/>
              <a:gd name="T26" fmla="*/ 341 w 342"/>
              <a:gd name="T27" fmla="*/ 304 h 528"/>
              <a:gd name="T28" fmla="*/ 342 w 342"/>
              <a:gd name="T29" fmla="*/ 471 h 528"/>
              <a:gd name="T30" fmla="*/ 342 w 342"/>
              <a:gd name="T31" fmla="*/ 502 h 528"/>
              <a:gd name="T32" fmla="*/ 341 w 342"/>
              <a:gd name="T33" fmla="*/ 515 h 528"/>
              <a:gd name="T34" fmla="*/ 338 w 342"/>
              <a:gd name="T35" fmla="*/ 522 h 528"/>
              <a:gd name="T36" fmla="*/ 326 w 342"/>
              <a:gd name="T37" fmla="*/ 525 h 528"/>
              <a:gd name="T38" fmla="*/ 281 w 342"/>
              <a:gd name="T39" fmla="*/ 525 h 528"/>
              <a:gd name="T40" fmla="*/ 138 w 342"/>
              <a:gd name="T41" fmla="*/ 528 h 528"/>
              <a:gd name="T42" fmla="*/ 86 w 342"/>
              <a:gd name="T43" fmla="*/ 526 h 528"/>
              <a:gd name="T44" fmla="*/ 77 w 342"/>
              <a:gd name="T45" fmla="*/ 523 h 528"/>
              <a:gd name="T46" fmla="*/ 74 w 342"/>
              <a:gd name="T47" fmla="*/ 519 h 528"/>
              <a:gd name="T48" fmla="*/ 73 w 342"/>
              <a:gd name="T49" fmla="*/ 512 h 528"/>
              <a:gd name="T50" fmla="*/ 72 w 342"/>
              <a:gd name="T51" fmla="*/ 484 h 528"/>
              <a:gd name="T52" fmla="*/ 69 w 342"/>
              <a:gd name="T53" fmla="*/ 471 h 528"/>
              <a:gd name="T54" fmla="*/ 66 w 342"/>
              <a:gd name="T55" fmla="*/ 467 h 528"/>
              <a:gd name="T56" fmla="*/ 60 w 342"/>
              <a:gd name="T57" fmla="*/ 462 h 528"/>
              <a:gd name="T58" fmla="*/ 31 w 342"/>
              <a:gd name="T59" fmla="*/ 462 h 528"/>
              <a:gd name="T60" fmla="*/ 18 w 342"/>
              <a:gd name="T61" fmla="*/ 461 h 528"/>
              <a:gd name="T62" fmla="*/ 10 w 342"/>
              <a:gd name="T63" fmla="*/ 456 h 528"/>
              <a:gd name="T64" fmla="*/ 6 w 342"/>
              <a:gd name="T65" fmla="*/ 445 h 528"/>
              <a:gd name="T66" fmla="*/ 5 w 342"/>
              <a:gd name="T67" fmla="*/ 424 h 528"/>
              <a:gd name="T68" fmla="*/ 2 w 342"/>
              <a:gd name="T69" fmla="*/ 195 h 528"/>
              <a:gd name="T70" fmla="*/ 0 w 342"/>
              <a:gd name="T71" fmla="*/ 91 h 528"/>
              <a:gd name="T72" fmla="*/ 2 w 342"/>
              <a:gd name="T73" fmla="*/ 75 h 528"/>
              <a:gd name="T74" fmla="*/ 8 w 342"/>
              <a:gd name="T75" fmla="*/ 68 h 528"/>
              <a:gd name="T76" fmla="*/ 18 w 342"/>
              <a:gd name="T77" fmla="*/ 65 h 528"/>
              <a:gd name="T78" fmla="*/ 44 w 342"/>
              <a:gd name="T79" fmla="*/ 64 h 528"/>
              <a:gd name="T80" fmla="*/ 57 w 342"/>
              <a:gd name="T81" fmla="*/ 59 h 528"/>
              <a:gd name="T82" fmla="*/ 60 w 342"/>
              <a:gd name="T83" fmla="*/ 51 h 528"/>
              <a:gd name="T84" fmla="*/ 61 w 342"/>
              <a:gd name="T85" fmla="*/ 36 h 528"/>
              <a:gd name="T86" fmla="*/ 63 w 342"/>
              <a:gd name="T87" fmla="*/ 7 h 528"/>
              <a:gd name="T88" fmla="*/ 66 w 342"/>
              <a:gd name="T89" fmla="*/ 0 h 528"/>
              <a:gd name="T90" fmla="*/ 74 w 342"/>
              <a:gd name="T91" fmla="*/ 1 h 528"/>
              <a:gd name="T92" fmla="*/ 89 w 342"/>
              <a:gd name="T93" fmla="*/ 8 h 528"/>
              <a:gd name="T94" fmla="*/ 112 w 342"/>
              <a:gd name="T95" fmla="*/ 24 h 528"/>
              <a:gd name="T96" fmla="*/ 124 w 342"/>
              <a:gd name="T97" fmla="*/ 29 h 528"/>
              <a:gd name="T98" fmla="*/ 130 w 342"/>
              <a:gd name="T99" fmla="*/ 30 h 528"/>
              <a:gd name="T100" fmla="*/ 137 w 342"/>
              <a:gd name="T101" fmla="*/ 27 h 528"/>
              <a:gd name="T102" fmla="*/ 144 w 342"/>
              <a:gd name="T103" fmla="*/ 32 h 528"/>
              <a:gd name="T104" fmla="*/ 152 w 342"/>
              <a:gd name="T105" fmla="*/ 32 h 528"/>
              <a:gd name="T106" fmla="*/ 168 w 342"/>
              <a:gd name="T107" fmla="*/ 32 h 528"/>
              <a:gd name="T108" fmla="*/ 182 w 342"/>
              <a:gd name="T109" fmla="*/ 35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42" h="528">
                <a:moveTo>
                  <a:pt x="197" y="36"/>
                </a:moveTo>
                <a:lnTo>
                  <a:pt x="195" y="36"/>
                </a:lnTo>
                <a:lnTo>
                  <a:pt x="195" y="38"/>
                </a:lnTo>
                <a:lnTo>
                  <a:pt x="197" y="40"/>
                </a:lnTo>
                <a:lnTo>
                  <a:pt x="197" y="45"/>
                </a:lnTo>
                <a:lnTo>
                  <a:pt x="197" y="48"/>
                </a:lnTo>
                <a:lnTo>
                  <a:pt x="198" y="52"/>
                </a:lnTo>
                <a:lnTo>
                  <a:pt x="198" y="59"/>
                </a:lnTo>
                <a:lnTo>
                  <a:pt x="200" y="62"/>
                </a:lnTo>
                <a:lnTo>
                  <a:pt x="200" y="70"/>
                </a:lnTo>
                <a:lnTo>
                  <a:pt x="201" y="75"/>
                </a:lnTo>
                <a:lnTo>
                  <a:pt x="201" y="83"/>
                </a:lnTo>
                <a:lnTo>
                  <a:pt x="201" y="91"/>
                </a:lnTo>
                <a:lnTo>
                  <a:pt x="203" y="106"/>
                </a:lnTo>
                <a:lnTo>
                  <a:pt x="203" y="173"/>
                </a:lnTo>
                <a:lnTo>
                  <a:pt x="203" y="218"/>
                </a:lnTo>
                <a:lnTo>
                  <a:pt x="203" y="225"/>
                </a:lnTo>
                <a:lnTo>
                  <a:pt x="203" y="234"/>
                </a:lnTo>
                <a:lnTo>
                  <a:pt x="203" y="241"/>
                </a:lnTo>
                <a:lnTo>
                  <a:pt x="203" y="243"/>
                </a:lnTo>
                <a:lnTo>
                  <a:pt x="203" y="246"/>
                </a:lnTo>
                <a:lnTo>
                  <a:pt x="204" y="248"/>
                </a:lnTo>
                <a:lnTo>
                  <a:pt x="204" y="251"/>
                </a:lnTo>
                <a:lnTo>
                  <a:pt x="205" y="254"/>
                </a:lnTo>
                <a:lnTo>
                  <a:pt x="207" y="256"/>
                </a:lnTo>
                <a:lnTo>
                  <a:pt x="207" y="257"/>
                </a:lnTo>
                <a:lnTo>
                  <a:pt x="208" y="257"/>
                </a:lnTo>
                <a:lnTo>
                  <a:pt x="210" y="259"/>
                </a:lnTo>
                <a:lnTo>
                  <a:pt x="211" y="259"/>
                </a:lnTo>
                <a:lnTo>
                  <a:pt x="214" y="260"/>
                </a:lnTo>
                <a:lnTo>
                  <a:pt x="216" y="260"/>
                </a:lnTo>
                <a:lnTo>
                  <a:pt x="219" y="262"/>
                </a:lnTo>
                <a:lnTo>
                  <a:pt x="221" y="262"/>
                </a:lnTo>
                <a:lnTo>
                  <a:pt x="224" y="262"/>
                </a:lnTo>
                <a:lnTo>
                  <a:pt x="230" y="262"/>
                </a:lnTo>
                <a:lnTo>
                  <a:pt x="240" y="262"/>
                </a:lnTo>
                <a:lnTo>
                  <a:pt x="307" y="259"/>
                </a:lnTo>
                <a:lnTo>
                  <a:pt x="313" y="259"/>
                </a:lnTo>
                <a:lnTo>
                  <a:pt x="316" y="259"/>
                </a:lnTo>
                <a:lnTo>
                  <a:pt x="319" y="259"/>
                </a:lnTo>
                <a:lnTo>
                  <a:pt x="322" y="259"/>
                </a:lnTo>
                <a:lnTo>
                  <a:pt x="325" y="260"/>
                </a:lnTo>
                <a:lnTo>
                  <a:pt x="328" y="260"/>
                </a:lnTo>
                <a:lnTo>
                  <a:pt x="331" y="262"/>
                </a:lnTo>
                <a:lnTo>
                  <a:pt x="332" y="262"/>
                </a:lnTo>
                <a:lnTo>
                  <a:pt x="333" y="263"/>
                </a:lnTo>
                <a:lnTo>
                  <a:pt x="335" y="264"/>
                </a:lnTo>
                <a:lnTo>
                  <a:pt x="335" y="266"/>
                </a:lnTo>
                <a:lnTo>
                  <a:pt x="336" y="267"/>
                </a:lnTo>
                <a:lnTo>
                  <a:pt x="338" y="272"/>
                </a:lnTo>
                <a:lnTo>
                  <a:pt x="338" y="275"/>
                </a:lnTo>
                <a:lnTo>
                  <a:pt x="339" y="278"/>
                </a:lnTo>
                <a:lnTo>
                  <a:pt x="339" y="280"/>
                </a:lnTo>
                <a:lnTo>
                  <a:pt x="339" y="288"/>
                </a:lnTo>
                <a:lnTo>
                  <a:pt x="341" y="295"/>
                </a:lnTo>
                <a:lnTo>
                  <a:pt x="341" y="304"/>
                </a:lnTo>
                <a:lnTo>
                  <a:pt x="341" y="342"/>
                </a:lnTo>
                <a:lnTo>
                  <a:pt x="342" y="392"/>
                </a:lnTo>
                <a:lnTo>
                  <a:pt x="342" y="417"/>
                </a:lnTo>
                <a:lnTo>
                  <a:pt x="342" y="471"/>
                </a:lnTo>
                <a:lnTo>
                  <a:pt x="342" y="483"/>
                </a:lnTo>
                <a:lnTo>
                  <a:pt x="342" y="490"/>
                </a:lnTo>
                <a:lnTo>
                  <a:pt x="342" y="497"/>
                </a:lnTo>
                <a:lnTo>
                  <a:pt x="342" y="502"/>
                </a:lnTo>
                <a:lnTo>
                  <a:pt x="342" y="506"/>
                </a:lnTo>
                <a:lnTo>
                  <a:pt x="342" y="509"/>
                </a:lnTo>
                <a:lnTo>
                  <a:pt x="342" y="512"/>
                </a:lnTo>
                <a:lnTo>
                  <a:pt x="341" y="515"/>
                </a:lnTo>
                <a:lnTo>
                  <a:pt x="341" y="518"/>
                </a:lnTo>
                <a:lnTo>
                  <a:pt x="339" y="520"/>
                </a:lnTo>
                <a:lnTo>
                  <a:pt x="338" y="520"/>
                </a:lnTo>
                <a:lnTo>
                  <a:pt x="338" y="522"/>
                </a:lnTo>
                <a:lnTo>
                  <a:pt x="335" y="522"/>
                </a:lnTo>
                <a:lnTo>
                  <a:pt x="332" y="523"/>
                </a:lnTo>
                <a:lnTo>
                  <a:pt x="329" y="523"/>
                </a:lnTo>
                <a:lnTo>
                  <a:pt x="326" y="525"/>
                </a:lnTo>
                <a:lnTo>
                  <a:pt x="323" y="525"/>
                </a:lnTo>
                <a:lnTo>
                  <a:pt x="316" y="525"/>
                </a:lnTo>
                <a:lnTo>
                  <a:pt x="309" y="525"/>
                </a:lnTo>
                <a:lnTo>
                  <a:pt x="281" y="525"/>
                </a:lnTo>
                <a:lnTo>
                  <a:pt x="237" y="525"/>
                </a:lnTo>
                <a:lnTo>
                  <a:pt x="210" y="525"/>
                </a:lnTo>
                <a:lnTo>
                  <a:pt x="179" y="526"/>
                </a:lnTo>
                <a:lnTo>
                  <a:pt x="138" y="528"/>
                </a:lnTo>
                <a:lnTo>
                  <a:pt x="98" y="528"/>
                </a:lnTo>
                <a:lnTo>
                  <a:pt x="92" y="528"/>
                </a:lnTo>
                <a:lnTo>
                  <a:pt x="89" y="528"/>
                </a:lnTo>
                <a:lnTo>
                  <a:pt x="86" y="526"/>
                </a:lnTo>
                <a:lnTo>
                  <a:pt x="83" y="526"/>
                </a:lnTo>
                <a:lnTo>
                  <a:pt x="80" y="525"/>
                </a:lnTo>
                <a:lnTo>
                  <a:pt x="79" y="523"/>
                </a:lnTo>
                <a:lnTo>
                  <a:pt x="77" y="523"/>
                </a:lnTo>
                <a:lnTo>
                  <a:pt x="76" y="522"/>
                </a:lnTo>
                <a:lnTo>
                  <a:pt x="76" y="522"/>
                </a:lnTo>
                <a:lnTo>
                  <a:pt x="74" y="520"/>
                </a:lnTo>
                <a:lnTo>
                  <a:pt x="74" y="519"/>
                </a:lnTo>
                <a:lnTo>
                  <a:pt x="74" y="518"/>
                </a:lnTo>
                <a:lnTo>
                  <a:pt x="73" y="516"/>
                </a:lnTo>
                <a:lnTo>
                  <a:pt x="73" y="515"/>
                </a:lnTo>
                <a:lnTo>
                  <a:pt x="73" y="512"/>
                </a:lnTo>
                <a:lnTo>
                  <a:pt x="73" y="509"/>
                </a:lnTo>
                <a:lnTo>
                  <a:pt x="72" y="503"/>
                </a:lnTo>
                <a:lnTo>
                  <a:pt x="72" y="487"/>
                </a:lnTo>
                <a:lnTo>
                  <a:pt x="72" y="484"/>
                </a:lnTo>
                <a:lnTo>
                  <a:pt x="72" y="480"/>
                </a:lnTo>
                <a:lnTo>
                  <a:pt x="70" y="477"/>
                </a:lnTo>
                <a:lnTo>
                  <a:pt x="70" y="474"/>
                </a:lnTo>
                <a:lnTo>
                  <a:pt x="69" y="471"/>
                </a:lnTo>
                <a:lnTo>
                  <a:pt x="69" y="470"/>
                </a:lnTo>
                <a:lnTo>
                  <a:pt x="69" y="468"/>
                </a:lnTo>
                <a:lnTo>
                  <a:pt x="67" y="467"/>
                </a:lnTo>
                <a:lnTo>
                  <a:pt x="66" y="467"/>
                </a:lnTo>
                <a:lnTo>
                  <a:pt x="64" y="465"/>
                </a:lnTo>
                <a:lnTo>
                  <a:pt x="63" y="464"/>
                </a:lnTo>
                <a:lnTo>
                  <a:pt x="61" y="464"/>
                </a:lnTo>
                <a:lnTo>
                  <a:pt x="60" y="462"/>
                </a:lnTo>
                <a:lnTo>
                  <a:pt x="56" y="462"/>
                </a:lnTo>
                <a:lnTo>
                  <a:pt x="53" y="462"/>
                </a:lnTo>
                <a:lnTo>
                  <a:pt x="47" y="462"/>
                </a:lnTo>
                <a:lnTo>
                  <a:pt x="31" y="462"/>
                </a:lnTo>
                <a:lnTo>
                  <a:pt x="25" y="462"/>
                </a:lnTo>
                <a:lnTo>
                  <a:pt x="22" y="462"/>
                </a:lnTo>
                <a:lnTo>
                  <a:pt x="21" y="461"/>
                </a:lnTo>
                <a:lnTo>
                  <a:pt x="18" y="461"/>
                </a:lnTo>
                <a:lnTo>
                  <a:pt x="15" y="459"/>
                </a:lnTo>
                <a:lnTo>
                  <a:pt x="13" y="459"/>
                </a:lnTo>
                <a:lnTo>
                  <a:pt x="12" y="458"/>
                </a:lnTo>
                <a:lnTo>
                  <a:pt x="10" y="456"/>
                </a:lnTo>
                <a:lnTo>
                  <a:pt x="8" y="454"/>
                </a:lnTo>
                <a:lnTo>
                  <a:pt x="8" y="452"/>
                </a:lnTo>
                <a:lnTo>
                  <a:pt x="6" y="448"/>
                </a:lnTo>
                <a:lnTo>
                  <a:pt x="6" y="445"/>
                </a:lnTo>
                <a:lnTo>
                  <a:pt x="6" y="442"/>
                </a:lnTo>
                <a:lnTo>
                  <a:pt x="5" y="436"/>
                </a:lnTo>
                <a:lnTo>
                  <a:pt x="5" y="433"/>
                </a:lnTo>
                <a:lnTo>
                  <a:pt x="5" y="424"/>
                </a:lnTo>
                <a:lnTo>
                  <a:pt x="5" y="408"/>
                </a:lnTo>
                <a:lnTo>
                  <a:pt x="3" y="294"/>
                </a:lnTo>
                <a:lnTo>
                  <a:pt x="2" y="232"/>
                </a:lnTo>
                <a:lnTo>
                  <a:pt x="2" y="195"/>
                </a:lnTo>
                <a:lnTo>
                  <a:pt x="2" y="174"/>
                </a:lnTo>
                <a:lnTo>
                  <a:pt x="0" y="107"/>
                </a:lnTo>
                <a:lnTo>
                  <a:pt x="0" y="97"/>
                </a:lnTo>
                <a:lnTo>
                  <a:pt x="0" y="91"/>
                </a:lnTo>
                <a:lnTo>
                  <a:pt x="0" y="87"/>
                </a:lnTo>
                <a:lnTo>
                  <a:pt x="0" y="81"/>
                </a:lnTo>
                <a:lnTo>
                  <a:pt x="2" y="77"/>
                </a:lnTo>
                <a:lnTo>
                  <a:pt x="2" y="75"/>
                </a:lnTo>
                <a:lnTo>
                  <a:pt x="3" y="72"/>
                </a:lnTo>
                <a:lnTo>
                  <a:pt x="5" y="70"/>
                </a:lnTo>
                <a:lnTo>
                  <a:pt x="6" y="70"/>
                </a:lnTo>
                <a:lnTo>
                  <a:pt x="8" y="68"/>
                </a:lnTo>
                <a:lnTo>
                  <a:pt x="10" y="67"/>
                </a:lnTo>
                <a:lnTo>
                  <a:pt x="12" y="65"/>
                </a:lnTo>
                <a:lnTo>
                  <a:pt x="15" y="65"/>
                </a:lnTo>
                <a:lnTo>
                  <a:pt x="18" y="65"/>
                </a:lnTo>
                <a:lnTo>
                  <a:pt x="22" y="64"/>
                </a:lnTo>
                <a:lnTo>
                  <a:pt x="37" y="64"/>
                </a:lnTo>
                <a:lnTo>
                  <a:pt x="41" y="64"/>
                </a:lnTo>
                <a:lnTo>
                  <a:pt x="44" y="64"/>
                </a:lnTo>
                <a:lnTo>
                  <a:pt x="48" y="62"/>
                </a:lnTo>
                <a:lnTo>
                  <a:pt x="51" y="62"/>
                </a:lnTo>
                <a:lnTo>
                  <a:pt x="54" y="61"/>
                </a:lnTo>
                <a:lnTo>
                  <a:pt x="57" y="59"/>
                </a:lnTo>
                <a:lnTo>
                  <a:pt x="57" y="58"/>
                </a:lnTo>
                <a:lnTo>
                  <a:pt x="58" y="55"/>
                </a:lnTo>
                <a:lnTo>
                  <a:pt x="60" y="54"/>
                </a:lnTo>
                <a:lnTo>
                  <a:pt x="60" y="51"/>
                </a:lnTo>
                <a:lnTo>
                  <a:pt x="61" y="46"/>
                </a:lnTo>
                <a:lnTo>
                  <a:pt x="61" y="43"/>
                </a:lnTo>
                <a:lnTo>
                  <a:pt x="61" y="40"/>
                </a:lnTo>
                <a:lnTo>
                  <a:pt x="61" y="36"/>
                </a:lnTo>
                <a:lnTo>
                  <a:pt x="63" y="22"/>
                </a:lnTo>
                <a:lnTo>
                  <a:pt x="63" y="16"/>
                </a:lnTo>
                <a:lnTo>
                  <a:pt x="63" y="11"/>
                </a:lnTo>
                <a:lnTo>
                  <a:pt x="63" y="7"/>
                </a:lnTo>
                <a:lnTo>
                  <a:pt x="63" y="4"/>
                </a:lnTo>
                <a:lnTo>
                  <a:pt x="64" y="3"/>
                </a:lnTo>
                <a:lnTo>
                  <a:pt x="64" y="1"/>
                </a:lnTo>
                <a:lnTo>
                  <a:pt x="66" y="0"/>
                </a:lnTo>
                <a:lnTo>
                  <a:pt x="69" y="0"/>
                </a:lnTo>
                <a:lnTo>
                  <a:pt x="70" y="0"/>
                </a:lnTo>
                <a:lnTo>
                  <a:pt x="73" y="0"/>
                </a:lnTo>
                <a:lnTo>
                  <a:pt x="74" y="1"/>
                </a:lnTo>
                <a:lnTo>
                  <a:pt x="76" y="1"/>
                </a:lnTo>
                <a:lnTo>
                  <a:pt x="82" y="4"/>
                </a:lnTo>
                <a:lnTo>
                  <a:pt x="85" y="6"/>
                </a:lnTo>
                <a:lnTo>
                  <a:pt x="89" y="8"/>
                </a:lnTo>
                <a:lnTo>
                  <a:pt x="95" y="11"/>
                </a:lnTo>
                <a:lnTo>
                  <a:pt x="102" y="17"/>
                </a:lnTo>
                <a:lnTo>
                  <a:pt x="109" y="22"/>
                </a:lnTo>
                <a:lnTo>
                  <a:pt x="112" y="24"/>
                </a:lnTo>
                <a:lnTo>
                  <a:pt x="115" y="26"/>
                </a:lnTo>
                <a:lnTo>
                  <a:pt x="118" y="27"/>
                </a:lnTo>
                <a:lnTo>
                  <a:pt x="121" y="29"/>
                </a:lnTo>
                <a:lnTo>
                  <a:pt x="124" y="29"/>
                </a:lnTo>
                <a:lnTo>
                  <a:pt x="125" y="29"/>
                </a:lnTo>
                <a:lnTo>
                  <a:pt x="127" y="30"/>
                </a:lnTo>
                <a:lnTo>
                  <a:pt x="128" y="30"/>
                </a:lnTo>
                <a:lnTo>
                  <a:pt x="130" y="30"/>
                </a:lnTo>
                <a:lnTo>
                  <a:pt x="133" y="29"/>
                </a:lnTo>
                <a:lnTo>
                  <a:pt x="134" y="29"/>
                </a:lnTo>
                <a:lnTo>
                  <a:pt x="136" y="27"/>
                </a:lnTo>
                <a:lnTo>
                  <a:pt x="137" y="27"/>
                </a:lnTo>
                <a:lnTo>
                  <a:pt x="138" y="27"/>
                </a:lnTo>
                <a:lnTo>
                  <a:pt x="140" y="29"/>
                </a:lnTo>
                <a:lnTo>
                  <a:pt x="141" y="29"/>
                </a:lnTo>
                <a:lnTo>
                  <a:pt x="144" y="32"/>
                </a:lnTo>
                <a:lnTo>
                  <a:pt x="146" y="32"/>
                </a:lnTo>
                <a:lnTo>
                  <a:pt x="147" y="32"/>
                </a:lnTo>
                <a:lnTo>
                  <a:pt x="149" y="32"/>
                </a:lnTo>
                <a:lnTo>
                  <a:pt x="152" y="32"/>
                </a:lnTo>
                <a:lnTo>
                  <a:pt x="156" y="32"/>
                </a:lnTo>
                <a:lnTo>
                  <a:pt x="163" y="30"/>
                </a:lnTo>
                <a:lnTo>
                  <a:pt x="165" y="30"/>
                </a:lnTo>
                <a:lnTo>
                  <a:pt x="168" y="32"/>
                </a:lnTo>
                <a:lnTo>
                  <a:pt x="168" y="32"/>
                </a:lnTo>
                <a:lnTo>
                  <a:pt x="170" y="32"/>
                </a:lnTo>
                <a:lnTo>
                  <a:pt x="179" y="35"/>
                </a:lnTo>
                <a:lnTo>
                  <a:pt x="182" y="35"/>
                </a:lnTo>
                <a:lnTo>
                  <a:pt x="185" y="35"/>
                </a:lnTo>
                <a:lnTo>
                  <a:pt x="192" y="36"/>
                </a:lnTo>
                <a:lnTo>
                  <a:pt x="197" y="3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Freeform 77"/>
          <p:cNvSpPr>
            <a:spLocks/>
          </p:cNvSpPr>
          <p:nvPr/>
        </p:nvSpPr>
        <p:spPr bwMode="auto">
          <a:xfrm>
            <a:off x="5156200" y="4557713"/>
            <a:ext cx="542925" cy="541338"/>
          </a:xfrm>
          <a:custGeom>
            <a:avLst/>
            <a:gdLst>
              <a:gd name="T0" fmla="*/ 105 w 342"/>
              <a:gd name="T1" fmla="*/ 5 h 341"/>
              <a:gd name="T2" fmla="*/ 262 w 342"/>
              <a:gd name="T3" fmla="*/ 2 h 341"/>
              <a:gd name="T4" fmla="*/ 311 w 342"/>
              <a:gd name="T5" fmla="*/ 0 h 341"/>
              <a:gd name="T6" fmla="*/ 326 w 342"/>
              <a:gd name="T7" fmla="*/ 2 h 341"/>
              <a:gd name="T8" fmla="*/ 332 w 342"/>
              <a:gd name="T9" fmla="*/ 3 h 341"/>
              <a:gd name="T10" fmla="*/ 333 w 342"/>
              <a:gd name="T11" fmla="*/ 6 h 341"/>
              <a:gd name="T12" fmla="*/ 336 w 342"/>
              <a:gd name="T13" fmla="*/ 11 h 341"/>
              <a:gd name="T14" fmla="*/ 339 w 342"/>
              <a:gd name="T15" fmla="*/ 18 h 341"/>
              <a:gd name="T16" fmla="*/ 340 w 342"/>
              <a:gd name="T17" fmla="*/ 34 h 341"/>
              <a:gd name="T18" fmla="*/ 340 w 342"/>
              <a:gd name="T19" fmla="*/ 86 h 341"/>
              <a:gd name="T20" fmla="*/ 342 w 342"/>
              <a:gd name="T21" fmla="*/ 168 h 341"/>
              <a:gd name="T22" fmla="*/ 342 w 342"/>
              <a:gd name="T23" fmla="*/ 187 h 341"/>
              <a:gd name="T24" fmla="*/ 339 w 342"/>
              <a:gd name="T25" fmla="*/ 197 h 341"/>
              <a:gd name="T26" fmla="*/ 335 w 342"/>
              <a:gd name="T27" fmla="*/ 210 h 341"/>
              <a:gd name="T28" fmla="*/ 333 w 342"/>
              <a:gd name="T29" fmla="*/ 226 h 341"/>
              <a:gd name="T30" fmla="*/ 333 w 342"/>
              <a:gd name="T31" fmla="*/ 248 h 341"/>
              <a:gd name="T32" fmla="*/ 335 w 342"/>
              <a:gd name="T33" fmla="*/ 307 h 341"/>
              <a:gd name="T34" fmla="*/ 335 w 342"/>
              <a:gd name="T35" fmla="*/ 319 h 341"/>
              <a:gd name="T36" fmla="*/ 333 w 342"/>
              <a:gd name="T37" fmla="*/ 326 h 341"/>
              <a:gd name="T38" fmla="*/ 333 w 342"/>
              <a:gd name="T39" fmla="*/ 331 h 341"/>
              <a:gd name="T40" fmla="*/ 329 w 342"/>
              <a:gd name="T41" fmla="*/ 335 h 341"/>
              <a:gd name="T42" fmla="*/ 321 w 342"/>
              <a:gd name="T43" fmla="*/ 336 h 341"/>
              <a:gd name="T44" fmla="*/ 305 w 342"/>
              <a:gd name="T45" fmla="*/ 338 h 341"/>
              <a:gd name="T46" fmla="*/ 240 w 342"/>
              <a:gd name="T47" fmla="*/ 338 h 341"/>
              <a:gd name="T48" fmla="*/ 157 w 342"/>
              <a:gd name="T49" fmla="*/ 338 h 341"/>
              <a:gd name="T50" fmla="*/ 44 w 342"/>
              <a:gd name="T51" fmla="*/ 341 h 341"/>
              <a:gd name="T52" fmla="*/ 23 w 342"/>
              <a:gd name="T53" fmla="*/ 339 h 341"/>
              <a:gd name="T54" fmla="*/ 14 w 342"/>
              <a:gd name="T55" fmla="*/ 339 h 341"/>
              <a:gd name="T56" fmla="*/ 10 w 342"/>
              <a:gd name="T57" fmla="*/ 336 h 341"/>
              <a:gd name="T58" fmla="*/ 7 w 342"/>
              <a:gd name="T59" fmla="*/ 332 h 341"/>
              <a:gd name="T60" fmla="*/ 4 w 342"/>
              <a:gd name="T61" fmla="*/ 325 h 341"/>
              <a:gd name="T62" fmla="*/ 3 w 342"/>
              <a:gd name="T63" fmla="*/ 313 h 341"/>
              <a:gd name="T64" fmla="*/ 1 w 342"/>
              <a:gd name="T65" fmla="*/ 284 h 341"/>
              <a:gd name="T66" fmla="*/ 1 w 342"/>
              <a:gd name="T67" fmla="*/ 232 h 341"/>
              <a:gd name="T68" fmla="*/ 3 w 342"/>
              <a:gd name="T69" fmla="*/ 211 h 341"/>
              <a:gd name="T70" fmla="*/ 3 w 342"/>
              <a:gd name="T71" fmla="*/ 189 h 341"/>
              <a:gd name="T72" fmla="*/ 1 w 342"/>
              <a:gd name="T73" fmla="*/ 111 h 341"/>
              <a:gd name="T74" fmla="*/ 0 w 342"/>
              <a:gd name="T75" fmla="*/ 40 h 341"/>
              <a:gd name="T76" fmla="*/ 1 w 342"/>
              <a:gd name="T77" fmla="*/ 22 h 341"/>
              <a:gd name="T78" fmla="*/ 3 w 342"/>
              <a:gd name="T79" fmla="*/ 15 h 341"/>
              <a:gd name="T80" fmla="*/ 4 w 342"/>
              <a:gd name="T81" fmla="*/ 11 h 341"/>
              <a:gd name="T82" fmla="*/ 9 w 342"/>
              <a:gd name="T83" fmla="*/ 6 h 341"/>
              <a:gd name="T84" fmla="*/ 17 w 342"/>
              <a:gd name="T85" fmla="*/ 5 h 341"/>
              <a:gd name="T86" fmla="*/ 28 w 342"/>
              <a:gd name="T87" fmla="*/ 3 h 341"/>
              <a:gd name="T88" fmla="*/ 67 w 342"/>
              <a:gd name="T89" fmla="*/ 5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42" h="341">
                <a:moveTo>
                  <a:pt x="68" y="5"/>
                </a:moveTo>
                <a:lnTo>
                  <a:pt x="84" y="5"/>
                </a:lnTo>
                <a:lnTo>
                  <a:pt x="105" y="5"/>
                </a:lnTo>
                <a:lnTo>
                  <a:pt x="166" y="3"/>
                </a:lnTo>
                <a:lnTo>
                  <a:pt x="191" y="3"/>
                </a:lnTo>
                <a:lnTo>
                  <a:pt x="262" y="2"/>
                </a:lnTo>
                <a:lnTo>
                  <a:pt x="276" y="2"/>
                </a:lnTo>
                <a:lnTo>
                  <a:pt x="303" y="0"/>
                </a:lnTo>
                <a:lnTo>
                  <a:pt x="311" y="0"/>
                </a:lnTo>
                <a:lnTo>
                  <a:pt x="317" y="2"/>
                </a:lnTo>
                <a:lnTo>
                  <a:pt x="321" y="2"/>
                </a:lnTo>
                <a:lnTo>
                  <a:pt x="326" y="2"/>
                </a:lnTo>
                <a:lnTo>
                  <a:pt x="327" y="2"/>
                </a:lnTo>
                <a:lnTo>
                  <a:pt x="329" y="3"/>
                </a:lnTo>
                <a:lnTo>
                  <a:pt x="332" y="3"/>
                </a:lnTo>
                <a:lnTo>
                  <a:pt x="333" y="5"/>
                </a:lnTo>
                <a:lnTo>
                  <a:pt x="333" y="5"/>
                </a:lnTo>
                <a:lnTo>
                  <a:pt x="333" y="6"/>
                </a:lnTo>
                <a:lnTo>
                  <a:pt x="335" y="8"/>
                </a:lnTo>
                <a:lnTo>
                  <a:pt x="336" y="9"/>
                </a:lnTo>
                <a:lnTo>
                  <a:pt x="336" y="11"/>
                </a:lnTo>
                <a:lnTo>
                  <a:pt x="337" y="13"/>
                </a:lnTo>
                <a:lnTo>
                  <a:pt x="337" y="15"/>
                </a:lnTo>
                <a:lnTo>
                  <a:pt x="339" y="18"/>
                </a:lnTo>
                <a:lnTo>
                  <a:pt x="339" y="24"/>
                </a:lnTo>
                <a:lnTo>
                  <a:pt x="340" y="29"/>
                </a:lnTo>
                <a:lnTo>
                  <a:pt x="340" y="34"/>
                </a:lnTo>
                <a:lnTo>
                  <a:pt x="340" y="43"/>
                </a:lnTo>
                <a:lnTo>
                  <a:pt x="340" y="50"/>
                </a:lnTo>
                <a:lnTo>
                  <a:pt x="340" y="86"/>
                </a:lnTo>
                <a:lnTo>
                  <a:pt x="342" y="136"/>
                </a:lnTo>
                <a:lnTo>
                  <a:pt x="342" y="155"/>
                </a:lnTo>
                <a:lnTo>
                  <a:pt x="342" y="168"/>
                </a:lnTo>
                <a:lnTo>
                  <a:pt x="342" y="176"/>
                </a:lnTo>
                <a:lnTo>
                  <a:pt x="342" y="181"/>
                </a:lnTo>
                <a:lnTo>
                  <a:pt x="342" y="187"/>
                </a:lnTo>
                <a:lnTo>
                  <a:pt x="340" y="189"/>
                </a:lnTo>
                <a:lnTo>
                  <a:pt x="340" y="194"/>
                </a:lnTo>
                <a:lnTo>
                  <a:pt x="339" y="197"/>
                </a:lnTo>
                <a:lnTo>
                  <a:pt x="336" y="205"/>
                </a:lnTo>
                <a:lnTo>
                  <a:pt x="336" y="207"/>
                </a:lnTo>
                <a:lnTo>
                  <a:pt x="335" y="210"/>
                </a:lnTo>
                <a:lnTo>
                  <a:pt x="335" y="216"/>
                </a:lnTo>
                <a:lnTo>
                  <a:pt x="333" y="221"/>
                </a:lnTo>
                <a:lnTo>
                  <a:pt x="333" y="226"/>
                </a:lnTo>
                <a:lnTo>
                  <a:pt x="333" y="233"/>
                </a:lnTo>
                <a:lnTo>
                  <a:pt x="333" y="242"/>
                </a:lnTo>
                <a:lnTo>
                  <a:pt x="333" y="248"/>
                </a:lnTo>
                <a:lnTo>
                  <a:pt x="333" y="268"/>
                </a:lnTo>
                <a:lnTo>
                  <a:pt x="335" y="299"/>
                </a:lnTo>
                <a:lnTo>
                  <a:pt x="335" y="307"/>
                </a:lnTo>
                <a:lnTo>
                  <a:pt x="335" y="312"/>
                </a:lnTo>
                <a:lnTo>
                  <a:pt x="335" y="316"/>
                </a:lnTo>
                <a:lnTo>
                  <a:pt x="335" y="319"/>
                </a:lnTo>
                <a:lnTo>
                  <a:pt x="335" y="322"/>
                </a:lnTo>
                <a:lnTo>
                  <a:pt x="335" y="325"/>
                </a:lnTo>
                <a:lnTo>
                  <a:pt x="333" y="326"/>
                </a:lnTo>
                <a:lnTo>
                  <a:pt x="333" y="329"/>
                </a:lnTo>
                <a:lnTo>
                  <a:pt x="333" y="329"/>
                </a:lnTo>
                <a:lnTo>
                  <a:pt x="333" y="331"/>
                </a:lnTo>
                <a:lnTo>
                  <a:pt x="332" y="332"/>
                </a:lnTo>
                <a:lnTo>
                  <a:pt x="330" y="333"/>
                </a:lnTo>
                <a:lnTo>
                  <a:pt x="329" y="335"/>
                </a:lnTo>
                <a:lnTo>
                  <a:pt x="327" y="335"/>
                </a:lnTo>
                <a:lnTo>
                  <a:pt x="324" y="336"/>
                </a:lnTo>
                <a:lnTo>
                  <a:pt x="321" y="336"/>
                </a:lnTo>
                <a:lnTo>
                  <a:pt x="317" y="338"/>
                </a:lnTo>
                <a:lnTo>
                  <a:pt x="313" y="338"/>
                </a:lnTo>
                <a:lnTo>
                  <a:pt x="305" y="338"/>
                </a:lnTo>
                <a:lnTo>
                  <a:pt x="288" y="338"/>
                </a:lnTo>
                <a:lnTo>
                  <a:pt x="259" y="338"/>
                </a:lnTo>
                <a:lnTo>
                  <a:pt x="240" y="338"/>
                </a:lnTo>
                <a:lnTo>
                  <a:pt x="224" y="338"/>
                </a:lnTo>
                <a:lnTo>
                  <a:pt x="183" y="338"/>
                </a:lnTo>
                <a:lnTo>
                  <a:pt x="157" y="338"/>
                </a:lnTo>
                <a:lnTo>
                  <a:pt x="89" y="339"/>
                </a:lnTo>
                <a:lnTo>
                  <a:pt x="70" y="339"/>
                </a:lnTo>
                <a:lnTo>
                  <a:pt x="44" y="341"/>
                </a:lnTo>
                <a:lnTo>
                  <a:pt x="36" y="341"/>
                </a:lnTo>
                <a:lnTo>
                  <a:pt x="28" y="341"/>
                </a:lnTo>
                <a:lnTo>
                  <a:pt x="23" y="339"/>
                </a:lnTo>
                <a:lnTo>
                  <a:pt x="19" y="339"/>
                </a:lnTo>
                <a:lnTo>
                  <a:pt x="17" y="339"/>
                </a:lnTo>
                <a:lnTo>
                  <a:pt x="14" y="339"/>
                </a:lnTo>
                <a:lnTo>
                  <a:pt x="13" y="338"/>
                </a:lnTo>
                <a:lnTo>
                  <a:pt x="12" y="338"/>
                </a:lnTo>
                <a:lnTo>
                  <a:pt x="10" y="336"/>
                </a:lnTo>
                <a:lnTo>
                  <a:pt x="9" y="335"/>
                </a:lnTo>
                <a:lnTo>
                  <a:pt x="7" y="333"/>
                </a:lnTo>
                <a:lnTo>
                  <a:pt x="7" y="332"/>
                </a:lnTo>
                <a:lnTo>
                  <a:pt x="6" y="329"/>
                </a:lnTo>
                <a:lnTo>
                  <a:pt x="4" y="328"/>
                </a:lnTo>
                <a:lnTo>
                  <a:pt x="4" y="325"/>
                </a:lnTo>
                <a:lnTo>
                  <a:pt x="3" y="323"/>
                </a:lnTo>
                <a:lnTo>
                  <a:pt x="3" y="319"/>
                </a:lnTo>
                <a:lnTo>
                  <a:pt x="3" y="313"/>
                </a:lnTo>
                <a:lnTo>
                  <a:pt x="3" y="306"/>
                </a:lnTo>
                <a:lnTo>
                  <a:pt x="3" y="297"/>
                </a:lnTo>
                <a:lnTo>
                  <a:pt x="1" y="284"/>
                </a:lnTo>
                <a:lnTo>
                  <a:pt x="1" y="253"/>
                </a:lnTo>
                <a:lnTo>
                  <a:pt x="1" y="243"/>
                </a:lnTo>
                <a:lnTo>
                  <a:pt x="1" y="232"/>
                </a:lnTo>
                <a:lnTo>
                  <a:pt x="1" y="224"/>
                </a:lnTo>
                <a:lnTo>
                  <a:pt x="3" y="217"/>
                </a:lnTo>
                <a:lnTo>
                  <a:pt x="3" y="211"/>
                </a:lnTo>
                <a:lnTo>
                  <a:pt x="3" y="203"/>
                </a:lnTo>
                <a:lnTo>
                  <a:pt x="3" y="197"/>
                </a:lnTo>
                <a:lnTo>
                  <a:pt x="3" y="189"/>
                </a:lnTo>
                <a:lnTo>
                  <a:pt x="3" y="181"/>
                </a:lnTo>
                <a:lnTo>
                  <a:pt x="3" y="163"/>
                </a:lnTo>
                <a:lnTo>
                  <a:pt x="1" y="111"/>
                </a:lnTo>
                <a:lnTo>
                  <a:pt x="0" y="56"/>
                </a:lnTo>
                <a:lnTo>
                  <a:pt x="0" y="48"/>
                </a:lnTo>
                <a:lnTo>
                  <a:pt x="0" y="40"/>
                </a:lnTo>
                <a:lnTo>
                  <a:pt x="0" y="32"/>
                </a:lnTo>
                <a:lnTo>
                  <a:pt x="0" y="25"/>
                </a:lnTo>
                <a:lnTo>
                  <a:pt x="1" y="22"/>
                </a:lnTo>
                <a:lnTo>
                  <a:pt x="1" y="19"/>
                </a:lnTo>
                <a:lnTo>
                  <a:pt x="1" y="16"/>
                </a:lnTo>
                <a:lnTo>
                  <a:pt x="3" y="15"/>
                </a:lnTo>
                <a:lnTo>
                  <a:pt x="3" y="13"/>
                </a:lnTo>
                <a:lnTo>
                  <a:pt x="4" y="12"/>
                </a:lnTo>
                <a:lnTo>
                  <a:pt x="4" y="11"/>
                </a:lnTo>
                <a:lnTo>
                  <a:pt x="7" y="8"/>
                </a:lnTo>
                <a:lnTo>
                  <a:pt x="9" y="8"/>
                </a:lnTo>
                <a:lnTo>
                  <a:pt x="9" y="6"/>
                </a:lnTo>
                <a:lnTo>
                  <a:pt x="12" y="6"/>
                </a:lnTo>
                <a:lnTo>
                  <a:pt x="14" y="5"/>
                </a:lnTo>
                <a:lnTo>
                  <a:pt x="17" y="5"/>
                </a:lnTo>
                <a:lnTo>
                  <a:pt x="19" y="5"/>
                </a:lnTo>
                <a:lnTo>
                  <a:pt x="23" y="3"/>
                </a:lnTo>
                <a:lnTo>
                  <a:pt x="28" y="3"/>
                </a:lnTo>
                <a:lnTo>
                  <a:pt x="41" y="3"/>
                </a:lnTo>
                <a:lnTo>
                  <a:pt x="64" y="5"/>
                </a:lnTo>
                <a:lnTo>
                  <a:pt x="67" y="5"/>
                </a:lnTo>
                <a:lnTo>
                  <a:pt x="68" y="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" name="Freeform 78"/>
          <p:cNvSpPr>
            <a:spLocks/>
          </p:cNvSpPr>
          <p:nvPr/>
        </p:nvSpPr>
        <p:spPr bwMode="auto">
          <a:xfrm>
            <a:off x="4237038" y="2219325"/>
            <a:ext cx="534988" cy="534988"/>
          </a:xfrm>
          <a:custGeom>
            <a:avLst/>
            <a:gdLst>
              <a:gd name="T0" fmla="*/ 336 w 337"/>
              <a:gd name="T1" fmla="*/ 142 h 337"/>
              <a:gd name="T2" fmla="*/ 337 w 337"/>
              <a:gd name="T3" fmla="*/ 253 h 337"/>
              <a:gd name="T4" fmla="*/ 337 w 337"/>
              <a:gd name="T5" fmla="*/ 302 h 337"/>
              <a:gd name="T6" fmla="*/ 337 w 337"/>
              <a:gd name="T7" fmla="*/ 313 h 337"/>
              <a:gd name="T8" fmla="*/ 336 w 337"/>
              <a:gd name="T9" fmla="*/ 318 h 337"/>
              <a:gd name="T10" fmla="*/ 336 w 337"/>
              <a:gd name="T11" fmla="*/ 324 h 337"/>
              <a:gd name="T12" fmla="*/ 334 w 337"/>
              <a:gd name="T13" fmla="*/ 329 h 337"/>
              <a:gd name="T14" fmla="*/ 333 w 337"/>
              <a:gd name="T15" fmla="*/ 332 h 337"/>
              <a:gd name="T16" fmla="*/ 329 w 337"/>
              <a:gd name="T17" fmla="*/ 334 h 337"/>
              <a:gd name="T18" fmla="*/ 326 w 337"/>
              <a:gd name="T19" fmla="*/ 336 h 337"/>
              <a:gd name="T20" fmla="*/ 320 w 337"/>
              <a:gd name="T21" fmla="*/ 337 h 337"/>
              <a:gd name="T22" fmla="*/ 316 w 337"/>
              <a:gd name="T23" fmla="*/ 337 h 337"/>
              <a:gd name="T24" fmla="*/ 302 w 337"/>
              <a:gd name="T25" fmla="*/ 337 h 337"/>
              <a:gd name="T26" fmla="*/ 262 w 337"/>
              <a:gd name="T27" fmla="*/ 337 h 337"/>
              <a:gd name="T28" fmla="*/ 167 w 337"/>
              <a:gd name="T29" fmla="*/ 337 h 337"/>
              <a:gd name="T30" fmla="*/ 64 w 337"/>
              <a:gd name="T31" fmla="*/ 337 h 337"/>
              <a:gd name="T32" fmla="*/ 26 w 337"/>
              <a:gd name="T33" fmla="*/ 337 h 337"/>
              <a:gd name="T34" fmla="*/ 16 w 337"/>
              <a:gd name="T35" fmla="*/ 337 h 337"/>
              <a:gd name="T36" fmla="*/ 10 w 337"/>
              <a:gd name="T37" fmla="*/ 336 h 337"/>
              <a:gd name="T38" fmla="*/ 6 w 337"/>
              <a:gd name="T39" fmla="*/ 333 h 337"/>
              <a:gd name="T40" fmla="*/ 3 w 337"/>
              <a:gd name="T41" fmla="*/ 332 h 337"/>
              <a:gd name="T42" fmla="*/ 3 w 337"/>
              <a:gd name="T43" fmla="*/ 329 h 337"/>
              <a:gd name="T44" fmla="*/ 1 w 337"/>
              <a:gd name="T45" fmla="*/ 323 h 337"/>
              <a:gd name="T46" fmla="*/ 0 w 337"/>
              <a:gd name="T47" fmla="*/ 314 h 337"/>
              <a:gd name="T48" fmla="*/ 0 w 337"/>
              <a:gd name="T49" fmla="*/ 304 h 337"/>
              <a:gd name="T50" fmla="*/ 0 w 337"/>
              <a:gd name="T51" fmla="*/ 288 h 337"/>
              <a:gd name="T52" fmla="*/ 0 w 337"/>
              <a:gd name="T53" fmla="*/ 218 h 337"/>
              <a:gd name="T54" fmla="*/ 0 w 337"/>
              <a:gd name="T55" fmla="*/ 188 h 337"/>
              <a:gd name="T56" fmla="*/ 0 w 337"/>
              <a:gd name="T57" fmla="*/ 169 h 337"/>
              <a:gd name="T58" fmla="*/ 1 w 337"/>
              <a:gd name="T59" fmla="*/ 141 h 337"/>
              <a:gd name="T60" fmla="*/ 1 w 337"/>
              <a:gd name="T61" fmla="*/ 124 h 337"/>
              <a:gd name="T62" fmla="*/ 1 w 337"/>
              <a:gd name="T63" fmla="*/ 81 h 337"/>
              <a:gd name="T64" fmla="*/ 1 w 337"/>
              <a:gd name="T65" fmla="*/ 39 h 337"/>
              <a:gd name="T66" fmla="*/ 1 w 337"/>
              <a:gd name="T67" fmla="*/ 28 h 337"/>
              <a:gd name="T68" fmla="*/ 1 w 337"/>
              <a:gd name="T69" fmla="*/ 19 h 337"/>
              <a:gd name="T70" fmla="*/ 3 w 337"/>
              <a:gd name="T71" fmla="*/ 13 h 337"/>
              <a:gd name="T72" fmla="*/ 3 w 337"/>
              <a:gd name="T73" fmla="*/ 10 h 337"/>
              <a:gd name="T74" fmla="*/ 4 w 337"/>
              <a:gd name="T75" fmla="*/ 7 h 337"/>
              <a:gd name="T76" fmla="*/ 7 w 337"/>
              <a:gd name="T77" fmla="*/ 4 h 337"/>
              <a:gd name="T78" fmla="*/ 11 w 337"/>
              <a:gd name="T79" fmla="*/ 3 h 337"/>
              <a:gd name="T80" fmla="*/ 17 w 337"/>
              <a:gd name="T81" fmla="*/ 1 h 337"/>
              <a:gd name="T82" fmla="*/ 23 w 337"/>
              <a:gd name="T83" fmla="*/ 1 h 337"/>
              <a:gd name="T84" fmla="*/ 36 w 337"/>
              <a:gd name="T85" fmla="*/ 1 h 337"/>
              <a:gd name="T86" fmla="*/ 94 w 337"/>
              <a:gd name="T87" fmla="*/ 1 h 337"/>
              <a:gd name="T88" fmla="*/ 177 w 337"/>
              <a:gd name="T89" fmla="*/ 1 h 337"/>
              <a:gd name="T90" fmla="*/ 278 w 337"/>
              <a:gd name="T91" fmla="*/ 0 h 337"/>
              <a:gd name="T92" fmla="*/ 305 w 337"/>
              <a:gd name="T93" fmla="*/ 0 h 337"/>
              <a:gd name="T94" fmla="*/ 317 w 337"/>
              <a:gd name="T95" fmla="*/ 0 h 337"/>
              <a:gd name="T96" fmla="*/ 323 w 337"/>
              <a:gd name="T97" fmla="*/ 1 h 337"/>
              <a:gd name="T98" fmla="*/ 327 w 337"/>
              <a:gd name="T99" fmla="*/ 4 h 337"/>
              <a:gd name="T100" fmla="*/ 332 w 337"/>
              <a:gd name="T101" fmla="*/ 9 h 337"/>
              <a:gd name="T102" fmla="*/ 333 w 337"/>
              <a:gd name="T103" fmla="*/ 13 h 337"/>
              <a:gd name="T104" fmla="*/ 333 w 337"/>
              <a:gd name="T105" fmla="*/ 17 h 337"/>
              <a:gd name="T106" fmla="*/ 334 w 337"/>
              <a:gd name="T107" fmla="*/ 23 h 337"/>
              <a:gd name="T108" fmla="*/ 336 w 337"/>
              <a:gd name="T109" fmla="*/ 36 h 337"/>
              <a:gd name="T110" fmla="*/ 336 w 337"/>
              <a:gd name="T111" fmla="*/ 51 h 337"/>
              <a:gd name="T112" fmla="*/ 336 w 337"/>
              <a:gd name="T113" fmla="*/ 6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7" h="337">
                <a:moveTo>
                  <a:pt x="336" y="68"/>
                </a:moveTo>
                <a:lnTo>
                  <a:pt x="336" y="142"/>
                </a:lnTo>
                <a:lnTo>
                  <a:pt x="337" y="230"/>
                </a:lnTo>
                <a:lnTo>
                  <a:pt x="337" y="253"/>
                </a:lnTo>
                <a:lnTo>
                  <a:pt x="337" y="289"/>
                </a:lnTo>
                <a:lnTo>
                  <a:pt x="337" y="302"/>
                </a:lnTo>
                <a:lnTo>
                  <a:pt x="337" y="310"/>
                </a:lnTo>
                <a:lnTo>
                  <a:pt x="337" y="313"/>
                </a:lnTo>
                <a:lnTo>
                  <a:pt x="337" y="317"/>
                </a:lnTo>
                <a:lnTo>
                  <a:pt x="336" y="318"/>
                </a:lnTo>
                <a:lnTo>
                  <a:pt x="336" y="321"/>
                </a:lnTo>
                <a:lnTo>
                  <a:pt x="336" y="324"/>
                </a:lnTo>
                <a:lnTo>
                  <a:pt x="334" y="326"/>
                </a:lnTo>
                <a:lnTo>
                  <a:pt x="334" y="329"/>
                </a:lnTo>
                <a:lnTo>
                  <a:pt x="333" y="330"/>
                </a:lnTo>
                <a:lnTo>
                  <a:pt x="333" y="332"/>
                </a:lnTo>
                <a:lnTo>
                  <a:pt x="332" y="333"/>
                </a:lnTo>
                <a:lnTo>
                  <a:pt x="329" y="334"/>
                </a:lnTo>
                <a:lnTo>
                  <a:pt x="329" y="336"/>
                </a:lnTo>
                <a:lnTo>
                  <a:pt x="326" y="336"/>
                </a:lnTo>
                <a:lnTo>
                  <a:pt x="324" y="337"/>
                </a:lnTo>
                <a:lnTo>
                  <a:pt x="320" y="337"/>
                </a:lnTo>
                <a:lnTo>
                  <a:pt x="317" y="337"/>
                </a:lnTo>
                <a:lnTo>
                  <a:pt x="316" y="337"/>
                </a:lnTo>
                <a:lnTo>
                  <a:pt x="311" y="337"/>
                </a:lnTo>
                <a:lnTo>
                  <a:pt x="302" y="337"/>
                </a:lnTo>
                <a:lnTo>
                  <a:pt x="281" y="337"/>
                </a:lnTo>
                <a:lnTo>
                  <a:pt x="262" y="337"/>
                </a:lnTo>
                <a:lnTo>
                  <a:pt x="224" y="337"/>
                </a:lnTo>
                <a:lnTo>
                  <a:pt x="167" y="337"/>
                </a:lnTo>
                <a:lnTo>
                  <a:pt x="89" y="337"/>
                </a:lnTo>
                <a:lnTo>
                  <a:pt x="64" y="337"/>
                </a:lnTo>
                <a:lnTo>
                  <a:pt x="35" y="337"/>
                </a:lnTo>
                <a:lnTo>
                  <a:pt x="26" y="337"/>
                </a:lnTo>
                <a:lnTo>
                  <a:pt x="20" y="337"/>
                </a:lnTo>
                <a:lnTo>
                  <a:pt x="16" y="337"/>
                </a:lnTo>
                <a:lnTo>
                  <a:pt x="13" y="337"/>
                </a:lnTo>
                <a:lnTo>
                  <a:pt x="10" y="336"/>
                </a:lnTo>
                <a:lnTo>
                  <a:pt x="7" y="334"/>
                </a:lnTo>
                <a:lnTo>
                  <a:pt x="6" y="333"/>
                </a:lnTo>
                <a:lnTo>
                  <a:pt x="4" y="333"/>
                </a:lnTo>
                <a:lnTo>
                  <a:pt x="3" y="332"/>
                </a:lnTo>
                <a:lnTo>
                  <a:pt x="3" y="330"/>
                </a:lnTo>
                <a:lnTo>
                  <a:pt x="3" y="329"/>
                </a:lnTo>
                <a:lnTo>
                  <a:pt x="3" y="327"/>
                </a:lnTo>
                <a:lnTo>
                  <a:pt x="1" y="323"/>
                </a:lnTo>
                <a:lnTo>
                  <a:pt x="1" y="318"/>
                </a:lnTo>
                <a:lnTo>
                  <a:pt x="0" y="314"/>
                </a:lnTo>
                <a:lnTo>
                  <a:pt x="0" y="310"/>
                </a:lnTo>
                <a:lnTo>
                  <a:pt x="0" y="304"/>
                </a:lnTo>
                <a:lnTo>
                  <a:pt x="0" y="295"/>
                </a:lnTo>
                <a:lnTo>
                  <a:pt x="0" y="288"/>
                </a:lnTo>
                <a:lnTo>
                  <a:pt x="0" y="240"/>
                </a:lnTo>
                <a:lnTo>
                  <a:pt x="0" y="218"/>
                </a:lnTo>
                <a:lnTo>
                  <a:pt x="0" y="198"/>
                </a:lnTo>
                <a:lnTo>
                  <a:pt x="0" y="188"/>
                </a:lnTo>
                <a:lnTo>
                  <a:pt x="0" y="179"/>
                </a:lnTo>
                <a:lnTo>
                  <a:pt x="0" y="169"/>
                </a:lnTo>
                <a:lnTo>
                  <a:pt x="1" y="145"/>
                </a:lnTo>
                <a:lnTo>
                  <a:pt x="1" y="141"/>
                </a:lnTo>
                <a:lnTo>
                  <a:pt x="1" y="132"/>
                </a:lnTo>
                <a:lnTo>
                  <a:pt x="1" y="124"/>
                </a:lnTo>
                <a:lnTo>
                  <a:pt x="1" y="99"/>
                </a:lnTo>
                <a:lnTo>
                  <a:pt x="1" y="81"/>
                </a:lnTo>
                <a:lnTo>
                  <a:pt x="1" y="48"/>
                </a:lnTo>
                <a:lnTo>
                  <a:pt x="1" y="39"/>
                </a:lnTo>
                <a:lnTo>
                  <a:pt x="1" y="33"/>
                </a:lnTo>
                <a:lnTo>
                  <a:pt x="1" y="28"/>
                </a:lnTo>
                <a:lnTo>
                  <a:pt x="1" y="23"/>
                </a:lnTo>
                <a:lnTo>
                  <a:pt x="1" y="19"/>
                </a:lnTo>
                <a:lnTo>
                  <a:pt x="3" y="14"/>
                </a:lnTo>
                <a:lnTo>
                  <a:pt x="3" y="13"/>
                </a:lnTo>
                <a:lnTo>
                  <a:pt x="3" y="12"/>
                </a:lnTo>
                <a:lnTo>
                  <a:pt x="3" y="10"/>
                </a:lnTo>
                <a:lnTo>
                  <a:pt x="3" y="9"/>
                </a:lnTo>
                <a:lnTo>
                  <a:pt x="4" y="7"/>
                </a:lnTo>
                <a:lnTo>
                  <a:pt x="6" y="6"/>
                </a:lnTo>
                <a:lnTo>
                  <a:pt x="7" y="4"/>
                </a:lnTo>
                <a:lnTo>
                  <a:pt x="9" y="4"/>
                </a:lnTo>
                <a:lnTo>
                  <a:pt x="11" y="3"/>
                </a:lnTo>
                <a:lnTo>
                  <a:pt x="14" y="3"/>
                </a:lnTo>
                <a:lnTo>
                  <a:pt x="17" y="1"/>
                </a:lnTo>
                <a:lnTo>
                  <a:pt x="20" y="1"/>
                </a:lnTo>
                <a:lnTo>
                  <a:pt x="23" y="1"/>
                </a:lnTo>
                <a:lnTo>
                  <a:pt x="27" y="1"/>
                </a:lnTo>
                <a:lnTo>
                  <a:pt x="36" y="1"/>
                </a:lnTo>
                <a:lnTo>
                  <a:pt x="67" y="1"/>
                </a:lnTo>
                <a:lnTo>
                  <a:pt x="94" y="1"/>
                </a:lnTo>
                <a:lnTo>
                  <a:pt x="128" y="1"/>
                </a:lnTo>
                <a:lnTo>
                  <a:pt x="177" y="1"/>
                </a:lnTo>
                <a:lnTo>
                  <a:pt x="234" y="1"/>
                </a:lnTo>
                <a:lnTo>
                  <a:pt x="278" y="0"/>
                </a:lnTo>
                <a:lnTo>
                  <a:pt x="295" y="0"/>
                </a:lnTo>
                <a:lnTo>
                  <a:pt x="305" y="0"/>
                </a:lnTo>
                <a:lnTo>
                  <a:pt x="313" y="0"/>
                </a:lnTo>
                <a:lnTo>
                  <a:pt x="317" y="0"/>
                </a:lnTo>
                <a:lnTo>
                  <a:pt x="320" y="1"/>
                </a:lnTo>
                <a:lnTo>
                  <a:pt x="323" y="1"/>
                </a:lnTo>
                <a:lnTo>
                  <a:pt x="326" y="3"/>
                </a:lnTo>
                <a:lnTo>
                  <a:pt x="327" y="4"/>
                </a:lnTo>
                <a:lnTo>
                  <a:pt x="330" y="6"/>
                </a:lnTo>
                <a:lnTo>
                  <a:pt x="332" y="9"/>
                </a:lnTo>
                <a:lnTo>
                  <a:pt x="332" y="10"/>
                </a:lnTo>
                <a:lnTo>
                  <a:pt x="333" y="13"/>
                </a:lnTo>
                <a:lnTo>
                  <a:pt x="333" y="14"/>
                </a:lnTo>
                <a:lnTo>
                  <a:pt x="333" y="17"/>
                </a:lnTo>
                <a:lnTo>
                  <a:pt x="334" y="22"/>
                </a:lnTo>
                <a:lnTo>
                  <a:pt x="334" y="23"/>
                </a:lnTo>
                <a:lnTo>
                  <a:pt x="334" y="28"/>
                </a:lnTo>
                <a:lnTo>
                  <a:pt x="336" y="36"/>
                </a:lnTo>
                <a:lnTo>
                  <a:pt x="336" y="44"/>
                </a:lnTo>
                <a:lnTo>
                  <a:pt x="336" y="51"/>
                </a:lnTo>
                <a:lnTo>
                  <a:pt x="336" y="58"/>
                </a:lnTo>
                <a:lnTo>
                  <a:pt x="336" y="68"/>
                </a:lnTo>
                <a:lnTo>
                  <a:pt x="336" y="68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583" name="TextBox 582"/>
          <p:cNvSpPr txBox="1"/>
          <p:nvPr/>
        </p:nvSpPr>
        <p:spPr>
          <a:xfrm>
            <a:off x="2399508" y="1030287"/>
            <a:ext cx="52943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Douglas</a:t>
            </a:r>
            <a:endParaRPr lang="en-US" sz="700" b="1" dirty="0"/>
          </a:p>
        </p:txBody>
      </p:sp>
      <p:sp>
        <p:nvSpPr>
          <p:cNvPr id="584" name="TextBox 583"/>
          <p:cNvSpPr txBox="1"/>
          <p:nvPr/>
        </p:nvSpPr>
        <p:spPr>
          <a:xfrm>
            <a:off x="2978548" y="1031874"/>
            <a:ext cx="52943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Bayfield</a:t>
            </a:r>
            <a:endParaRPr lang="en-US" sz="700" b="1" dirty="0"/>
          </a:p>
        </p:txBody>
      </p:sp>
      <p:sp>
        <p:nvSpPr>
          <p:cNvPr id="585" name="TextBox 584"/>
          <p:cNvSpPr txBox="1"/>
          <p:nvPr/>
        </p:nvSpPr>
        <p:spPr>
          <a:xfrm>
            <a:off x="3476625" y="1394574"/>
            <a:ext cx="52943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Ashland</a:t>
            </a:r>
            <a:endParaRPr lang="en-US" sz="700" b="1" dirty="0"/>
          </a:p>
        </p:txBody>
      </p:sp>
      <p:sp>
        <p:nvSpPr>
          <p:cNvPr id="586" name="TextBox 585"/>
          <p:cNvSpPr txBox="1"/>
          <p:nvPr/>
        </p:nvSpPr>
        <p:spPr>
          <a:xfrm>
            <a:off x="3845719" y="1171545"/>
            <a:ext cx="37147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Iron</a:t>
            </a:r>
            <a:endParaRPr lang="en-US" sz="700" b="1" dirty="0"/>
          </a:p>
        </p:txBody>
      </p:sp>
      <p:sp>
        <p:nvSpPr>
          <p:cNvPr id="587" name="TextBox 586"/>
          <p:cNvSpPr txBox="1"/>
          <p:nvPr/>
        </p:nvSpPr>
        <p:spPr>
          <a:xfrm>
            <a:off x="4496594" y="1494602"/>
            <a:ext cx="37147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Vilas</a:t>
            </a:r>
            <a:endParaRPr lang="en-US" sz="700" b="1" dirty="0"/>
          </a:p>
        </p:txBody>
      </p:sp>
      <p:sp>
        <p:nvSpPr>
          <p:cNvPr id="588" name="TextBox 587"/>
          <p:cNvSpPr txBox="1"/>
          <p:nvPr/>
        </p:nvSpPr>
        <p:spPr>
          <a:xfrm>
            <a:off x="4419600" y="1919258"/>
            <a:ext cx="49291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Oneida</a:t>
            </a:r>
            <a:endParaRPr lang="en-US" sz="700" b="1" dirty="0"/>
          </a:p>
        </p:txBody>
      </p:sp>
      <p:sp>
        <p:nvSpPr>
          <p:cNvPr id="589" name="TextBox 588"/>
          <p:cNvSpPr txBox="1"/>
          <p:nvPr/>
        </p:nvSpPr>
        <p:spPr>
          <a:xfrm>
            <a:off x="5134769" y="2085945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Forest</a:t>
            </a:r>
            <a:endParaRPr lang="en-US" sz="700" b="1" dirty="0"/>
          </a:p>
        </p:txBody>
      </p:sp>
      <p:sp>
        <p:nvSpPr>
          <p:cNvPr id="590" name="TextBox 589"/>
          <p:cNvSpPr txBox="1"/>
          <p:nvPr/>
        </p:nvSpPr>
        <p:spPr>
          <a:xfrm>
            <a:off x="5388768" y="1747823"/>
            <a:ext cx="5603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Florence</a:t>
            </a:r>
            <a:endParaRPr lang="en-US" sz="700" b="1" dirty="0"/>
          </a:p>
        </p:txBody>
      </p:sp>
      <p:sp>
        <p:nvSpPr>
          <p:cNvPr id="591" name="TextBox 590"/>
          <p:cNvSpPr txBox="1"/>
          <p:nvPr/>
        </p:nvSpPr>
        <p:spPr>
          <a:xfrm>
            <a:off x="5607842" y="2219295"/>
            <a:ext cx="5889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Marinette</a:t>
            </a:r>
            <a:endParaRPr lang="en-US" sz="700" b="1" dirty="0"/>
          </a:p>
        </p:txBody>
      </p:sp>
      <p:sp>
        <p:nvSpPr>
          <p:cNvPr id="592" name="TextBox 591"/>
          <p:cNvSpPr txBox="1"/>
          <p:nvPr/>
        </p:nvSpPr>
        <p:spPr>
          <a:xfrm>
            <a:off x="2040732" y="1718469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Burnett</a:t>
            </a:r>
            <a:endParaRPr lang="en-US" sz="700" b="1" dirty="0"/>
          </a:p>
        </p:txBody>
      </p:sp>
      <p:sp>
        <p:nvSpPr>
          <p:cNvPr id="593" name="TextBox 592"/>
          <p:cNvSpPr txBox="1"/>
          <p:nvPr/>
        </p:nvSpPr>
        <p:spPr>
          <a:xfrm>
            <a:off x="2469754" y="1738253"/>
            <a:ext cx="5782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Washburn</a:t>
            </a:r>
            <a:endParaRPr lang="en-US" sz="700" b="1" dirty="0"/>
          </a:p>
        </p:txBody>
      </p:sp>
      <p:sp>
        <p:nvSpPr>
          <p:cNvPr id="594" name="TextBox 593"/>
          <p:cNvSpPr txBox="1"/>
          <p:nvPr/>
        </p:nvSpPr>
        <p:spPr>
          <a:xfrm>
            <a:off x="3070622" y="1747823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Sawyer</a:t>
            </a:r>
            <a:endParaRPr lang="en-US" sz="700" b="1" dirty="0"/>
          </a:p>
        </p:txBody>
      </p:sp>
      <p:sp>
        <p:nvSpPr>
          <p:cNvPr id="595" name="TextBox 594"/>
          <p:cNvSpPr txBox="1"/>
          <p:nvPr/>
        </p:nvSpPr>
        <p:spPr>
          <a:xfrm>
            <a:off x="3772297" y="1928798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Price</a:t>
            </a:r>
            <a:endParaRPr lang="en-US" sz="700" b="1" dirty="0"/>
          </a:p>
        </p:txBody>
      </p:sp>
      <p:sp>
        <p:nvSpPr>
          <p:cNvPr id="596" name="TextBox 595"/>
          <p:cNvSpPr txBox="1"/>
          <p:nvPr/>
        </p:nvSpPr>
        <p:spPr>
          <a:xfrm>
            <a:off x="2001044" y="2224058"/>
            <a:ext cx="38973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Polk</a:t>
            </a:r>
            <a:endParaRPr lang="en-US" sz="700" b="1" dirty="0"/>
          </a:p>
        </p:txBody>
      </p:sp>
      <p:sp>
        <p:nvSpPr>
          <p:cNvPr id="597" name="TextBox 596"/>
          <p:cNvSpPr txBox="1"/>
          <p:nvPr/>
        </p:nvSpPr>
        <p:spPr>
          <a:xfrm>
            <a:off x="2455863" y="2238346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Barron</a:t>
            </a:r>
            <a:endParaRPr lang="en-US" sz="700" b="1" dirty="0"/>
          </a:p>
        </p:txBody>
      </p:sp>
      <p:sp>
        <p:nvSpPr>
          <p:cNvPr id="598" name="TextBox 597"/>
          <p:cNvSpPr txBox="1"/>
          <p:nvPr/>
        </p:nvSpPr>
        <p:spPr>
          <a:xfrm>
            <a:off x="3108325" y="2219279"/>
            <a:ext cx="3984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Rusk</a:t>
            </a:r>
            <a:endParaRPr lang="en-US" sz="700" b="1" dirty="0"/>
          </a:p>
        </p:txBody>
      </p:sp>
      <p:sp>
        <p:nvSpPr>
          <p:cNvPr id="599" name="TextBox 598"/>
          <p:cNvSpPr txBox="1"/>
          <p:nvPr/>
        </p:nvSpPr>
        <p:spPr>
          <a:xfrm>
            <a:off x="3633789" y="2520935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Taylor</a:t>
            </a:r>
            <a:endParaRPr lang="en-US" sz="700" b="1" dirty="0"/>
          </a:p>
        </p:txBody>
      </p:sp>
      <p:sp>
        <p:nvSpPr>
          <p:cNvPr id="600" name="TextBox 599"/>
          <p:cNvSpPr txBox="1"/>
          <p:nvPr/>
        </p:nvSpPr>
        <p:spPr>
          <a:xfrm>
            <a:off x="4277520" y="2393127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Lincoln</a:t>
            </a:r>
            <a:endParaRPr lang="en-US" sz="700" b="1" dirty="0"/>
          </a:p>
        </p:txBody>
      </p:sp>
      <p:sp>
        <p:nvSpPr>
          <p:cNvPr id="601" name="TextBox 600"/>
          <p:cNvSpPr txBox="1"/>
          <p:nvPr/>
        </p:nvSpPr>
        <p:spPr>
          <a:xfrm>
            <a:off x="4856558" y="2486819"/>
            <a:ext cx="555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Langlade</a:t>
            </a:r>
            <a:endParaRPr lang="en-US" sz="700" b="1" dirty="0"/>
          </a:p>
        </p:txBody>
      </p:sp>
      <p:sp>
        <p:nvSpPr>
          <p:cNvPr id="602" name="TextBox 601"/>
          <p:cNvSpPr txBox="1"/>
          <p:nvPr/>
        </p:nvSpPr>
        <p:spPr>
          <a:xfrm>
            <a:off x="5595938" y="2824972"/>
            <a:ext cx="4691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Oconto</a:t>
            </a:r>
            <a:endParaRPr lang="en-US" sz="700" b="1" dirty="0"/>
          </a:p>
        </p:txBody>
      </p:sp>
      <p:sp>
        <p:nvSpPr>
          <p:cNvPr id="603" name="TextBox 602"/>
          <p:cNvSpPr txBox="1"/>
          <p:nvPr/>
        </p:nvSpPr>
        <p:spPr>
          <a:xfrm>
            <a:off x="5070872" y="2759060"/>
            <a:ext cx="6818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Menominee</a:t>
            </a:r>
            <a:endParaRPr lang="en-US" sz="700" b="1" dirty="0"/>
          </a:p>
        </p:txBody>
      </p:sp>
      <p:sp>
        <p:nvSpPr>
          <p:cNvPr id="604" name="TextBox 603"/>
          <p:cNvSpPr txBox="1"/>
          <p:nvPr/>
        </p:nvSpPr>
        <p:spPr>
          <a:xfrm>
            <a:off x="1901031" y="2728104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St. Croix</a:t>
            </a:r>
            <a:endParaRPr lang="en-US" sz="700" b="1" dirty="0"/>
          </a:p>
        </p:txBody>
      </p:sp>
      <p:sp>
        <p:nvSpPr>
          <p:cNvPr id="605" name="TextBox 604"/>
          <p:cNvSpPr txBox="1"/>
          <p:nvPr/>
        </p:nvSpPr>
        <p:spPr>
          <a:xfrm>
            <a:off x="1935957" y="3095595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Pierce</a:t>
            </a:r>
            <a:endParaRPr lang="en-US" sz="700" b="1" dirty="0"/>
          </a:p>
        </p:txBody>
      </p:sp>
      <p:sp>
        <p:nvSpPr>
          <p:cNvPr id="606" name="TextBox 605"/>
          <p:cNvSpPr txBox="1"/>
          <p:nvPr/>
        </p:nvSpPr>
        <p:spPr>
          <a:xfrm>
            <a:off x="2416175" y="2834453"/>
            <a:ext cx="4032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Dunn</a:t>
            </a:r>
            <a:endParaRPr lang="en-US" sz="700" b="1" dirty="0"/>
          </a:p>
        </p:txBody>
      </p:sp>
      <p:sp>
        <p:nvSpPr>
          <p:cNvPr id="607" name="TextBox 606"/>
          <p:cNvSpPr txBox="1"/>
          <p:nvPr/>
        </p:nvSpPr>
        <p:spPr>
          <a:xfrm>
            <a:off x="2878534" y="2702703"/>
            <a:ext cx="5679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Chippewa</a:t>
            </a:r>
            <a:endParaRPr lang="en-US" sz="700" b="1" dirty="0"/>
          </a:p>
        </p:txBody>
      </p:sp>
      <p:sp>
        <p:nvSpPr>
          <p:cNvPr id="608" name="TextBox 607"/>
          <p:cNvSpPr txBox="1"/>
          <p:nvPr/>
        </p:nvSpPr>
        <p:spPr>
          <a:xfrm>
            <a:off x="2883892" y="3105120"/>
            <a:ext cx="6266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Eau Claire</a:t>
            </a:r>
            <a:endParaRPr lang="en-US" sz="700" b="1" dirty="0"/>
          </a:p>
        </p:txBody>
      </p:sp>
      <p:sp>
        <p:nvSpPr>
          <p:cNvPr id="609" name="TextBox 608"/>
          <p:cNvSpPr txBox="1"/>
          <p:nvPr/>
        </p:nvSpPr>
        <p:spPr>
          <a:xfrm>
            <a:off x="2400697" y="3225799"/>
            <a:ext cx="4945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Pepin</a:t>
            </a:r>
            <a:endParaRPr lang="en-US" sz="700" b="1" dirty="0"/>
          </a:p>
        </p:txBody>
      </p:sp>
      <p:sp>
        <p:nvSpPr>
          <p:cNvPr id="610" name="TextBox 609"/>
          <p:cNvSpPr txBox="1"/>
          <p:nvPr/>
        </p:nvSpPr>
        <p:spPr>
          <a:xfrm>
            <a:off x="3561158" y="3087658"/>
            <a:ext cx="3794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Clark</a:t>
            </a:r>
            <a:endParaRPr lang="en-US" sz="700" b="1" dirty="0"/>
          </a:p>
        </p:txBody>
      </p:sp>
      <p:sp>
        <p:nvSpPr>
          <p:cNvPr id="611" name="TextBox 610"/>
          <p:cNvSpPr txBox="1"/>
          <p:nvPr/>
        </p:nvSpPr>
        <p:spPr>
          <a:xfrm>
            <a:off x="4210050" y="2946399"/>
            <a:ext cx="5730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Marathon</a:t>
            </a:r>
            <a:endParaRPr lang="en-US" sz="700" b="1" dirty="0"/>
          </a:p>
        </p:txBody>
      </p:sp>
      <p:sp>
        <p:nvSpPr>
          <p:cNvPr id="612" name="TextBox 611"/>
          <p:cNvSpPr txBox="1"/>
          <p:nvPr/>
        </p:nvSpPr>
        <p:spPr>
          <a:xfrm>
            <a:off x="4042173" y="3522632"/>
            <a:ext cx="4369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Wood</a:t>
            </a:r>
            <a:endParaRPr lang="en-US" sz="700" b="1" dirty="0"/>
          </a:p>
        </p:txBody>
      </p:sp>
      <p:sp>
        <p:nvSpPr>
          <p:cNvPr id="613" name="TextBox 612"/>
          <p:cNvSpPr txBox="1"/>
          <p:nvPr/>
        </p:nvSpPr>
        <p:spPr>
          <a:xfrm>
            <a:off x="4496593" y="3442478"/>
            <a:ext cx="4818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Portage</a:t>
            </a:r>
            <a:endParaRPr lang="en-US" sz="700" b="1" dirty="0"/>
          </a:p>
        </p:txBody>
      </p:sp>
      <p:sp>
        <p:nvSpPr>
          <p:cNvPr id="614" name="TextBox 613"/>
          <p:cNvSpPr txBox="1"/>
          <p:nvPr/>
        </p:nvSpPr>
        <p:spPr>
          <a:xfrm>
            <a:off x="5083972" y="3065402"/>
            <a:ext cx="55562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Shawano</a:t>
            </a:r>
            <a:endParaRPr lang="en-US" sz="700" b="1" dirty="0"/>
          </a:p>
        </p:txBody>
      </p:sp>
      <p:sp>
        <p:nvSpPr>
          <p:cNvPr id="615" name="TextBox 614"/>
          <p:cNvSpPr txBox="1"/>
          <p:nvPr/>
        </p:nvSpPr>
        <p:spPr>
          <a:xfrm>
            <a:off x="2489200" y="3522631"/>
            <a:ext cx="4810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Buffalo</a:t>
            </a:r>
            <a:endParaRPr lang="en-US" sz="700" b="1" dirty="0"/>
          </a:p>
        </p:txBody>
      </p:sp>
      <p:sp>
        <p:nvSpPr>
          <p:cNvPr id="616" name="TextBox 615"/>
          <p:cNvSpPr txBox="1"/>
          <p:nvPr/>
        </p:nvSpPr>
        <p:spPr>
          <a:xfrm>
            <a:off x="2726233" y="3781395"/>
            <a:ext cx="68877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Trempealeau</a:t>
            </a:r>
            <a:endParaRPr lang="en-US" sz="700" b="1" dirty="0"/>
          </a:p>
        </p:txBody>
      </p:sp>
      <p:sp>
        <p:nvSpPr>
          <p:cNvPr id="617" name="TextBox 616"/>
          <p:cNvSpPr txBox="1"/>
          <p:nvPr/>
        </p:nvSpPr>
        <p:spPr>
          <a:xfrm>
            <a:off x="3364706" y="3624233"/>
            <a:ext cx="575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Jackson</a:t>
            </a:r>
            <a:endParaRPr lang="en-US" sz="700" b="1" dirty="0"/>
          </a:p>
        </p:txBody>
      </p:sp>
      <p:sp>
        <p:nvSpPr>
          <p:cNvPr id="618" name="TextBox 617"/>
          <p:cNvSpPr txBox="1"/>
          <p:nvPr/>
        </p:nvSpPr>
        <p:spPr>
          <a:xfrm>
            <a:off x="4897371" y="3402777"/>
            <a:ext cx="6159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Waupaca</a:t>
            </a:r>
            <a:endParaRPr lang="en-US" sz="700" b="1" dirty="0"/>
          </a:p>
        </p:txBody>
      </p:sp>
      <p:sp>
        <p:nvSpPr>
          <p:cNvPr id="619" name="TextBox 618"/>
          <p:cNvSpPr txBox="1"/>
          <p:nvPr/>
        </p:nvSpPr>
        <p:spPr>
          <a:xfrm>
            <a:off x="5316141" y="3524205"/>
            <a:ext cx="6167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Outagamie</a:t>
            </a:r>
            <a:endParaRPr lang="en-US" sz="700" b="1" dirty="0"/>
          </a:p>
        </p:txBody>
      </p:sp>
      <p:sp>
        <p:nvSpPr>
          <p:cNvPr id="620" name="TextBox 619"/>
          <p:cNvSpPr txBox="1"/>
          <p:nvPr/>
        </p:nvSpPr>
        <p:spPr>
          <a:xfrm>
            <a:off x="5807076" y="3436846"/>
            <a:ext cx="4810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Brown</a:t>
            </a:r>
            <a:endParaRPr lang="en-US" sz="700" b="1" dirty="0"/>
          </a:p>
        </p:txBody>
      </p:sp>
      <p:sp>
        <p:nvSpPr>
          <p:cNvPr id="621" name="TextBox 620"/>
          <p:cNvSpPr txBox="1"/>
          <p:nvPr/>
        </p:nvSpPr>
        <p:spPr>
          <a:xfrm>
            <a:off x="6163469" y="3326591"/>
            <a:ext cx="5984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Kewaunee</a:t>
            </a:r>
            <a:endParaRPr lang="en-US" sz="700" b="1" dirty="0"/>
          </a:p>
        </p:txBody>
      </p:sp>
      <p:sp>
        <p:nvSpPr>
          <p:cNvPr id="622" name="TextBox 621"/>
          <p:cNvSpPr txBox="1"/>
          <p:nvPr/>
        </p:nvSpPr>
        <p:spPr>
          <a:xfrm>
            <a:off x="6264275" y="3042459"/>
            <a:ext cx="4810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Door</a:t>
            </a:r>
            <a:endParaRPr lang="en-US" sz="700" b="1" dirty="0"/>
          </a:p>
        </p:txBody>
      </p:sp>
      <p:sp>
        <p:nvSpPr>
          <p:cNvPr id="623" name="TextBox 622"/>
          <p:cNvSpPr txBox="1"/>
          <p:nvPr/>
        </p:nvSpPr>
        <p:spPr>
          <a:xfrm>
            <a:off x="5915819" y="3763932"/>
            <a:ext cx="6238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Manitowoc</a:t>
            </a:r>
            <a:endParaRPr lang="en-US" sz="700" b="1" dirty="0"/>
          </a:p>
        </p:txBody>
      </p:sp>
      <p:sp>
        <p:nvSpPr>
          <p:cNvPr id="624" name="TextBox 623"/>
          <p:cNvSpPr txBox="1"/>
          <p:nvPr/>
        </p:nvSpPr>
        <p:spPr>
          <a:xfrm>
            <a:off x="5595938" y="3943320"/>
            <a:ext cx="5381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Calumet</a:t>
            </a:r>
            <a:endParaRPr lang="en-US" sz="700" b="1" dirty="0"/>
          </a:p>
        </p:txBody>
      </p:sp>
      <p:sp>
        <p:nvSpPr>
          <p:cNvPr id="625" name="TextBox 624"/>
          <p:cNvSpPr txBox="1"/>
          <p:nvPr/>
        </p:nvSpPr>
        <p:spPr>
          <a:xfrm>
            <a:off x="5162154" y="3824227"/>
            <a:ext cx="6238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Winnebago</a:t>
            </a:r>
            <a:endParaRPr lang="en-US" sz="700" b="1" dirty="0"/>
          </a:p>
        </p:txBody>
      </p:sp>
      <p:sp>
        <p:nvSpPr>
          <p:cNvPr id="626" name="TextBox 625"/>
          <p:cNvSpPr txBox="1"/>
          <p:nvPr/>
        </p:nvSpPr>
        <p:spPr>
          <a:xfrm>
            <a:off x="4645819" y="3875041"/>
            <a:ext cx="6238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Waushara</a:t>
            </a:r>
            <a:endParaRPr lang="en-US" sz="700" b="1" dirty="0"/>
          </a:p>
        </p:txBody>
      </p:sp>
      <p:sp>
        <p:nvSpPr>
          <p:cNvPr id="627" name="TextBox 626"/>
          <p:cNvSpPr txBox="1"/>
          <p:nvPr/>
        </p:nvSpPr>
        <p:spPr>
          <a:xfrm>
            <a:off x="4246562" y="3943320"/>
            <a:ext cx="44053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Adams</a:t>
            </a:r>
            <a:endParaRPr lang="en-US" sz="700" b="1" dirty="0"/>
          </a:p>
        </p:txBody>
      </p:sp>
      <p:sp>
        <p:nvSpPr>
          <p:cNvPr id="628" name="TextBox 627"/>
          <p:cNvSpPr txBox="1"/>
          <p:nvPr/>
        </p:nvSpPr>
        <p:spPr>
          <a:xfrm>
            <a:off x="3923507" y="4081447"/>
            <a:ext cx="4579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Juneau</a:t>
            </a:r>
            <a:endParaRPr lang="en-US" sz="700" b="1" dirty="0"/>
          </a:p>
        </p:txBody>
      </p:sp>
      <p:sp>
        <p:nvSpPr>
          <p:cNvPr id="629" name="TextBox 628"/>
          <p:cNvSpPr txBox="1"/>
          <p:nvPr/>
        </p:nvSpPr>
        <p:spPr>
          <a:xfrm>
            <a:off x="3474443" y="4073525"/>
            <a:ext cx="5187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Monroe</a:t>
            </a:r>
            <a:endParaRPr lang="en-US" sz="700" b="1" dirty="0"/>
          </a:p>
        </p:txBody>
      </p:sp>
      <p:sp>
        <p:nvSpPr>
          <p:cNvPr id="630" name="TextBox 629"/>
          <p:cNvSpPr txBox="1"/>
          <p:nvPr/>
        </p:nvSpPr>
        <p:spPr>
          <a:xfrm>
            <a:off x="3061297" y="4092574"/>
            <a:ext cx="445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La </a:t>
            </a:r>
          </a:p>
          <a:p>
            <a:pPr algn="ctr"/>
            <a:r>
              <a:rPr lang="en-US" sz="700" b="1" dirty="0" smtClean="0"/>
              <a:t>Crosse</a:t>
            </a:r>
            <a:endParaRPr lang="en-US" sz="700" b="1" dirty="0"/>
          </a:p>
        </p:txBody>
      </p:sp>
      <p:sp>
        <p:nvSpPr>
          <p:cNvPr id="631" name="TextBox 630"/>
          <p:cNvSpPr txBox="1"/>
          <p:nvPr/>
        </p:nvSpPr>
        <p:spPr>
          <a:xfrm>
            <a:off x="4927603" y="4259461"/>
            <a:ext cx="450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Green</a:t>
            </a:r>
          </a:p>
          <a:p>
            <a:pPr algn="ctr"/>
            <a:r>
              <a:rPr lang="en-US" sz="700" b="1" dirty="0" smtClean="0"/>
              <a:t>Lake</a:t>
            </a:r>
            <a:endParaRPr lang="en-US" sz="700" b="1" dirty="0"/>
          </a:p>
        </p:txBody>
      </p:sp>
      <p:sp>
        <p:nvSpPr>
          <p:cNvPr id="632" name="TextBox 631"/>
          <p:cNvSpPr txBox="1"/>
          <p:nvPr/>
        </p:nvSpPr>
        <p:spPr>
          <a:xfrm>
            <a:off x="4513657" y="4135437"/>
            <a:ext cx="6238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Marquette</a:t>
            </a:r>
            <a:endParaRPr lang="en-US" sz="700" b="1" dirty="0"/>
          </a:p>
        </p:txBody>
      </p:sp>
      <p:sp>
        <p:nvSpPr>
          <p:cNvPr id="633" name="TextBox 632"/>
          <p:cNvSpPr txBox="1"/>
          <p:nvPr/>
        </p:nvSpPr>
        <p:spPr>
          <a:xfrm>
            <a:off x="5262190" y="4254698"/>
            <a:ext cx="623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Fond du Lac</a:t>
            </a:r>
            <a:endParaRPr lang="en-US" sz="700" b="1" dirty="0"/>
          </a:p>
        </p:txBody>
      </p:sp>
      <p:sp>
        <p:nvSpPr>
          <p:cNvPr id="634" name="TextBox 633"/>
          <p:cNvSpPr txBox="1"/>
          <p:nvPr/>
        </p:nvSpPr>
        <p:spPr>
          <a:xfrm>
            <a:off x="5816600" y="4335492"/>
            <a:ext cx="7231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Sheboygan</a:t>
            </a:r>
            <a:endParaRPr lang="en-US" sz="700" b="1" dirty="0"/>
          </a:p>
        </p:txBody>
      </p:sp>
      <p:sp>
        <p:nvSpPr>
          <p:cNvPr id="635" name="TextBox 634"/>
          <p:cNvSpPr txBox="1"/>
          <p:nvPr/>
        </p:nvSpPr>
        <p:spPr>
          <a:xfrm>
            <a:off x="3260725" y="4522859"/>
            <a:ext cx="6238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Vernon</a:t>
            </a:r>
            <a:endParaRPr lang="en-US" sz="700" b="1" dirty="0"/>
          </a:p>
        </p:txBody>
      </p:sp>
      <p:sp>
        <p:nvSpPr>
          <p:cNvPr id="636" name="TextBox 635"/>
          <p:cNvSpPr txBox="1"/>
          <p:nvPr/>
        </p:nvSpPr>
        <p:spPr>
          <a:xfrm>
            <a:off x="3196035" y="5024583"/>
            <a:ext cx="5377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Crawford</a:t>
            </a:r>
            <a:endParaRPr lang="en-US" sz="700" b="1" dirty="0"/>
          </a:p>
        </p:txBody>
      </p:sp>
      <p:sp>
        <p:nvSpPr>
          <p:cNvPr id="637" name="TextBox 636"/>
          <p:cNvSpPr txBox="1"/>
          <p:nvPr/>
        </p:nvSpPr>
        <p:spPr>
          <a:xfrm>
            <a:off x="3609975" y="4772009"/>
            <a:ext cx="6000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Richland</a:t>
            </a:r>
            <a:endParaRPr lang="en-US" sz="700" b="1" dirty="0"/>
          </a:p>
        </p:txBody>
      </p:sp>
      <p:sp>
        <p:nvSpPr>
          <p:cNvPr id="638" name="TextBox 637"/>
          <p:cNvSpPr txBox="1"/>
          <p:nvPr/>
        </p:nvSpPr>
        <p:spPr>
          <a:xfrm>
            <a:off x="4156473" y="4697335"/>
            <a:ext cx="40163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Sauk</a:t>
            </a:r>
            <a:endParaRPr lang="en-US" sz="700" b="1" dirty="0"/>
          </a:p>
        </p:txBody>
      </p:sp>
      <p:sp>
        <p:nvSpPr>
          <p:cNvPr id="639" name="TextBox 638"/>
          <p:cNvSpPr txBox="1"/>
          <p:nvPr/>
        </p:nvSpPr>
        <p:spPr>
          <a:xfrm>
            <a:off x="4612484" y="4704526"/>
            <a:ext cx="5488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Columbia</a:t>
            </a:r>
            <a:endParaRPr lang="en-US" sz="700" b="1" dirty="0"/>
          </a:p>
        </p:txBody>
      </p:sp>
      <p:sp>
        <p:nvSpPr>
          <p:cNvPr id="640" name="TextBox 639"/>
          <p:cNvSpPr txBox="1"/>
          <p:nvPr/>
        </p:nvSpPr>
        <p:spPr>
          <a:xfrm>
            <a:off x="5220098" y="4722914"/>
            <a:ext cx="429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Dodge</a:t>
            </a:r>
            <a:endParaRPr lang="en-US" sz="700" b="1" dirty="0"/>
          </a:p>
        </p:txBody>
      </p:sp>
      <p:sp>
        <p:nvSpPr>
          <p:cNvPr id="641" name="TextBox 640"/>
          <p:cNvSpPr txBox="1"/>
          <p:nvPr/>
        </p:nvSpPr>
        <p:spPr>
          <a:xfrm>
            <a:off x="5514976" y="4824528"/>
            <a:ext cx="6746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Washington</a:t>
            </a:r>
            <a:endParaRPr lang="en-US" sz="700" b="1" dirty="0"/>
          </a:p>
        </p:txBody>
      </p:sp>
      <p:sp>
        <p:nvSpPr>
          <p:cNvPr id="642" name="TextBox 641"/>
          <p:cNvSpPr txBox="1"/>
          <p:nvPr/>
        </p:nvSpPr>
        <p:spPr>
          <a:xfrm>
            <a:off x="6119415" y="4776772"/>
            <a:ext cx="6238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Ozaukee</a:t>
            </a:r>
            <a:endParaRPr lang="en-US" sz="700" b="1" dirty="0"/>
          </a:p>
        </p:txBody>
      </p:sp>
      <p:sp>
        <p:nvSpPr>
          <p:cNvPr id="643" name="TextBox 642"/>
          <p:cNvSpPr txBox="1"/>
          <p:nvPr/>
        </p:nvSpPr>
        <p:spPr>
          <a:xfrm>
            <a:off x="6111081" y="5189506"/>
            <a:ext cx="6238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Milwaukee</a:t>
            </a:r>
            <a:endParaRPr lang="en-US" sz="700" b="1" dirty="0"/>
          </a:p>
        </p:txBody>
      </p:sp>
      <p:sp>
        <p:nvSpPr>
          <p:cNvPr id="644" name="TextBox 643"/>
          <p:cNvSpPr txBox="1"/>
          <p:nvPr/>
        </p:nvSpPr>
        <p:spPr>
          <a:xfrm>
            <a:off x="5514976" y="5207778"/>
            <a:ext cx="6238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Waukesha</a:t>
            </a:r>
            <a:endParaRPr lang="en-US" sz="700" b="1" dirty="0"/>
          </a:p>
        </p:txBody>
      </p:sp>
      <p:sp>
        <p:nvSpPr>
          <p:cNvPr id="645" name="TextBox 644"/>
          <p:cNvSpPr txBox="1"/>
          <p:nvPr/>
        </p:nvSpPr>
        <p:spPr>
          <a:xfrm>
            <a:off x="5099051" y="5141073"/>
            <a:ext cx="5405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Jefferson</a:t>
            </a:r>
            <a:endParaRPr lang="en-US" sz="700" b="1" dirty="0"/>
          </a:p>
        </p:txBody>
      </p:sp>
      <p:sp>
        <p:nvSpPr>
          <p:cNvPr id="646" name="TextBox 645"/>
          <p:cNvSpPr txBox="1"/>
          <p:nvPr/>
        </p:nvSpPr>
        <p:spPr>
          <a:xfrm>
            <a:off x="4629150" y="5145089"/>
            <a:ext cx="40957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Dane</a:t>
            </a:r>
            <a:endParaRPr lang="en-US" sz="700" b="1" dirty="0"/>
          </a:p>
        </p:txBody>
      </p:sp>
      <p:sp>
        <p:nvSpPr>
          <p:cNvPr id="647" name="TextBox 646"/>
          <p:cNvSpPr txBox="1"/>
          <p:nvPr/>
        </p:nvSpPr>
        <p:spPr>
          <a:xfrm>
            <a:off x="3965575" y="5241100"/>
            <a:ext cx="40243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Iowa</a:t>
            </a:r>
            <a:endParaRPr lang="en-US" sz="700" b="1" dirty="0"/>
          </a:p>
        </p:txBody>
      </p:sp>
      <p:sp>
        <p:nvSpPr>
          <p:cNvPr id="648" name="TextBox 647"/>
          <p:cNvSpPr txBox="1"/>
          <p:nvPr/>
        </p:nvSpPr>
        <p:spPr>
          <a:xfrm>
            <a:off x="3430985" y="5372070"/>
            <a:ext cx="4147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Grant</a:t>
            </a:r>
            <a:endParaRPr lang="en-US" sz="700" b="1" dirty="0"/>
          </a:p>
        </p:txBody>
      </p:sp>
      <p:sp>
        <p:nvSpPr>
          <p:cNvPr id="649" name="TextBox 648"/>
          <p:cNvSpPr txBox="1"/>
          <p:nvPr/>
        </p:nvSpPr>
        <p:spPr>
          <a:xfrm>
            <a:off x="3856834" y="5635595"/>
            <a:ext cx="6238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Lafayette</a:t>
            </a:r>
            <a:endParaRPr lang="en-US" sz="700" b="1" dirty="0"/>
          </a:p>
        </p:txBody>
      </p:sp>
      <p:sp>
        <p:nvSpPr>
          <p:cNvPr id="650" name="TextBox 649"/>
          <p:cNvSpPr txBox="1"/>
          <p:nvPr/>
        </p:nvSpPr>
        <p:spPr>
          <a:xfrm>
            <a:off x="4408090" y="5605433"/>
            <a:ext cx="4516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Green</a:t>
            </a:r>
            <a:endParaRPr lang="en-US" sz="700" b="1" dirty="0"/>
          </a:p>
        </p:txBody>
      </p:sp>
      <p:sp>
        <p:nvSpPr>
          <p:cNvPr id="651" name="TextBox 650"/>
          <p:cNvSpPr txBox="1"/>
          <p:nvPr/>
        </p:nvSpPr>
        <p:spPr>
          <a:xfrm>
            <a:off x="4943672" y="5642754"/>
            <a:ext cx="3754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Rock</a:t>
            </a:r>
            <a:endParaRPr lang="en-US" sz="700" b="1" dirty="0"/>
          </a:p>
        </p:txBody>
      </p:sp>
      <p:sp>
        <p:nvSpPr>
          <p:cNvPr id="652" name="TextBox 651"/>
          <p:cNvSpPr txBox="1"/>
          <p:nvPr/>
        </p:nvSpPr>
        <p:spPr>
          <a:xfrm>
            <a:off x="5319115" y="5605432"/>
            <a:ext cx="5738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Walworth</a:t>
            </a:r>
            <a:endParaRPr lang="en-US" sz="700" b="1" dirty="0"/>
          </a:p>
        </p:txBody>
      </p:sp>
      <p:sp>
        <p:nvSpPr>
          <p:cNvPr id="653" name="TextBox 652"/>
          <p:cNvSpPr txBox="1"/>
          <p:nvPr/>
        </p:nvSpPr>
        <p:spPr>
          <a:xfrm>
            <a:off x="5826919" y="5535567"/>
            <a:ext cx="4437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Racine</a:t>
            </a:r>
            <a:endParaRPr lang="en-US" sz="700" b="1" dirty="0"/>
          </a:p>
        </p:txBody>
      </p:sp>
      <p:sp>
        <p:nvSpPr>
          <p:cNvPr id="654" name="TextBox 653"/>
          <p:cNvSpPr txBox="1"/>
          <p:nvPr/>
        </p:nvSpPr>
        <p:spPr>
          <a:xfrm>
            <a:off x="5786041" y="5761037"/>
            <a:ext cx="52546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Kenosha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529776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Freeform 51"/>
          <p:cNvSpPr>
            <a:spLocks/>
          </p:cNvSpPr>
          <p:nvPr/>
        </p:nvSpPr>
        <p:spPr bwMode="auto">
          <a:xfrm>
            <a:off x="1905000" y="1143000"/>
            <a:ext cx="5791200" cy="4970879"/>
          </a:xfrm>
          <a:custGeom>
            <a:avLst/>
            <a:gdLst>
              <a:gd name="T0" fmla="*/ 137 w 473"/>
              <a:gd name="T1" fmla="*/ 30 h 406"/>
              <a:gd name="T2" fmla="*/ 137 w 473"/>
              <a:gd name="T3" fmla="*/ 56 h 406"/>
              <a:gd name="T4" fmla="*/ 140 w 473"/>
              <a:gd name="T5" fmla="*/ 64 h 406"/>
              <a:gd name="T6" fmla="*/ 147 w 473"/>
              <a:gd name="T7" fmla="*/ 67 h 406"/>
              <a:gd name="T8" fmla="*/ 163 w 473"/>
              <a:gd name="T9" fmla="*/ 70 h 406"/>
              <a:gd name="T10" fmla="*/ 188 w 473"/>
              <a:gd name="T11" fmla="*/ 70 h 406"/>
              <a:gd name="T12" fmla="*/ 197 w 473"/>
              <a:gd name="T13" fmla="*/ 75 h 406"/>
              <a:gd name="T14" fmla="*/ 201 w 473"/>
              <a:gd name="T15" fmla="*/ 80 h 406"/>
              <a:gd name="T16" fmla="*/ 204 w 473"/>
              <a:gd name="T17" fmla="*/ 95 h 406"/>
              <a:gd name="T18" fmla="*/ 206 w 473"/>
              <a:gd name="T19" fmla="*/ 126 h 406"/>
              <a:gd name="T20" fmla="*/ 207 w 473"/>
              <a:gd name="T21" fmla="*/ 131 h 406"/>
              <a:gd name="T22" fmla="*/ 213 w 473"/>
              <a:gd name="T23" fmla="*/ 136 h 406"/>
              <a:gd name="T24" fmla="*/ 222 w 473"/>
              <a:gd name="T25" fmla="*/ 139 h 406"/>
              <a:gd name="T26" fmla="*/ 268 w 473"/>
              <a:gd name="T27" fmla="*/ 139 h 406"/>
              <a:gd name="T28" fmla="*/ 441 w 473"/>
              <a:gd name="T29" fmla="*/ 137 h 406"/>
              <a:gd name="T30" fmla="*/ 456 w 473"/>
              <a:gd name="T31" fmla="*/ 139 h 406"/>
              <a:gd name="T32" fmla="*/ 466 w 473"/>
              <a:gd name="T33" fmla="*/ 142 h 406"/>
              <a:gd name="T34" fmla="*/ 469 w 473"/>
              <a:gd name="T35" fmla="*/ 147 h 406"/>
              <a:gd name="T36" fmla="*/ 472 w 473"/>
              <a:gd name="T37" fmla="*/ 160 h 406"/>
              <a:gd name="T38" fmla="*/ 470 w 473"/>
              <a:gd name="T39" fmla="*/ 210 h 406"/>
              <a:gd name="T40" fmla="*/ 470 w 473"/>
              <a:gd name="T41" fmla="*/ 258 h 406"/>
              <a:gd name="T42" fmla="*/ 473 w 473"/>
              <a:gd name="T43" fmla="*/ 283 h 406"/>
              <a:gd name="T44" fmla="*/ 473 w 473"/>
              <a:gd name="T45" fmla="*/ 312 h 406"/>
              <a:gd name="T46" fmla="*/ 472 w 473"/>
              <a:gd name="T47" fmla="*/ 329 h 406"/>
              <a:gd name="T48" fmla="*/ 470 w 473"/>
              <a:gd name="T49" fmla="*/ 338 h 406"/>
              <a:gd name="T50" fmla="*/ 463 w 473"/>
              <a:gd name="T51" fmla="*/ 342 h 406"/>
              <a:gd name="T52" fmla="*/ 452 w 473"/>
              <a:gd name="T53" fmla="*/ 344 h 406"/>
              <a:gd name="T54" fmla="*/ 406 w 473"/>
              <a:gd name="T55" fmla="*/ 341 h 406"/>
              <a:gd name="T56" fmla="*/ 306 w 473"/>
              <a:gd name="T57" fmla="*/ 341 h 406"/>
              <a:gd name="T58" fmla="*/ 158 w 473"/>
              <a:gd name="T59" fmla="*/ 341 h 406"/>
              <a:gd name="T60" fmla="*/ 142 w 473"/>
              <a:gd name="T61" fmla="*/ 342 h 406"/>
              <a:gd name="T62" fmla="*/ 124 w 473"/>
              <a:gd name="T63" fmla="*/ 350 h 406"/>
              <a:gd name="T64" fmla="*/ 114 w 473"/>
              <a:gd name="T65" fmla="*/ 357 h 406"/>
              <a:gd name="T66" fmla="*/ 108 w 473"/>
              <a:gd name="T67" fmla="*/ 363 h 406"/>
              <a:gd name="T68" fmla="*/ 107 w 473"/>
              <a:gd name="T69" fmla="*/ 376 h 406"/>
              <a:gd name="T70" fmla="*/ 104 w 473"/>
              <a:gd name="T71" fmla="*/ 395 h 406"/>
              <a:gd name="T72" fmla="*/ 98 w 473"/>
              <a:gd name="T73" fmla="*/ 405 h 406"/>
              <a:gd name="T74" fmla="*/ 86 w 473"/>
              <a:gd name="T75" fmla="*/ 406 h 406"/>
              <a:gd name="T76" fmla="*/ 41 w 473"/>
              <a:gd name="T77" fmla="*/ 406 h 406"/>
              <a:gd name="T78" fmla="*/ 22 w 473"/>
              <a:gd name="T79" fmla="*/ 405 h 406"/>
              <a:gd name="T80" fmla="*/ 15 w 473"/>
              <a:gd name="T81" fmla="*/ 405 h 406"/>
              <a:gd name="T82" fmla="*/ 9 w 473"/>
              <a:gd name="T83" fmla="*/ 400 h 406"/>
              <a:gd name="T84" fmla="*/ 8 w 473"/>
              <a:gd name="T85" fmla="*/ 390 h 406"/>
              <a:gd name="T86" fmla="*/ 6 w 473"/>
              <a:gd name="T87" fmla="*/ 370 h 406"/>
              <a:gd name="T88" fmla="*/ 6 w 473"/>
              <a:gd name="T89" fmla="*/ 294 h 406"/>
              <a:gd name="T90" fmla="*/ 5 w 473"/>
              <a:gd name="T91" fmla="*/ 278 h 406"/>
              <a:gd name="T92" fmla="*/ 2 w 473"/>
              <a:gd name="T93" fmla="*/ 265 h 406"/>
              <a:gd name="T94" fmla="*/ 0 w 473"/>
              <a:gd name="T95" fmla="*/ 249 h 406"/>
              <a:gd name="T96" fmla="*/ 0 w 473"/>
              <a:gd name="T97" fmla="*/ 200 h 406"/>
              <a:gd name="T98" fmla="*/ 3 w 473"/>
              <a:gd name="T99" fmla="*/ 57 h 406"/>
              <a:gd name="T100" fmla="*/ 3 w 473"/>
              <a:gd name="T101" fmla="*/ 27 h 406"/>
              <a:gd name="T102" fmla="*/ 5 w 473"/>
              <a:gd name="T103" fmla="*/ 15 h 406"/>
              <a:gd name="T104" fmla="*/ 9 w 473"/>
              <a:gd name="T105" fmla="*/ 5 h 406"/>
              <a:gd name="T106" fmla="*/ 18 w 473"/>
              <a:gd name="T107" fmla="*/ 2 h 406"/>
              <a:gd name="T108" fmla="*/ 30 w 473"/>
              <a:gd name="T109" fmla="*/ 0 h 406"/>
              <a:gd name="T110" fmla="*/ 137 w 473"/>
              <a:gd name="T111" fmla="*/ 3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73" h="406">
                <a:moveTo>
                  <a:pt x="137" y="3"/>
                </a:moveTo>
                <a:lnTo>
                  <a:pt x="137" y="5"/>
                </a:lnTo>
                <a:lnTo>
                  <a:pt x="137" y="19"/>
                </a:lnTo>
                <a:lnTo>
                  <a:pt x="137" y="30"/>
                </a:lnTo>
                <a:lnTo>
                  <a:pt x="137" y="38"/>
                </a:lnTo>
                <a:lnTo>
                  <a:pt x="137" y="47"/>
                </a:lnTo>
                <a:lnTo>
                  <a:pt x="137" y="51"/>
                </a:lnTo>
                <a:lnTo>
                  <a:pt x="137" y="56"/>
                </a:lnTo>
                <a:lnTo>
                  <a:pt x="139" y="57"/>
                </a:lnTo>
                <a:lnTo>
                  <a:pt x="139" y="60"/>
                </a:lnTo>
                <a:lnTo>
                  <a:pt x="140" y="63"/>
                </a:lnTo>
                <a:lnTo>
                  <a:pt x="140" y="64"/>
                </a:lnTo>
                <a:lnTo>
                  <a:pt x="142" y="64"/>
                </a:lnTo>
                <a:lnTo>
                  <a:pt x="143" y="66"/>
                </a:lnTo>
                <a:lnTo>
                  <a:pt x="146" y="67"/>
                </a:lnTo>
                <a:lnTo>
                  <a:pt x="147" y="67"/>
                </a:lnTo>
                <a:lnTo>
                  <a:pt x="150" y="69"/>
                </a:lnTo>
                <a:lnTo>
                  <a:pt x="153" y="69"/>
                </a:lnTo>
                <a:lnTo>
                  <a:pt x="158" y="70"/>
                </a:lnTo>
                <a:lnTo>
                  <a:pt x="163" y="70"/>
                </a:lnTo>
                <a:lnTo>
                  <a:pt x="177" y="70"/>
                </a:lnTo>
                <a:lnTo>
                  <a:pt x="182" y="70"/>
                </a:lnTo>
                <a:lnTo>
                  <a:pt x="185" y="70"/>
                </a:lnTo>
                <a:lnTo>
                  <a:pt x="188" y="70"/>
                </a:lnTo>
                <a:lnTo>
                  <a:pt x="191" y="72"/>
                </a:lnTo>
                <a:lnTo>
                  <a:pt x="194" y="72"/>
                </a:lnTo>
                <a:lnTo>
                  <a:pt x="195" y="73"/>
                </a:lnTo>
                <a:lnTo>
                  <a:pt x="197" y="75"/>
                </a:lnTo>
                <a:lnTo>
                  <a:pt x="198" y="75"/>
                </a:lnTo>
                <a:lnTo>
                  <a:pt x="200" y="76"/>
                </a:lnTo>
                <a:lnTo>
                  <a:pt x="200" y="78"/>
                </a:lnTo>
                <a:lnTo>
                  <a:pt x="201" y="80"/>
                </a:lnTo>
                <a:lnTo>
                  <a:pt x="203" y="82"/>
                </a:lnTo>
                <a:lnTo>
                  <a:pt x="203" y="86"/>
                </a:lnTo>
                <a:lnTo>
                  <a:pt x="204" y="91"/>
                </a:lnTo>
                <a:lnTo>
                  <a:pt x="204" y="95"/>
                </a:lnTo>
                <a:lnTo>
                  <a:pt x="204" y="110"/>
                </a:lnTo>
                <a:lnTo>
                  <a:pt x="206" y="118"/>
                </a:lnTo>
                <a:lnTo>
                  <a:pt x="206" y="123"/>
                </a:lnTo>
                <a:lnTo>
                  <a:pt x="206" y="126"/>
                </a:lnTo>
                <a:lnTo>
                  <a:pt x="206" y="126"/>
                </a:lnTo>
                <a:lnTo>
                  <a:pt x="206" y="128"/>
                </a:lnTo>
                <a:lnTo>
                  <a:pt x="206" y="130"/>
                </a:lnTo>
                <a:lnTo>
                  <a:pt x="207" y="131"/>
                </a:lnTo>
                <a:lnTo>
                  <a:pt x="209" y="133"/>
                </a:lnTo>
                <a:lnTo>
                  <a:pt x="210" y="134"/>
                </a:lnTo>
                <a:lnTo>
                  <a:pt x="211" y="134"/>
                </a:lnTo>
                <a:lnTo>
                  <a:pt x="213" y="136"/>
                </a:lnTo>
                <a:lnTo>
                  <a:pt x="216" y="137"/>
                </a:lnTo>
                <a:lnTo>
                  <a:pt x="217" y="137"/>
                </a:lnTo>
                <a:lnTo>
                  <a:pt x="219" y="137"/>
                </a:lnTo>
                <a:lnTo>
                  <a:pt x="222" y="139"/>
                </a:lnTo>
                <a:lnTo>
                  <a:pt x="226" y="139"/>
                </a:lnTo>
                <a:lnTo>
                  <a:pt x="229" y="139"/>
                </a:lnTo>
                <a:lnTo>
                  <a:pt x="238" y="139"/>
                </a:lnTo>
                <a:lnTo>
                  <a:pt x="268" y="139"/>
                </a:lnTo>
                <a:lnTo>
                  <a:pt x="338" y="139"/>
                </a:lnTo>
                <a:lnTo>
                  <a:pt x="395" y="139"/>
                </a:lnTo>
                <a:lnTo>
                  <a:pt x="411" y="139"/>
                </a:lnTo>
                <a:lnTo>
                  <a:pt x="441" y="137"/>
                </a:lnTo>
                <a:lnTo>
                  <a:pt x="447" y="137"/>
                </a:lnTo>
                <a:lnTo>
                  <a:pt x="450" y="137"/>
                </a:lnTo>
                <a:lnTo>
                  <a:pt x="453" y="137"/>
                </a:lnTo>
                <a:lnTo>
                  <a:pt x="456" y="139"/>
                </a:lnTo>
                <a:lnTo>
                  <a:pt x="460" y="139"/>
                </a:lnTo>
                <a:lnTo>
                  <a:pt x="463" y="140"/>
                </a:lnTo>
                <a:lnTo>
                  <a:pt x="465" y="140"/>
                </a:lnTo>
                <a:lnTo>
                  <a:pt x="466" y="142"/>
                </a:lnTo>
                <a:lnTo>
                  <a:pt x="466" y="143"/>
                </a:lnTo>
                <a:lnTo>
                  <a:pt x="468" y="143"/>
                </a:lnTo>
                <a:lnTo>
                  <a:pt x="468" y="144"/>
                </a:lnTo>
                <a:lnTo>
                  <a:pt x="469" y="147"/>
                </a:lnTo>
                <a:lnTo>
                  <a:pt x="470" y="150"/>
                </a:lnTo>
                <a:lnTo>
                  <a:pt x="470" y="153"/>
                </a:lnTo>
                <a:lnTo>
                  <a:pt x="470" y="158"/>
                </a:lnTo>
                <a:lnTo>
                  <a:pt x="472" y="160"/>
                </a:lnTo>
                <a:lnTo>
                  <a:pt x="472" y="166"/>
                </a:lnTo>
                <a:lnTo>
                  <a:pt x="472" y="171"/>
                </a:lnTo>
                <a:lnTo>
                  <a:pt x="472" y="184"/>
                </a:lnTo>
                <a:lnTo>
                  <a:pt x="470" y="210"/>
                </a:lnTo>
                <a:lnTo>
                  <a:pt x="470" y="229"/>
                </a:lnTo>
                <a:lnTo>
                  <a:pt x="470" y="239"/>
                </a:lnTo>
                <a:lnTo>
                  <a:pt x="470" y="249"/>
                </a:lnTo>
                <a:lnTo>
                  <a:pt x="470" y="258"/>
                </a:lnTo>
                <a:lnTo>
                  <a:pt x="472" y="265"/>
                </a:lnTo>
                <a:lnTo>
                  <a:pt x="472" y="270"/>
                </a:lnTo>
                <a:lnTo>
                  <a:pt x="472" y="278"/>
                </a:lnTo>
                <a:lnTo>
                  <a:pt x="473" y="283"/>
                </a:lnTo>
                <a:lnTo>
                  <a:pt x="473" y="288"/>
                </a:lnTo>
                <a:lnTo>
                  <a:pt x="473" y="300"/>
                </a:lnTo>
                <a:lnTo>
                  <a:pt x="473" y="306"/>
                </a:lnTo>
                <a:lnTo>
                  <a:pt x="473" y="312"/>
                </a:lnTo>
                <a:lnTo>
                  <a:pt x="473" y="318"/>
                </a:lnTo>
                <a:lnTo>
                  <a:pt x="473" y="320"/>
                </a:lnTo>
                <a:lnTo>
                  <a:pt x="473" y="325"/>
                </a:lnTo>
                <a:lnTo>
                  <a:pt x="472" y="329"/>
                </a:lnTo>
                <a:lnTo>
                  <a:pt x="472" y="332"/>
                </a:lnTo>
                <a:lnTo>
                  <a:pt x="472" y="335"/>
                </a:lnTo>
                <a:lnTo>
                  <a:pt x="470" y="335"/>
                </a:lnTo>
                <a:lnTo>
                  <a:pt x="470" y="338"/>
                </a:lnTo>
                <a:lnTo>
                  <a:pt x="469" y="339"/>
                </a:lnTo>
                <a:lnTo>
                  <a:pt x="468" y="341"/>
                </a:lnTo>
                <a:lnTo>
                  <a:pt x="466" y="341"/>
                </a:lnTo>
                <a:lnTo>
                  <a:pt x="463" y="342"/>
                </a:lnTo>
                <a:lnTo>
                  <a:pt x="462" y="344"/>
                </a:lnTo>
                <a:lnTo>
                  <a:pt x="459" y="344"/>
                </a:lnTo>
                <a:lnTo>
                  <a:pt x="457" y="344"/>
                </a:lnTo>
                <a:lnTo>
                  <a:pt x="452" y="344"/>
                </a:lnTo>
                <a:lnTo>
                  <a:pt x="449" y="344"/>
                </a:lnTo>
                <a:lnTo>
                  <a:pt x="440" y="344"/>
                </a:lnTo>
                <a:lnTo>
                  <a:pt x="415" y="341"/>
                </a:lnTo>
                <a:lnTo>
                  <a:pt x="406" y="341"/>
                </a:lnTo>
                <a:lnTo>
                  <a:pt x="398" y="341"/>
                </a:lnTo>
                <a:lnTo>
                  <a:pt x="383" y="339"/>
                </a:lnTo>
                <a:lnTo>
                  <a:pt x="370" y="339"/>
                </a:lnTo>
                <a:lnTo>
                  <a:pt x="306" y="341"/>
                </a:lnTo>
                <a:lnTo>
                  <a:pt x="261" y="341"/>
                </a:lnTo>
                <a:lnTo>
                  <a:pt x="172" y="339"/>
                </a:lnTo>
                <a:lnTo>
                  <a:pt x="161" y="339"/>
                </a:lnTo>
                <a:lnTo>
                  <a:pt x="158" y="341"/>
                </a:lnTo>
                <a:lnTo>
                  <a:pt x="150" y="341"/>
                </a:lnTo>
                <a:lnTo>
                  <a:pt x="147" y="341"/>
                </a:lnTo>
                <a:lnTo>
                  <a:pt x="145" y="342"/>
                </a:lnTo>
                <a:lnTo>
                  <a:pt x="142" y="342"/>
                </a:lnTo>
                <a:lnTo>
                  <a:pt x="139" y="344"/>
                </a:lnTo>
                <a:lnTo>
                  <a:pt x="133" y="347"/>
                </a:lnTo>
                <a:lnTo>
                  <a:pt x="127" y="348"/>
                </a:lnTo>
                <a:lnTo>
                  <a:pt x="124" y="350"/>
                </a:lnTo>
                <a:lnTo>
                  <a:pt x="120" y="351"/>
                </a:lnTo>
                <a:lnTo>
                  <a:pt x="117" y="354"/>
                </a:lnTo>
                <a:lnTo>
                  <a:pt x="115" y="355"/>
                </a:lnTo>
                <a:lnTo>
                  <a:pt x="114" y="357"/>
                </a:lnTo>
                <a:lnTo>
                  <a:pt x="113" y="358"/>
                </a:lnTo>
                <a:lnTo>
                  <a:pt x="111" y="358"/>
                </a:lnTo>
                <a:lnTo>
                  <a:pt x="110" y="361"/>
                </a:lnTo>
                <a:lnTo>
                  <a:pt x="108" y="363"/>
                </a:lnTo>
                <a:lnTo>
                  <a:pt x="108" y="366"/>
                </a:lnTo>
                <a:lnTo>
                  <a:pt x="107" y="367"/>
                </a:lnTo>
                <a:lnTo>
                  <a:pt x="107" y="368"/>
                </a:lnTo>
                <a:lnTo>
                  <a:pt x="107" y="376"/>
                </a:lnTo>
                <a:lnTo>
                  <a:pt x="105" y="387"/>
                </a:lnTo>
                <a:lnTo>
                  <a:pt x="104" y="390"/>
                </a:lnTo>
                <a:lnTo>
                  <a:pt x="104" y="393"/>
                </a:lnTo>
                <a:lnTo>
                  <a:pt x="104" y="395"/>
                </a:lnTo>
                <a:lnTo>
                  <a:pt x="102" y="399"/>
                </a:lnTo>
                <a:lnTo>
                  <a:pt x="101" y="402"/>
                </a:lnTo>
                <a:lnTo>
                  <a:pt x="101" y="403"/>
                </a:lnTo>
                <a:lnTo>
                  <a:pt x="98" y="405"/>
                </a:lnTo>
                <a:lnTo>
                  <a:pt x="95" y="405"/>
                </a:lnTo>
                <a:lnTo>
                  <a:pt x="94" y="406"/>
                </a:lnTo>
                <a:lnTo>
                  <a:pt x="91" y="406"/>
                </a:lnTo>
                <a:lnTo>
                  <a:pt x="86" y="406"/>
                </a:lnTo>
                <a:lnTo>
                  <a:pt x="83" y="406"/>
                </a:lnTo>
                <a:lnTo>
                  <a:pt x="78" y="406"/>
                </a:lnTo>
                <a:lnTo>
                  <a:pt x="70" y="406"/>
                </a:lnTo>
                <a:lnTo>
                  <a:pt x="41" y="406"/>
                </a:lnTo>
                <a:lnTo>
                  <a:pt x="32" y="406"/>
                </a:lnTo>
                <a:lnTo>
                  <a:pt x="30" y="406"/>
                </a:lnTo>
                <a:lnTo>
                  <a:pt x="27" y="406"/>
                </a:lnTo>
                <a:lnTo>
                  <a:pt x="22" y="405"/>
                </a:lnTo>
                <a:lnTo>
                  <a:pt x="19" y="405"/>
                </a:lnTo>
                <a:lnTo>
                  <a:pt x="18" y="405"/>
                </a:lnTo>
                <a:lnTo>
                  <a:pt x="16" y="405"/>
                </a:lnTo>
                <a:lnTo>
                  <a:pt x="15" y="405"/>
                </a:lnTo>
                <a:lnTo>
                  <a:pt x="14" y="403"/>
                </a:lnTo>
                <a:lnTo>
                  <a:pt x="12" y="402"/>
                </a:lnTo>
                <a:lnTo>
                  <a:pt x="11" y="402"/>
                </a:lnTo>
                <a:lnTo>
                  <a:pt x="9" y="400"/>
                </a:lnTo>
                <a:lnTo>
                  <a:pt x="9" y="399"/>
                </a:lnTo>
                <a:lnTo>
                  <a:pt x="9" y="396"/>
                </a:lnTo>
                <a:lnTo>
                  <a:pt x="8" y="393"/>
                </a:lnTo>
                <a:lnTo>
                  <a:pt x="8" y="390"/>
                </a:lnTo>
                <a:lnTo>
                  <a:pt x="6" y="387"/>
                </a:lnTo>
                <a:lnTo>
                  <a:pt x="6" y="383"/>
                </a:lnTo>
                <a:lnTo>
                  <a:pt x="6" y="377"/>
                </a:lnTo>
                <a:lnTo>
                  <a:pt x="6" y="370"/>
                </a:lnTo>
                <a:lnTo>
                  <a:pt x="6" y="358"/>
                </a:lnTo>
                <a:lnTo>
                  <a:pt x="8" y="312"/>
                </a:lnTo>
                <a:lnTo>
                  <a:pt x="8" y="302"/>
                </a:lnTo>
                <a:lnTo>
                  <a:pt x="6" y="294"/>
                </a:lnTo>
                <a:lnTo>
                  <a:pt x="6" y="290"/>
                </a:lnTo>
                <a:lnTo>
                  <a:pt x="6" y="286"/>
                </a:lnTo>
                <a:lnTo>
                  <a:pt x="6" y="283"/>
                </a:lnTo>
                <a:lnTo>
                  <a:pt x="5" y="278"/>
                </a:lnTo>
                <a:lnTo>
                  <a:pt x="5" y="275"/>
                </a:lnTo>
                <a:lnTo>
                  <a:pt x="5" y="272"/>
                </a:lnTo>
                <a:lnTo>
                  <a:pt x="3" y="267"/>
                </a:lnTo>
                <a:lnTo>
                  <a:pt x="2" y="265"/>
                </a:lnTo>
                <a:lnTo>
                  <a:pt x="2" y="262"/>
                </a:lnTo>
                <a:lnTo>
                  <a:pt x="2" y="258"/>
                </a:lnTo>
                <a:lnTo>
                  <a:pt x="0" y="254"/>
                </a:lnTo>
                <a:lnTo>
                  <a:pt x="0" y="249"/>
                </a:lnTo>
                <a:lnTo>
                  <a:pt x="0" y="246"/>
                </a:lnTo>
                <a:lnTo>
                  <a:pt x="0" y="238"/>
                </a:lnTo>
                <a:lnTo>
                  <a:pt x="0" y="226"/>
                </a:lnTo>
                <a:lnTo>
                  <a:pt x="0" y="200"/>
                </a:lnTo>
                <a:lnTo>
                  <a:pt x="2" y="144"/>
                </a:lnTo>
                <a:lnTo>
                  <a:pt x="3" y="126"/>
                </a:lnTo>
                <a:lnTo>
                  <a:pt x="3" y="98"/>
                </a:lnTo>
                <a:lnTo>
                  <a:pt x="3" y="57"/>
                </a:lnTo>
                <a:lnTo>
                  <a:pt x="3" y="47"/>
                </a:lnTo>
                <a:lnTo>
                  <a:pt x="3" y="37"/>
                </a:lnTo>
                <a:lnTo>
                  <a:pt x="3" y="31"/>
                </a:lnTo>
                <a:lnTo>
                  <a:pt x="3" y="27"/>
                </a:lnTo>
                <a:lnTo>
                  <a:pt x="3" y="22"/>
                </a:lnTo>
                <a:lnTo>
                  <a:pt x="5" y="19"/>
                </a:lnTo>
                <a:lnTo>
                  <a:pt x="5" y="16"/>
                </a:lnTo>
                <a:lnTo>
                  <a:pt x="5" y="15"/>
                </a:lnTo>
                <a:lnTo>
                  <a:pt x="6" y="11"/>
                </a:lnTo>
                <a:lnTo>
                  <a:pt x="6" y="9"/>
                </a:lnTo>
                <a:lnTo>
                  <a:pt x="8" y="6"/>
                </a:lnTo>
                <a:lnTo>
                  <a:pt x="9" y="5"/>
                </a:lnTo>
                <a:lnTo>
                  <a:pt x="11" y="3"/>
                </a:lnTo>
                <a:lnTo>
                  <a:pt x="12" y="3"/>
                </a:lnTo>
                <a:lnTo>
                  <a:pt x="15" y="2"/>
                </a:lnTo>
                <a:lnTo>
                  <a:pt x="18" y="2"/>
                </a:lnTo>
                <a:lnTo>
                  <a:pt x="19" y="2"/>
                </a:lnTo>
                <a:lnTo>
                  <a:pt x="22" y="0"/>
                </a:lnTo>
                <a:lnTo>
                  <a:pt x="24" y="0"/>
                </a:lnTo>
                <a:lnTo>
                  <a:pt x="30" y="0"/>
                </a:lnTo>
                <a:lnTo>
                  <a:pt x="34" y="0"/>
                </a:lnTo>
                <a:lnTo>
                  <a:pt x="69" y="2"/>
                </a:lnTo>
                <a:lnTo>
                  <a:pt x="124" y="3"/>
                </a:lnTo>
                <a:lnTo>
                  <a:pt x="137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Jackson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9624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005649" y="3763089"/>
            <a:ext cx="1119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Black River Falls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927586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2257425" y="855837"/>
            <a:ext cx="4800600" cy="4889506"/>
          </a:xfrm>
          <a:custGeom>
            <a:avLst/>
            <a:gdLst>
              <a:gd name="T0" fmla="*/ 268 w 270"/>
              <a:gd name="T1" fmla="*/ 27 h 275"/>
              <a:gd name="T2" fmla="*/ 267 w 270"/>
              <a:gd name="T3" fmla="*/ 73 h 275"/>
              <a:gd name="T4" fmla="*/ 268 w 270"/>
              <a:gd name="T5" fmla="*/ 150 h 275"/>
              <a:gd name="T6" fmla="*/ 270 w 270"/>
              <a:gd name="T7" fmla="*/ 232 h 275"/>
              <a:gd name="T8" fmla="*/ 270 w 270"/>
              <a:gd name="T9" fmla="*/ 245 h 275"/>
              <a:gd name="T10" fmla="*/ 270 w 270"/>
              <a:gd name="T11" fmla="*/ 253 h 275"/>
              <a:gd name="T12" fmla="*/ 268 w 270"/>
              <a:gd name="T13" fmla="*/ 261 h 275"/>
              <a:gd name="T14" fmla="*/ 267 w 270"/>
              <a:gd name="T15" fmla="*/ 265 h 275"/>
              <a:gd name="T16" fmla="*/ 265 w 270"/>
              <a:gd name="T17" fmla="*/ 268 h 275"/>
              <a:gd name="T18" fmla="*/ 264 w 270"/>
              <a:gd name="T19" fmla="*/ 271 h 275"/>
              <a:gd name="T20" fmla="*/ 262 w 270"/>
              <a:gd name="T21" fmla="*/ 271 h 275"/>
              <a:gd name="T22" fmla="*/ 256 w 270"/>
              <a:gd name="T23" fmla="*/ 272 h 275"/>
              <a:gd name="T24" fmla="*/ 251 w 270"/>
              <a:gd name="T25" fmla="*/ 274 h 275"/>
              <a:gd name="T26" fmla="*/ 240 w 270"/>
              <a:gd name="T27" fmla="*/ 274 h 275"/>
              <a:gd name="T28" fmla="*/ 192 w 270"/>
              <a:gd name="T29" fmla="*/ 274 h 275"/>
              <a:gd name="T30" fmla="*/ 107 w 270"/>
              <a:gd name="T31" fmla="*/ 274 h 275"/>
              <a:gd name="T32" fmla="*/ 67 w 270"/>
              <a:gd name="T33" fmla="*/ 274 h 275"/>
              <a:gd name="T34" fmla="*/ 41 w 270"/>
              <a:gd name="T35" fmla="*/ 274 h 275"/>
              <a:gd name="T36" fmla="*/ 27 w 270"/>
              <a:gd name="T37" fmla="*/ 274 h 275"/>
              <a:gd name="T38" fmla="*/ 19 w 270"/>
              <a:gd name="T39" fmla="*/ 274 h 275"/>
              <a:gd name="T40" fmla="*/ 15 w 270"/>
              <a:gd name="T41" fmla="*/ 272 h 275"/>
              <a:gd name="T42" fmla="*/ 9 w 270"/>
              <a:gd name="T43" fmla="*/ 271 h 275"/>
              <a:gd name="T44" fmla="*/ 6 w 270"/>
              <a:gd name="T45" fmla="*/ 268 h 275"/>
              <a:gd name="T46" fmla="*/ 3 w 270"/>
              <a:gd name="T47" fmla="*/ 261 h 275"/>
              <a:gd name="T48" fmla="*/ 3 w 270"/>
              <a:gd name="T49" fmla="*/ 252 h 275"/>
              <a:gd name="T50" fmla="*/ 2 w 270"/>
              <a:gd name="T51" fmla="*/ 239 h 275"/>
              <a:gd name="T52" fmla="*/ 2 w 270"/>
              <a:gd name="T53" fmla="*/ 216 h 275"/>
              <a:gd name="T54" fmla="*/ 2 w 270"/>
              <a:gd name="T55" fmla="*/ 98 h 275"/>
              <a:gd name="T56" fmla="*/ 0 w 270"/>
              <a:gd name="T57" fmla="*/ 56 h 275"/>
              <a:gd name="T58" fmla="*/ 2 w 270"/>
              <a:gd name="T59" fmla="*/ 34 h 275"/>
              <a:gd name="T60" fmla="*/ 2 w 270"/>
              <a:gd name="T61" fmla="*/ 22 h 275"/>
              <a:gd name="T62" fmla="*/ 3 w 270"/>
              <a:gd name="T63" fmla="*/ 18 h 275"/>
              <a:gd name="T64" fmla="*/ 5 w 270"/>
              <a:gd name="T65" fmla="*/ 12 h 275"/>
              <a:gd name="T66" fmla="*/ 8 w 270"/>
              <a:gd name="T67" fmla="*/ 9 h 275"/>
              <a:gd name="T68" fmla="*/ 11 w 270"/>
              <a:gd name="T69" fmla="*/ 6 h 275"/>
              <a:gd name="T70" fmla="*/ 15 w 270"/>
              <a:gd name="T71" fmla="*/ 5 h 275"/>
              <a:gd name="T72" fmla="*/ 19 w 270"/>
              <a:gd name="T73" fmla="*/ 3 h 275"/>
              <a:gd name="T74" fmla="*/ 28 w 270"/>
              <a:gd name="T75" fmla="*/ 3 h 275"/>
              <a:gd name="T76" fmla="*/ 69 w 270"/>
              <a:gd name="T77" fmla="*/ 3 h 275"/>
              <a:gd name="T78" fmla="*/ 184 w 270"/>
              <a:gd name="T79" fmla="*/ 2 h 275"/>
              <a:gd name="T80" fmla="*/ 252 w 270"/>
              <a:gd name="T81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0" h="275">
                <a:moveTo>
                  <a:pt x="268" y="2"/>
                </a:moveTo>
                <a:lnTo>
                  <a:pt x="268" y="27"/>
                </a:lnTo>
                <a:lnTo>
                  <a:pt x="267" y="54"/>
                </a:lnTo>
                <a:lnTo>
                  <a:pt x="267" y="73"/>
                </a:lnTo>
                <a:lnTo>
                  <a:pt x="268" y="133"/>
                </a:lnTo>
                <a:lnTo>
                  <a:pt x="268" y="150"/>
                </a:lnTo>
                <a:lnTo>
                  <a:pt x="268" y="184"/>
                </a:lnTo>
                <a:lnTo>
                  <a:pt x="270" y="232"/>
                </a:lnTo>
                <a:lnTo>
                  <a:pt x="270" y="239"/>
                </a:lnTo>
                <a:lnTo>
                  <a:pt x="270" y="245"/>
                </a:lnTo>
                <a:lnTo>
                  <a:pt x="270" y="249"/>
                </a:lnTo>
                <a:lnTo>
                  <a:pt x="270" y="253"/>
                </a:lnTo>
                <a:lnTo>
                  <a:pt x="268" y="256"/>
                </a:lnTo>
                <a:lnTo>
                  <a:pt x="268" y="261"/>
                </a:lnTo>
                <a:lnTo>
                  <a:pt x="268" y="264"/>
                </a:lnTo>
                <a:lnTo>
                  <a:pt x="267" y="265"/>
                </a:lnTo>
                <a:lnTo>
                  <a:pt x="267" y="267"/>
                </a:lnTo>
                <a:lnTo>
                  <a:pt x="265" y="268"/>
                </a:lnTo>
                <a:lnTo>
                  <a:pt x="264" y="269"/>
                </a:lnTo>
                <a:lnTo>
                  <a:pt x="264" y="271"/>
                </a:lnTo>
                <a:lnTo>
                  <a:pt x="262" y="271"/>
                </a:lnTo>
                <a:lnTo>
                  <a:pt x="262" y="271"/>
                </a:lnTo>
                <a:lnTo>
                  <a:pt x="259" y="272"/>
                </a:lnTo>
                <a:lnTo>
                  <a:pt x="256" y="272"/>
                </a:lnTo>
                <a:lnTo>
                  <a:pt x="254" y="274"/>
                </a:lnTo>
                <a:lnTo>
                  <a:pt x="251" y="274"/>
                </a:lnTo>
                <a:lnTo>
                  <a:pt x="246" y="274"/>
                </a:lnTo>
                <a:lnTo>
                  <a:pt x="240" y="274"/>
                </a:lnTo>
                <a:lnTo>
                  <a:pt x="229" y="274"/>
                </a:lnTo>
                <a:lnTo>
                  <a:pt x="192" y="274"/>
                </a:lnTo>
                <a:lnTo>
                  <a:pt x="134" y="275"/>
                </a:lnTo>
                <a:lnTo>
                  <a:pt x="107" y="274"/>
                </a:lnTo>
                <a:lnTo>
                  <a:pt x="79" y="274"/>
                </a:lnTo>
                <a:lnTo>
                  <a:pt x="67" y="274"/>
                </a:lnTo>
                <a:lnTo>
                  <a:pt x="59" y="274"/>
                </a:lnTo>
                <a:lnTo>
                  <a:pt x="41" y="274"/>
                </a:lnTo>
                <a:lnTo>
                  <a:pt x="32" y="274"/>
                </a:lnTo>
                <a:lnTo>
                  <a:pt x="27" y="274"/>
                </a:lnTo>
                <a:lnTo>
                  <a:pt x="24" y="274"/>
                </a:lnTo>
                <a:lnTo>
                  <a:pt x="19" y="274"/>
                </a:lnTo>
                <a:lnTo>
                  <a:pt x="18" y="274"/>
                </a:lnTo>
                <a:lnTo>
                  <a:pt x="15" y="272"/>
                </a:lnTo>
                <a:lnTo>
                  <a:pt x="12" y="271"/>
                </a:lnTo>
                <a:lnTo>
                  <a:pt x="9" y="271"/>
                </a:lnTo>
                <a:lnTo>
                  <a:pt x="8" y="269"/>
                </a:lnTo>
                <a:lnTo>
                  <a:pt x="6" y="268"/>
                </a:lnTo>
                <a:lnTo>
                  <a:pt x="5" y="265"/>
                </a:lnTo>
                <a:lnTo>
                  <a:pt x="3" y="261"/>
                </a:lnTo>
                <a:lnTo>
                  <a:pt x="3" y="256"/>
                </a:lnTo>
                <a:lnTo>
                  <a:pt x="3" y="252"/>
                </a:lnTo>
                <a:lnTo>
                  <a:pt x="2" y="248"/>
                </a:lnTo>
                <a:lnTo>
                  <a:pt x="2" y="239"/>
                </a:lnTo>
                <a:lnTo>
                  <a:pt x="2" y="230"/>
                </a:lnTo>
                <a:lnTo>
                  <a:pt x="2" y="216"/>
                </a:lnTo>
                <a:lnTo>
                  <a:pt x="2" y="112"/>
                </a:lnTo>
                <a:lnTo>
                  <a:pt x="2" y="98"/>
                </a:lnTo>
                <a:lnTo>
                  <a:pt x="2" y="70"/>
                </a:lnTo>
                <a:lnTo>
                  <a:pt x="0" y="56"/>
                </a:lnTo>
                <a:lnTo>
                  <a:pt x="2" y="41"/>
                </a:lnTo>
                <a:lnTo>
                  <a:pt x="2" y="34"/>
                </a:lnTo>
                <a:lnTo>
                  <a:pt x="2" y="27"/>
                </a:lnTo>
                <a:lnTo>
                  <a:pt x="2" y="22"/>
                </a:lnTo>
                <a:lnTo>
                  <a:pt x="3" y="19"/>
                </a:lnTo>
                <a:lnTo>
                  <a:pt x="3" y="18"/>
                </a:lnTo>
                <a:lnTo>
                  <a:pt x="5" y="13"/>
                </a:lnTo>
                <a:lnTo>
                  <a:pt x="5" y="12"/>
                </a:lnTo>
                <a:lnTo>
                  <a:pt x="6" y="9"/>
                </a:lnTo>
                <a:lnTo>
                  <a:pt x="8" y="9"/>
                </a:lnTo>
                <a:lnTo>
                  <a:pt x="9" y="8"/>
                </a:lnTo>
                <a:lnTo>
                  <a:pt x="11" y="6"/>
                </a:lnTo>
                <a:lnTo>
                  <a:pt x="12" y="5"/>
                </a:lnTo>
                <a:lnTo>
                  <a:pt x="15" y="5"/>
                </a:lnTo>
                <a:lnTo>
                  <a:pt x="18" y="3"/>
                </a:lnTo>
                <a:lnTo>
                  <a:pt x="19" y="3"/>
                </a:lnTo>
                <a:lnTo>
                  <a:pt x="24" y="3"/>
                </a:lnTo>
                <a:lnTo>
                  <a:pt x="28" y="3"/>
                </a:lnTo>
                <a:lnTo>
                  <a:pt x="35" y="2"/>
                </a:lnTo>
                <a:lnTo>
                  <a:pt x="69" y="3"/>
                </a:lnTo>
                <a:lnTo>
                  <a:pt x="155" y="2"/>
                </a:lnTo>
                <a:lnTo>
                  <a:pt x="184" y="2"/>
                </a:lnTo>
                <a:lnTo>
                  <a:pt x="232" y="2"/>
                </a:lnTo>
                <a:lnTo>
                  <a:pt x="252" y="0"/>
                </a:lnTo>
                <a:lnTo>
                  <a:pt x="268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Jefferson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076700" y="345828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Jefferson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0386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81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2971800" y="455613"/>
            <a:ext cx="3666029" cy="5880655"/>
          </a:xfrm>
          <a:custGeom>
            <a:avLst/>
            <a:gdLst>
              <a:gd name="T0" fmla="*/ 230 w 293"/>
              <a:gd name="T1" fmla="*/ 5 h 470"/>
              <a:gd name="T2" fmla="*/ 229 w 293"/>
              <a:gd name="T3" fmla="*/ 14 h 470"/>
              <a:gd name="T4" fmla="*/ 225 w 293"/>
              <a:gd name="T5" fmla="*/ 27 h 470"/>
              <a:gd name="T6" fmla="*/ 225 w 293"/>
              <a:gd name="T7" fmla="*/ 34 h 470"/>
              <a:gd name="T8" fmla="*/ 223 w 293"/>
              <a:gd name="T9" fmla="*/ 43 h 470"/>
              <a:gd name="T10" fmla="*/ 225 w 293"/>
              <a:gd name="T11" fmla="*/ 48 h 470"/>
              <a:gd name="T12" fmla="*/ 225 w 293"/>
              <a:gd name="T13" fmla="*/ 54 h 470"/>
              <a:gd name="T14" fmla="*/ 222 w 293"/>
              <a:gd name="T15" fmla="*/ 62 h 470"/>
              <a:gd name="T16" fmla="*/ 214 w 293"/>
              <a:gd name="T17" fmla="*/ 67 h 470"/>
              <a:gd name="T18" fmla="*/ 207 w 293"/>
              <a:gd name="T19" fmla="*/ 69 h 470"/>
              <a:gd name="T20" fmla="*/ 198 w 293"/>
              <a:gd name="T21" fmla="*/ 69 h 470"/>
              <a:gd name="T22" fmla="*/ 194 w 293"/>
              <a:gd name="T23" fmla="*/ 73 h 470"/>
              <a:gd name="T24" fmla="*/ 187 w 293"/>
              <a:gd name="T25" fmla="*/ 89 h 470"/>
              <a:gd name="T26" fmla="*/ 182 w 293"/>
              <a:gd name="T27" fmla="*/ 96 h 470"/>
              <a:gd name="T28" fmla="*/ 175 w 293"/>
              <a:gd name="T29" fmla="*/ 101 h 470"/>
              <a:gd name="T30" fmla="*/ 168 w 293"/>
              <a:gd name="T31" fmla="*/ 111 h 470"/>
              <a:gd name="T32" fmla="*/ 163 w 293"/>
              <a:gd name="T33" fmla="*/ 124 h 470"/>
              <a:gd name="T34" fmla="*/ 162 w 293"/>
              <a:gd name="T35" fmla="*/ 136 h 470"/>
              <a:gd name="T36" fmla="*/ 165 w 293"/>
              <a:gd name="T37" fmla="*/ 152 h 470"/>
              <a:gd name="T38" fmla="*/ 172 w 293"/>
              <a:gd name="T39" fmla="*/ 171 h 470"/>
              <a:gd name="T40" fmla="*/ 178 w 293"/>
              <a:gd name="T41" fmla="*/ 184 h 470"/>
              <a:gd name="T42" fmla="*/ 188 w 293"/>
              <a:gd name="T43" fmla="*/ 197 h 470"/>
              <a:gd name="T44" fmla="*/ 193 w 293"/>
              <a:gd name="T45" fmla="*/ 203 h 470"/>
              <a:gd name="T46" fmla="*/ 195 w 293"/>
              <a:gd name="T47" fmla="*/ 213 h 470"/>
              <a:gd name="T48" fmla="*/ 198 w 293"/>
              <a:gd name="T49" fmla="*/ 224 h 470"/>
              <a:gd name="T50" fmla="*/ 200 w 293"/>
              <a:gd name="T51" fmla="*/ 236 h 470"/>
              <a:gd name="T52" fmla="*/ 198 w 293"/>
              <a:gd name="T53" fmla="*/ 249 h 470"/>
              <a:gd name="T54" fmla="*/ 191 w 293"/>
              <a:gd name="T55" fmla="*/ 261 h 470"/>
              <a:gd name="T56" fmla="*/ 191 w 293"/>
              <a:gd name="T57" fmla="*/ 270 h 470"/>
              <a:gd name="T58" fmla="*/ 193 w 293"/>
              <a:gd name="T59" fmla="*/ 280 h 470"/>
              <a:gd name="T60" fmla="*/ 200 w 293"/>
              <a:gd name="T61" fmla="*/ 297 h 470"/>
              <a:gd name="T62" fmla="*/ 214 w 293"/>
              <a:gd name="T63" fmla="*/ 313 h 470"/>
              <a:gd name="T64" fmla="*/ 225 w 293"/>
              <a:gd name="T65" fmla="*/ 332 h 470"/>
              <a:gd name="T66" fmla="*/ 246 w 293"/>
              <a:gd name="T67" fmla="*/ 357 h 470"/>
              <a:gd name="T68" fmla="*/ 255 w 293"/>
              <a:gd name="T69" fmla="*/ 370 h 470"/>
              <a:gd name="T70" fmla="*/ 259 w 293"/>
              <a:gd name="T71" fmla="*/ 379 h 470"/>
              <a:gd name="T72" fmla="*/ 268 w 293"/>
              <a:gd name="T73" fmla="*/ 406 h 470"/>
              <a:gd name="T74" fmla="*/ 280 w 293"/>
              <a:gd name="T75" fmla="*/ 432 h 470"/>
              <a:gd name="T76" fmla="*/ 291 w 293"/>
              <a:gd name="T77" fmla="*/ 451 h 470"/>
              <a:gd name="T78" fmla="*/ 293 w 293"/>
              <a:gd name="T79" fmla="*/ 459 h 470"/>
              <a:gd name="T80" fmla="*/ 293 w 293"/>
              <a:gd name="T81" fmla="*/ 464 h 470"/>
              <a:gd name="T82" fmla="*/ 289 w 293"/>
              <a:gd name="T83" fmla="*/ 467 h 470"/>
              <a:gd name="T84" fmla="*/ 278 w 293"/>
              <a:gd name="T85" fmla="*/ 470 h 470"/>
              <a:gd name="T86" fmla="*/ 168 w 293"/>
              <a:gd name="T87" fmla="*/ 469 h 470"/>
              <a:gd name="T88" fmla="*/ 35 w 293"/>
              <a:gd name="T89" fmla="*/ 470 h 470"/>
              <a:gd name="T90" fmla="*/ 15 w 293"/>
              <a:gd name="T91" fmla="*/ 469 h 470"/>
              <a:gd name="T92" fmla="*/ 6 w 293"/>
              <a:gd name="T93" fmla="*/ 463 h 470"/>
              <a:gd name="T94" fmla="*/ 3 w 293"/>
              <a:gd name="T95" fmla="*/ 456 h 470"/>
              <a:gd name="T96" fmla="*/ 0 w 293"/>
              <a:gd name="T97" fmla="*/ 438 h 470"/>
              <a:gd name="T98" fmla="*/ 2 w 293"/>
              <a:gd name="T99" fmla="*/ 367 h 470"/>
              <a:gd name="T100" fmla="*/ 3 w 293"/>
              <a:gd name="T101" fmla="*/ 123 h 470"/>
              <a:gd name="T102" fmla="*/ 3 w 293"/>
              <a:gd name="T103" fmla="*/ 31 h 470"/>
              <a:gd name="T104" fmla="*/ 5 w 293"/>
              <a:gd name="T105" fmla="*/ 16 h 470"/>
              <a:gd name="T106" fmla="*/ 8 w 293"/>
              <a:gd name="T107" fmla="*/ 6 h 470"/>
              <a:gd name="T108" fmla="*/ 16 w 293"/>
              <a:gd name="T109" fmla="*/ 2 h 470"/>
              <a:gd name="T110" fmla="*/ 32 w 293"/>
              <a:gd name="T111" fmla="*/ 0 h 470"/>
              <a:gd name="T112" fmla="*/ 181 w 293"/>
              <a:gd name="T113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93" h="470">
                <a:moveTo>
                  <a:pt x="229" y="0"/>
                </a:moveTo>
                <a:lnTo>
                  <a:pt x="229" y="2"/>
                </a:lnTo>
                <a:lnTo>
                  <a:pt x="230" y="2"/>
                </a:lnTo>
                <a:lnTo>
                  <a:pt x="230" y="5"/>
                </a:lnTo>
                <a:lnTo>
                  <a:pt x="230" y="6"/>
                </a:lnTo>
                <a:lnTo>
                  <a:pt x="229" y="8"/>
                </a:lnTo>
                <a:lnTo>
                  <a:pt x="229" y="11"/>
                </a:lnTo>
                <a:lnTo>
                  <a:pt x="229" y="14"/>
                </a:lnTo>
                <a:lnTo>
                  <a:pt x="226" y="19"/>
                </a:lnTo>
                <a:lnTo>
                  <a:pt x="225" y="21"/>
                </a:lnTo>
                <a:lnTo>
                  <a:pt x="225" y="25"/>
                </a:lnTo>
                <a:lnTo>
                  <a:pt x="225" y="27"/>
                </a:lnTo>
                <a:lnTo>
                  <a:pt x="223" y="28"/>
                </a:lnTo>
                <a:lnTo>
                  <a:pt x="223" y="28"/>
                </a:lnTo>
                <a:lnTo>
                  <a:pt x="223" y="30"/>
                </a:lnTo>
                <a:lnTo>
                  <a:pt x="225" y="34"/>
                </a:lnTo>
                <a:lnTo>
                  <a:pt x="225" y="35"/>
                </a:lnTo>
                <a:lnTo>
                  <a:pt x="225" y="38"/>
                </a:lnTo>
                <a:lnTo>
                  <a:pt x="223" y="41"/>
                </a:lnTo>
                <a:lnTo>
                  <a:pt x="223" y="43"/>
                </a:lnTo>
                <a:lnTo>
                  <a:pt x="223" y="44"/>
                </a:lnTo>
                <a:lnTo>
                  <a:pt x="225" y="46"/>
                </a:lnTo>
                <a:lnTo>
                  <a:pt x="225" y="47"/>
                </a:lnTo>
                <a:lnTo>
                  <a:pt x="225" y="48"/>
                </a:lnTo>
                <a:lnTo>
                  <a:pt x="225" y="50"/>
                </a:lnTo>
                <a:lnTo>
                  <a:pt x="225" y="51"/>
                </a:lnTo>
                <a:lnTo>
                  <a:pt x="225" y="53"/>
                </a:lnTo>
                <a:lnTo>
                  <a:pt x="225" y="54"/>
                </a:lnTo>
                <a:lnTo>
                  <a:pt x="225" y="56"/>
                </a:lnTo>
                <a:lnTo>
                  <a:pt x="225" y="57"/>
                </a:lnTo>
                <a:lnTo>
                  <a:pt x="222" y="59"/>
                </a:lnTo>
                <a:lnTo>
                  <a:pt x="222" y="62"/>
                </a:lnTo>
                <a:lnTo>
                  <a:pt x="219" y="63"/>
                </a:lnTo>
                <a:lnTo>
                  <a:pt x="217" y="64"/>
                </a:lnTo>
                <a:lnTo>
                  <a:pt x="216" y="66"/>
                </a:lnTo>
                <a:lnTo>
                  <a:pt x="214" y="67"/>
                </a:lnTo>
                <a:lnTo>
                  <a:pt x="213" y="69"/>
                </a:lnTo>
                <a:lnTo>
                  <a:pt x="211" y="69"/>
                </a:lnTo>
                <a:lnTo>
                  <a:pt x="210" y="69"/>
                </a:lnTo>
                <a:lnTo>
                  <a:pt x="207" y="69"/>
                </a:lnTo>
                <a:lnTo>
                  <a:pt x="204" y="67"/>
                </a:lnTo>
                <a:lnTo>
                  <a:pt x="201" y="69"/>
                </a:lnTo>
                <a:lnTo>
                  <a:pt x="200" y="69"/>
                </a:lnTo>
                <a:lnTo>
                  <a:pt x="198" y="69"/>
                </a:lnTo>
                <a:lnTo>
                  <a:pt x="197" y="70"/>
                </a:lnTo>
                <a:lnTo>
                  <a:pt x="195" y="70"/>
                </a:lnTo>
                <a:lnTo>
                  <a:pt x="194" y="72"/>
                </a:lnTo>
                <a:lnTo>
                  <a:pt x="194" y="73"/>
                </a:lnTo>
                <a:lnTo>
                  <a:pt x="193" y="76"/>
                </a:lnTo>
                <a:lnTo>
                  <a:pt x="191" y="79"/>
                </a:lnTo>
                <a:lnTo>
                  <a:pt x="190" y="85"/>
                </a:lnTo>
                <a:lnTo>
                  <a:pt x="187" y="89"/>
                </a:lnTo>
                <a:lnTo>
                  <a:pt x="185" y="94"/>
                </a:lnTo>
                <a:lnTo>
                  <a:pt x="185" y="95"/>
                </a:lnTo>
                <a:lnTo>
                  <a:pt x="184" y="96"/>
                </a:lnTo>
                <a:lnTo>
                  <a:pt x="182" y="96"/>
                </a:lnTo>
                <a:lnTo>
                  <a:pt x="182" y="98"/>
                </a:lnTo>
                <a:lnTo>
                  <a:pt x="179" y="98"/>
                </a:lnTo>
                <a:lnTo>
                  <a:pt x="177" y="99"/>
                </a:lnTo>
                <a:lnTo>
                  <a:pt x="175" y="101"/>
                </a:lnTo>
                <a:lnTo>
                  <a:pt x="174" y="102"/>
                </a:lnTo>
                <a:lnTo>
                  <a:pt x="172" y="104"/>
                </a:lnTo>
                <a:lnTo>
                  <a:pt x="171" y="105"/>
                </a:lnTo>
                <a:lnTo>
                  <a:pt x="168" y="111"/>
                </a:lnTo>
                <a:lnTo>
                  <a:pt x="165" y="117"/>
                </a:lnTo>
                <a:lnTo>
                  <a:pt x="165" y="120"/>
                </a:lnTo>
                <a:lnTo>
                  <a:pt x="163" y="123"/>
                </a:lnTo>
                <a:lnTo>
                  <a:pt x="163" y="124"/>
                </a:lnTo>
                <a:lnTo>
                  <a:pt x="162" y="127"/>
                </a:lnTo>
                <a:lnTo>
                  <a:pt x="162" y="130"/>
                </a:lnTo>
                <a:lnTo>
                  <a:pt x="162" y="133"/>
                </a:lnTo>
                <a:lnTo>
                  <a:pt x="162" y="136"/>
                </a:lnTo>
                <a:lnTo>
                  <a:pt x="163" y="139"/>
                </a:lnTo>
                <a:lnTo>
                  <a:pt x="163" y="143"/>
                </a:lnTo>
                <a:lnTo>
                  <a:pt x="165" y="149"/>
                </a:lnTo>
                <a:lnTo>
                  <a:pt x="165" y="152"/>
                </a:lnTo>
                <a:lnTo>
                  <a:pt x="166" y="156"/>
                </a:lnTo>
                <a:lnTo>
                  <a:pt x="168" y="160"/>
                </a:lnTo>
                <a:lnTo>
                  <a:pt x="171" y="168"/>
                </a:lnTo>
                <a:lnTo>
                  <a:pt x="172" y="171"/>
                </a:lnTo>
                <a:lnTo>
                  <a:pt x="174" y="175"/>
                </a:lnTo>
                <a:lnTo>
                  <a:pt x="175" y="181"/>
                </a:lnTo>
                <a:lnTo>
                  <a:pt x="177" y="182"/>
                </a:lnTo>
                <a:lnTo>
                  <a:pt x="178" y="184"/>
                </a:lnTo>
                <a:lnTo>
                  <a:pt x="178" y="185"/>
                </a:lnTo>
                <a:lnTo>
                  <a:pt x="179" y="188"/>
                </a:lnTo>
                <a:lnTo>
                  <a:pt x="182" y="191"/>
                </a:lnTo>
                <a:lnTo>
                  <a:pt x="188" y="197"/>
                </a:lnTo>
                <a:lnTo>
                  <a:pt x="190" y="198"/>
                </a:lnTo>
                <a:lnTo>
                  <a:pt x="190" y="201"/>
                </a:lnTo>
                <a:lnTo>
                  <a:pt x="191" y="203"/>
                </a:lnTo>
                <a:lnTo>
                  <a:pt x="193" y="203"/>
                </a:lnTo>
                <a:lnTo>
                  <a:pt x="194" y="206"/>
                </a:lnTo>
                <a:lnTo>
                  <a:pt x="194" y="207"/>
                </a:lnTo>
                <a:lnTo>
                  <a:pt x="195" y="208"/>
                </a:lnTo>
                <a:lnTo>
                  <a:pt x="195" y="213"/>
                </a:lnTo>
                <a:lnTo>
                  <a:pt x="197" y="214"/>
                </a:lnTo>
                <a:lnTo>
                  <a:pt x="197" y="217"/>
                </a:lnTo>
                <a:lnTo>
                  <a:pt x="198" y="222"/>
                </a:lnTo>
                <a:lnTo>
                  <a:pt x="198" y="224"/>
                </a:lnTo>
                <a:lnTo>
                  <a:pt x="200" y="227"/>
                </a:lnTo>
                <a:lnTo>
                  <a:pt x="200" y="230"/>
                </a:lnTo>
                <a:lnTo>
                  <a:pt x="200" y="233"/>
                </a:lnTo>
                <a:lnTo>
                  <a:pt x="200" y="236"/>
                </a:lnTo>
                <a:lnTo>
                  <a:pt x="200" y="238"/>
                </a:lnTo>
                <a:lnTo>
                  <a:pt x="200" y="243"/>
                </a:lnTo>
                <a:lnTo>
                  <a:pt x="198" y="246"/>
                </a:lnTo>
                <a:lnTo>
                  <a:pt x="198" y="249"/>
                </a:lnTo>
                <a:lnTo>
                  <a:pt x="197" y="252"/>
                </a:lnTo>
                <a:lnTo>
                  <a:pt x="195" y="254"/>
                </a:lnTo>
                <a:lnTo>
                  <a:pt x="193" y="258"/>
                </a:lnTo>
                <a:lnTo>
                  <a:pt x="191" y="261"/>
                </a:lnTo>
                <a:lnTo>
                  <a:pt x="191" y="262"/>
                </a:lnTo>
                <a:lnTo>
                  <a:pt x="191" y="264"/>
                </a:lnTo>
                <a:lnTo>
                  <a:pt x="191" y="267"/>
                </a:lnTo>
                <a:lnTo>
                  <a:pt x="191" y="270"/>
                </a:lnTo>
                <a:lnTo>
                  <a:pt x="191" y="272"/>
                </a:lnTo>
                <a:lnTo>
                  <a:pt x="191" y="272"/>
                </a:lnTo>
                <a:lnTo>
                  <a:pt x="193" y="275"/>
                </a:lnTo>
                <a:lnTo>
                  <a:pt x="193" y="280"/>
                </a:lnTo>
                <a:lnTo>
                  <a:pt x="194" y="283"/>
                </a:lnTo>
                <a:lnTo>
                  <a:pt x="198" y="293"/>
                </a:lnTo>
                <a:lnTo>
                  <a:pt x="198" y="296"/>
                </a:lnTo>
                <a:lnTo>
                  <a:pt x="200" y="297"/>
                </a:lnTo>
                <a:lnTo>
                  <a:pt x="201" y="300"/>
                </a:lnTo>
                <a:lnTo>
                  <a:pt x="204" y="303"/>
                </a:lnTo>
                <a:lnTo>
                  <a:pt x="206" y="306"/>
                </a:lnTo>
                <a:lnTo>
                  <a:pt x="214" y="313"/>
                </a:lnTo>
                <a:lnTo>
                  <a:pt x="216" y="318"/>
                </a:lnTo>
                <a:lnTo>
                  <a:pt x="220" y="322"/>
                </a:lnTo>
                <a:lnTo>
                  <a:pt x="225" y="329"/>
                </a:lnTo>
                <a:lnTo>
                  <a:pt x="225" y="332"/>
                </a:lnTo>
                <a:lnTo>
                  <a:pt x="226" y="334"/>
                </a:lnTo>
                <a:lnTo>
                  <a:pt x="235" y="342"/>
                </a:lnTo>
                <a:lnTo>
                  <a:pt x="239" y="348"/>
                </a:lnTo>
                <a:lnTo>
                  <a:pt x="246" y="357"/>
                </a:lnTo>
                <a:lnTo>
                  <a:pt x="249" y="361"/>
                </a:lnTo>
                <a:lnTo>
                  <a:pt x="252" y="363"/>
                </a:lnTo>
                <a:lnTo>
                  <a:pt x="254" y="366"/>
                </a:lnTo>
                <a:lnTo>
                  <a:pt x="255" y="370"/>
                </a:lnTo>
                <a:lnTo>
                  <a:pt x="258" y="373"/>
                </a:lnTo>
                <a:lnTo>
                  <a:pt x="258" y="374"/>
                </a:lnTo>
                <a:lnTo>
                  <a:pt x="259" y="377"/>
                </a:lnTo>
                <a:lnTo>
                  <a:pt x="259" y="379"/>
                </a:lnTo>
                <a:lnTo>
                  <a:pt x="261" y="382"/>
                </a:lnTo>
                <a:lnTo>
                  <a:pt x="262" y="386"/>
                </a:lnTo>
                <a:lnTo>
                  <a:pt x="267" y="399"/>
                </a:lnTo>
                <a:lnTo>
                  <a:pt x="268" y="406"/>
                </a:lnTo>
                <a:lnTo>
                  <a:pt x="271" y="414"/>
                </a:lnTo>
                <a:lnTo>
                  <a:pt x="275" y="422"/>
                </a:lnTo>
                <a:lnTo>
                  <a:pt x="277" y="427"/>
                </a:lnTo>
                <a:lnTo>
                  <a:pt x="280" y="432"/>
                </a:lnTo>
                <a:lnTo>
                  <a:pt x="284" y="438"/>
                </a:lnTo>
                <a:lnTo>
                  <a:pt x="290" y="447"/>
                </a:lnTo>
                <a:lnTo>
                  <a:pt x="291" y="448"/>
                </a:lnTo>
                <a:lnTo>
                  <a:pt x="291" y="451"/>
                </a:lnTo>
                <a:lnTo>
                  <a:pt x="293" y="453"/>
                </a:lnTo>
                <a:lnTo>
                  <a:pt x="293" y="454"/>
                </a:lnTo>
                <a:lnTo>
                  <a:pt x="293" y="456"/>
                </a:lnTo>
                <a:lnTo>
                  <a:pt x="293" y="459"/>
                </a:lnTo>
                <a:lnTo>
                  <a:pt x="293" y="460"/>
                </a:lnTo>
                <a:lnTo>
                  <a:pt x="293" y="462"/>
                </a:lnTo>
                <a:lnTo>
                  <a:pt x="293" y="463"/>
                </a:lnTo>
                <a:lnTo>
                  <a:pt x="293" y="464"/>
                </a:lnTo>
                <a:lnTo>
                  <a:pt x="291" y="464"/>
                </a:lnTo>
                <a:lnTo>
                  <a:pt x="291" y="466"/>
                </a:lnTo>
                <a:lnTo>
                  <a:pt x="290" y="467"/>
                </a:lnTo>
                <a:lnTo>
                  <a:pt x="289" y="467"/>
                </a:lnTo>
                <a:lnTo>
                  <a:pt x="287" y="469"/>
                </a:lnTo>
                <a:lnTo>
                  <a:pt x="286" y="469"/>
                </a:lnTo>
                <a:lnTo>
                  <a:pt x="283" y="469"/>
                </a:lnTo>
                <a:lnTo>
                  <a:pt x="278" y="470"/>
                </a:lnTo>
                <a:lnTo>
                  <a:pt x="274" y="470"/>
                </a:lnTo>
                <a:lnTo>
                  <a:pt x="268" y="470"/>
                </a:lnTo>
                <a:lnTo>
                  <a:pt x="226" y="470"/>
                </a:lnTo>
                <a:lnTo>
                  <a:pt x="168" y="469"/>
                </a:lnTo>
                <a:lnTo>
                  <a:pt x="96" y="469"/>
                </a:lnTo>
                <a:lnTo>
                  <a:pt x="78" y="469"/>
                </a:lnTo>
                <a:lnTo>
                  <a:pt x="57" y="469"/>
                </a:lnTo>
                <a:lnTo>
                  <a:pt x="35" y="470"/>
                </a:lnTo>
                <a:lnTo>
                  <a:pt x="27" y="470"/>
                </a:lnTo>
                <a:lnTo>
                  <a:pt x="19" y="469"/>
                </a:lnTo>
                <a:lnTo>
                  <a:pt x="16" y="469"/>
                </a:lnTo>
                <a:lnTo>
                  <a:pt x="15" y="469"/>
                </a:lnTo>
                <a:lnTo>
                  <a:pt x="12" y="467"/>
                </a:lnTo>
                <a:lnTo>
                  <a:pt x="9" y="467"/>
                </a:lnTo>
                <a:lnTo>
                  <a:pt x="8" y="466"/>
                </a:lnTo>
                <a:lnTo>
                  <a:pt x="6" y="463"/>
                </a:lnTo>
                <a:lnTo>
                  <a:pt x="5" y="462"/>
                </a:lnTo>
                <a:lnTo>
                  <a:pt x="3" y="460"/>
                </a:lnTo>
                <a:lnTo>
                  <a:pt x="3" y="459"/>
                </a:lnTo>
                <a:lnTo>
                  <a:pt x="3" y="456"/>
                </a:lnTo>
                <a:lnTo>
                  <a:pt x="2" y="454"/>
                </a:lnTo>
                <a:lnTo>
                  <a:pt x="2" y="450"/>
                </a:lnTo>
                <a:lnTo>
                  <a:pt x="2" y="446"/>
                </a:lnTo>
                <a:lnTo>
                  <a:pt x="0" y="438"/>
                </a:lnTo>
                <a:lnTo>
                  <a:pt x="0" y="434"/>
                </a:lnTo>
                <a:lnTo>
                  <a:pt x="0" y="421"/>
                </a:lnTo>
                <a:lnTo>
                  <a:pt x="2" y="392"/>
                </a:lnTo>
                <a:lnTo>
                  <a:pt x="2" y="367"/>
                </a:lnTo>
                <a:lnTo>
                  <a:pt x="2" y="315"/>
                </a:lnTo>
                <a:lnTo>
                  <a:pt x="2" y="240"/>
                </a:lnTo>
                <a:lnTo>
                  <a:pt x="2" y="200"/>
                </a:lnTo>
                <a:lnTo>
                  <a:pt x="3" y="123"/>
                </a:lnTo>
                <a:lnTo>
                  <a:pt x="3" y="96"/>
                </a:lnTo>
                <a:lnTo>
                  <a:pt x="2" y="54"/>
                </a:lnTo>
                <a:lnTo>
                  <a:pt x="2" y="38"/>
                </a:lnTo>
                <a:lnTo>
                  <a:pt x="3" y="31"/>
                </a:lnTo>
                <a:lnTo>
                  <a:pt x="3" y="27"/>
                </a:lnTo>
                <a:lnTo>
                  <a:pt x="3" y="24"/>
                </a:lnTo>
                <a:lnTo>
                  <a:pt x="3" y="19"/>
                </a:lnTo>
                <a:lnTo>
                  <a:pt x="5" y="16"/>
                </a:lnTo>
                <a:lnTo>
                  <a:pt x="5" y="12"/>
                </a:lnTo>
                <a:lnTo>
                  <a:pt x="6" y="11"/>
                </a:lnTo>
                <a:lnTo>
                  <a:pt x="6" y="8"/>
                </a:lnTo>
                <a:lnTo>
                  <a:pt x="8" y="6"/>
                </a:lnTo>
                <a:lnTo>
                  <a:pt x="9" y="5"/>
                </a:lnTo>
                <a:lnTo>
                  <a:pt x="12" y="3"/>
                </a:lnTo>
                <a:lnTo>
                  <a:pt x="15" y="2"/>
                </a:lnTo>
                <a:lnTo>
                  <a:pt x="16" y="2"/>
                </a:lnTo>
                <a:lnTo>
                  <a:pt x="21" y="0"/>
                </a:lnTo>
                <a:lnTo>
                  <a:pt x="24" y="0"/>
                </a:lnTo>
                <a:lnTo>
                  <a:pt x="27" y="0"/>
                </a:lnTo>
                <a:lnTo>
                  <a:pt x="32" y="0"/>
                </a:lnTo>
                <a:lnTo>
                  <a:pt x="44" y="0"/>
                </a:lnTo>
                <a:lnTo>
                  <a:pt x="80" y="0"/>
                </a:lnTo>
                <a:lnTo>
                  <a:pt x="165" y="0"/>
                </a:lnTo>
                <a:lnTo>
                  <a:pt x="181" y="0"/>
                </a:lnTo>
                <a:lnTo>
                  <a:pt x="229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Juneau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5720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583327" y="4715473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Mauston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5474276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1143000" y="1447800"/>
            <a:ext cx="6873248" cy="3352800"/>
          </a:xfrm>
          <a:custGeom>
            <a:avLst/>
            <a:gdLst>
              <a:gd name="T0" fmla="*/ 284 w 287"/>
              <a:gd name="T1" fmla="*/ 1 h 140"/>
              <a:gd name="T2" fmla="*/ 281 w 287"/>
              <a:gd name="T3" fmla="*/ 12 h 140"/>
              <a:gd name="T4" fmla="*/ 280 w 287"/>
              <a:gd name="T5" fmla="*/ 20 h 140"/>
              <a:gd name="T6" fmla="*/ 280 w 287"/>
              <a:gd name="T7" fmla="*/ 33 h 140"/>
              <a:gd name="T8" fmla="*/ 280 w 287"/>
              <a:gd name="T9" fmla="*/ 42 h 140"/>
              <a:gd name="T10" fmla="*/ 280 w 287"/>
              <a:gd name="T11" fmla="*/ 51 h 140"/>
              <a:gd name="T12" fmla="*/ 283 w 287"/>
              <a:gd name="T13" fmla="*/ 74 h 140"/>
              <a:gd name="T14" fmla="*/ 284 w 287"/>
              <a:gd name="T15" fmla="*/ 97 h 140"/>
              <a:gd name="T16" fmla="*/ 286 w 287"/>
              <a:gd name="T17" fmla="*/ 116 h 140"/>
              <a:gd name="T18" fmla="*/ 287 w 287"/>
              <a:gd name="T19" fmla="*/ 122 h 140"/>
              <a:gd name="T20" fmla="*/ 286 w 287"/>
              <a:gd name="T21" fmla="*/ 128 h 140"/>
              <a:gd name="T22" fmla="*/ 284 w 287"/>
              <a:gd name="T23" fmla="*/ 131 h 140"/>
              <a:gd name="T24" fmla="*/ 280 w 287"/>
              <a:gd name="T25" fmla="*/ 134 h 140"/>
              <a:gd name="T26" fmla="*/ 275 w 287"/>
              <a:gd name="T27" fmla="*/ 135 h 140"/>
              <a:gd name="T28" fmla="*/ 265 w 287"/>
              <a:gd name="T29" fmla="*/ 135 h 140"/>
              <a:gd name="T30" fmla="*/ 224 w 287"/>
              <a:gd name="T31" fmla="*/ 135 h 140"/>
              <a:gd name="T32" fmla="*/ 111 w 287"/>
              <a:gd name="T33" fmla="*/ 137 h 140"/>
              <a:gd name="T34" fmla="*/ 79 w 287"/>
              <a:gd name="T35" fmla="*/ 138 h 140"/>
              <a:gd name="T36" fmla="*/ 34 w 287"/>
              <a:gd name="T37" fmla="*/ 140 h 140"/>
              <a:gd name="T38" fmla="*/ 25 w 287"/>
              <a:gd name="T39" fmla="*/ 140 h 140"/>
              <a:gd name="T40" fmla="*/ 18 w 287"/>
              <a:gd name="T41" fmla="*/ 140 h 140"/>
              <a:gd name="T42" fmla="*/ 12 w 287"/>
              <a:gd name="T43" fmla="*/ 138 h 140"/>
              <a:gd name="T44" fmla="*/ 8 w 287"/>
              <a:gd name="T45" fmla="*/ 134 h 140"/>
              <a:gd name="T46" fmla="*/ 6 w 287"/>
              <a:gd name="T47" fmla="*/ 132 h 140"/>
              <a:gd name="T48" fmla="*/ 5 w 287"/>
              <a:gd name="T49" fmla="*/ 129 h 140"/>
              <a:gd name="T50" fmla="*/ 3 w 287"/>
              <a:gd name="T51" fmla="*/ 122 h 140"/>
              <a:gd name="T52" fmla="*/ 2 w 287"/>
              <a:gd name="T53" fmla="*/ 115 h 140"/>
              <a:gd name="T54" fmla="*/ 2 w 287"/>
              <a:gd name="T55" fmla="*/ 102 h 140"/>
              <a:gd name="T56" fmla="*/ 0 w 287"/>
              <a:gd name="T57" fmla="*/ 87 h 140"/>
              <a:gd name="T58" fmla="*/ 0 w 287"/>
              <a:gd name="T59" fmla="*/ 77 h 140"/>
              <a:gd name="T60" fmla="*/ 2 w 287"/>
              <a:gd name="T61" fmla="*/ 68 h 140"/>
              <a:gd name="T62" fmla="*/ 3 w 287"/>
              <a:gd name="T63" fmla="*/ 61 h 140"/>
              <a:gd name="T64" fmla="*/ 5 w 287"/>
              <a:gd name="T65" fmla="*/ 58 h 140"/>
              <a:gd name="T66" fmla="*/ 6 w 287"/>
              <a:gd name="T67" fmla="*/ 55 h 140"/>
              <a:gd name="T68" fmla="*/ 11 w 287"/>
              <a:gd name="T69" fmla="*/ 52 h 140"/>
              <a:gd name="T70" fmla="*/ 16 w 287"/>
              <a:gd name="T71" fmla="*/ 51 h 140"/>
              <a:gd name="T72" fmla="*/ 24 w 287"/>
              <a:gd name="T73" fmla="*/ 49 h 140"/>
              <a:gd name="T74" fmla="*/ 41 w 287"/>
              <a:gd name="T75" fmla="*/ 48 h 140"/>
              <a:gd name="T76" fmla="*/ 48 w 287"/>
              <a:gd name="T77" fmla="*/ 48 h 140"/>
              <a:gd name="T78" fmla="*/ 56 w 287"/>
              <a:gd name="T79" fmla="*/ 46 h 140"/>
              <a:gd name="T80" fmla="*/ 61 w 287"/>
              <a:gd name="T81" fmla="*/ 45 h 140"/>
              <a:gd name="T82" fmla="*/ 64 w 287"/>
              <a:gd name="T83" fmla="*/ 41 h 140"/>
              <a:gd name="T84" fmla="*/ 66 w 287"/>
              <a:gd name="T85" fmla="*/ 35 h 140"/>
              <a:gd name="T86" fmla="*/ 69 w 287"/>
              <a:gd name="T87" fmla="*/ 19 h 140"/>
              <a:gd name="T88" fmla="*/ 70 w 287"/>
              <a:gd name="T89" fmla="*/ 13 h 140"/>
              <a:gd name="T90" fmla="*/ 72 w 287"/>
              <a:gd name="T91" fmla="*/ 10 h 140"/>
              <a:gd name="T92" fmla="*/ 76 w 287"/>
              <a:gd name="T93" fmla="*/ 7 h 140"/>
              <a:gd name="T94" fmla="*/ 82 w 287"/>
              <a:gd name="T95" fmla="*/ 6 h 140"/>
              <a:gd name="T96" fmla="*/ 89 w 287"/>
              <a:gd name="T97" fmla="*/ 4 h 140"/>
              <a:gd name="T98" fmla="*/ 96 w 287"/>
              <a:gd name="T99" fmla="*/ 3 h 140"/>
              <a:gd name="T100" fmla="*/ 121 w 287"/>
              <a:gd name="T101" fmla="*/ 3 h 140"/>
              <a:gd name="T102" fmla="*/ 205 w 287"/>
              <a:gd name="T103" fmla="*/ 1 h 140"/>
              <a:gd name="T104" fmla="*/ 270 w 287"/>
              <a:gd name="T105" fmla="*/ 0 h 140"/>
              <a:gd name="T106" fmla="*/ 284 w 287"/>
              <a:gd name="T107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7" h="140">
                <a:moveTo>
                  <a:pt x="284" y="0"/>
                </a:moveTo>
                <a:lnTo>
                  <a:pt x="284" y="1"/>
                </a:lnTo>
                <a:lnTo>
                  <a:pt x="283" y="6"/>
                </a:lnTo>
                <a:lnTo>
                  <a:pt x="281" y="12"/>
                </a:lnTo>
                <a:lnTo>
                  <a:pt x="281" y="16"/>
                </a:lnTo>
                <a:lnTo>
                  <a:pt x="280" y="20"/>
                </a:lnTo>
                <a:lnTo>
                  <a:pt x="280" y="28"/>
                </a:lnTo>
                <a:lnTo>
                  <a:pt x="280" y="33"/>
                </a:lnTo>
                <a:lnTo>
                  <a:pt x="280" y="38"/>
                </a:lnTo>
                <a:lnTo>
                  <a:pt x="280" y="42"/>
                </a:lnTo>
                <a:lnTo>
                  <a:pt x="280" y="46"/>
                </a:lnTo>
                <a:lnTo>
                  <a:pt x="280" y="51"/>
                </a:lnTo>
                <a:lnTo>
                  <a:pt x="281" y="64"/>
                </a:lnTo>
                <a:lnTo>
                  <a:pt x="283" y="74"/>
                </a:lnTo>
                <a:lnTo>
                  <a:pt x="283" y="81"/>
                </a:lnTo>
                <a:lnTo>
                  <a:pt x="284" y="97"/>
                </a:lnTo>
                <a:lnTo>
                  <a:pt x="286" y="108"/>
                </a:lnTo>
                <a:lnTo>
                  <a:pt x="286" y="116"/>
                </a:lnTo>
                <a:lnTo>
                  <a:pt x="286" y="119"/>
                </a:lnTo>
                <a:lnTo>
                  <a:pt x="287" y="122"/>
                </a:lnTo>
                <a:lnTo>
                  <a:pt x="286" y="126"/>
                </a:lnTo>
                <a:lnTo>
                  <a:pt x="286" y="128"/>
                </a:lnTo>
                <a:lnTo>
                  <a:pt x="286" y="129"/>
                </a:lnTo>
                <a:lnTo>
                  <a:pt x="284" y="131"/>
                </a:lnTo>
                <a:lnTo>
                  <a:pt x="283" y="132"/>
                </a:lnTo>
                <a:lnTo>
                  <a:pt x="280" y="134"/>
                </a:lnTo>
                <a:lnTo>
                  <a:pt x="277" y="135"/>
                </a:lnTo>
                <a:lnTo>
                  <a:pt x="275" y="135"/>
                </a:lnTo>
                <a:lnTo>
                  <a:pt x="270" y="135"/>
                </a:lnTo>
                <a:lnTo>
                  <a:pt x="265" y="135"/>
                </a:lnTo>
                <a:lnTo>
                  <a:pt x="255" y="135"/>
                </a:lnTo>
                <a:lnTo>
                  <a:pt x="224" y="135"/>
                </a:lnTo>
                <a:lnTo>
                  <a:pt x="204" y="135"/>
                </a:lnTo>
                <a:lnTo>
                  <a:pt x="111" y="137"/>
                </a:lnTo>
                <a:lnTo>
                  <a:pt x="96" y="137"/>
                </a:lnTo>
                <a:lnTo>
                  <a:pt x="79" y="138"/>
                </a:lnTo>
                <a:lnTo>
                  <a:pt x="61" y="138"/>
                </a:lnTo>
                <a:lnTo>
                  <a:pt x="34" y="140"/>
                </a:lnTo>
                <a:lnTo>
                  <a:pt x="29" y="140"/>
                </a:lnTo>
                <a:lnTo>
                  <a:pt x="25" y="140"/>
                </a:lnTo>
                <a:lnTo>
                  <a:pt x="19" y="140"/>
                </a:lnTo>
                <a:lnTo>
                  <a:pt x="18" y="140"/>
                </a:lnTo>
                <a:lnTo>
                  <a:pt x="15" y="138"/>
                </a:lnTo>
                <a:lnTo>
                  <a:pt x="12" y="138"/>
                </a:lnTo>
                <a:lnTo>
                  <a:pt x="9" y="135"/>
                </a:lnTo>
                <a:lnTo>
                  <a:pt x="8" y="134"/>
                </a:lnTo>
                <a:lnTo>
                  <a:pt x="6" y="134"/>
                </a:lnTo>
                <a:lnTo>
                  <a:pt x="6" y="132"/>
                </a:lnTo>
                <a:lnTo>
                  <a:pt x="6" y="131"/>
                </a:lnTo>
                <a:lnTo>
                  <a:pt x="5" y="129"/>
                </a:lnTo>
                <a:lnTo>
                  <a:pt x="3" y="126"/>
                </a:lnTo>
                <a:lnTo>
                  <a:pt x="3" y="122"/>
                </a:lnTo>
                <a:lnTo>
                  <a:pt x="2" y="119"/>
                </a:lnTo>
                <a:lnTo>
                  <a:pt x="2" y="115"/>
                </a:lnTo>
                <a:lnTo>
                  <a:pt x="2" y="109"/>
                </a:lnTo>
                <a:lnTo>
                  <a:pt x="2" y="102"/>
                </a:lnTo>
                <a:lnTo>
                  <a:pt x="0" y="94"/>
                </a:lnTo>
                <a:lnTo>
                  <a:pt x="0" y="87"/>
                </a:lnTo>
                <a:lnTo>
                  <a:pt x="0" y="81"/>
                </a:lnTo>
                <a:lnTo>
                  <a:pt x="0" y="77"/>
                </a:lnTo>
                <a:lnTo>
                  <a:pt x="2" y="73"/>
                </a:lnTo>
                <a:lnTo>
                  <a:pt x="2" y="68"/>
                </a:lnTo>
                <a:lnTo>
                  <a:pt x="2" y="65"/>
                </a:lnTo>
                <a:lnTo>
                  <a:pt x="3" y="61"/>
                </a:lnTo>
                <a:lnTo>
                  <a:pt x="3" y="60"/>
                </a:lnTo>
                <a:lnTo>
                  <a:pt x="5" y="58"/>
                </a:lnTo>
                <a:lnTo>
                  <a:pt x="5" y="57"/>
                </a:lnTo>
                <a:lnTo>
                  <a:pt x="6" y="55"/>
                </a:lnTo>
                <a:lnTo>
                  <a:pt x="9" y="52"/>
                </a:lnTo>
                <a:lnTo>
                  <a:pt x="11" y="52"/>
                </a:lnTo>
                <a:lnTo>
                  <a:pt x="12" y="51"/>
                </a:lnTo>
                <a:lnTo>
                  <a:pt x="16" y="51"/>
                </a:lnTo>
                <a:lnTo>
                  <a:pt x="18" y="49"/>
                </a:lnTo>
                <a:lnTo>
                  <a:pt x="24" y="49"/>
                </a:lnTo>
                <a:lnTo>
                  <a:pt x="28" y="49"/>
                </a:lnTo>
                <a:lnTo>
                  <a:pt x="41" y="48"/>
                </a:lnTo>
                <a:lnTo>
                  <a:pt x="45" y="48"/>
                </a:lnTo>
                <a:lnTo>
                  <a:pt x="48" y="48"/>
                </a:lnTo>
                <a:lnTo>
                  <a:pt x="53" y="46"/>
                </a:lnTo>
                <a:lnTo>
                  <a:pt x="56" y="46"/>
                </a:lnTo>
                <a:lnTo>
                  <a:pt x="59" y="46"/>
                </a:lnTo>
                <a:lnTo>
                  <a:pt x="61" y="45"/>
                </a:lnTo>
                <a:lnTo>
                  <a:pt x="64" y="42"/>
                </a:lnTo>
                <a:lnTo>
                  <a:pt x="64" y="41"/>
                </a:lnTo>
                <a:lnTo>
                  <a:pt x="66" y="38"/>
                </a:lnTo>
                <a:lnTo>
                  <a:pt x="66" y="35"/>
                </a:lnTo>
                <a:lnTo>
                  <a:pt x="66" y="33"/>
                </a:lnTo>
                <a:lnTo>
                  <a:pt x="69" y="19"/>
                </a:lnTo>
                <a:lnTo>
                  <a:pt x="69" y="16"/>
                </a:lnTo>
                <a:lnTo>
                  <a:pt x="70" y="13"/>
                </a:lnTo>
                <a:lnTo>
                  <a:pt x="72" y="12"/>
                </a:lnTo>
                <a:lnTo>
                  <a:pt x="72" y="10"/>
                </a:lnTo>
                <a:lnTo>
                  <a:pt x="73" y="9"/>
                </a:lnTo>
                <a:lnTo>
                  <a:pt x="76" y="7"/>
                </a:lnTo>
                <a:lnTo>
                  <a:pt x="79" y="6"/>
                </a:lnTo>
                <a:lnTo>
                  <a:pt x="82" y="6"/>
                </a:lnTo>
                <a:lnTo>
                  <a:pt x="85" y="4"/>
                </a:lnTo>
                <a:lnTo>
                  <a:pt x="89" y="4"/>
                </a:lnTo>
                <a:lnTo>
                  <a:pt x="92" y="3"/>
                </a:lnTo>
                <a:lnTo>
                  <a:pt x="96" y="3"/>
                </a:lnTo>
                <a:lnTo>
                  <a:pt x="102" y="3"/>
                </a:lnTo>
                <a:lnTo>
                  <a:pt x="121" y="3"/>
                </a:lnTo>
                <a:lnTo>
                  <a:pt x="166" y="1"/>
                </a:lnTo>
                <a:lnTo>
                  <a:pt x="205" y="1"/>
                </a:lnTo>
                <a:lnTo>
                  <a:pt x="230" y="1"/>
                </a:lnTo>
                <a:lnTo>
                  <a:pt x="270" y="0"/>
                </a:lnTo>
                <a:lnTo>
                  <a:pt x="278" y="0"/>
                </a:lnTo>
                <a:lnTo>
                  <a:pt x="284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Kenosha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196979" y="2971800"/>
            <a:ext cx="7278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Kenosha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78486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216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2819400" y="685800"/>
            <a:ext cx="3846281" cy="4953000"/>
          </a:xfrm>
          <a:custGeom>
            <a:avLst/>
            <a:gdLst>
              <a:gd name="T0" fmla="*/ 212 w 212"/>
              <a:gd name="T1" fmla="*/ 1 h 273"/>
              <a:gd name="T2" fmla="*/ 210 w 212"/>
              <a:gd name="T3" fmla="*/ 7 h 273"/>
              <a:gd name="T4" fmla="*/ 207 w 212"/>
              <a:gd name="T5" fmla="*/ 14 h 273"/>
              <a:gd name="T6" fmla="*/ 202 w 212"/>
              <a:gd name="T7" fmla="*/ 23 h 273"/>
              <a:gd name="T8" fmla="*/ 198 w 212"/>
              <a:gd name="T9" fmla="*/ 30 h 273"/>
              <a:gd name="T10" fmla="*/ 194 w 212"/>
              <a:gd name="T11" fmla="*/ 38 h 273"/>
              <a:gd name="T12" fmla="*/ 183 w 212"/>
              <a:gd name="T13" fmla="*/ 52 h 273"/>
              <a:gd name="T14" fmla="*/ 180 w 212"/>
              <a:gd name="T15" fmla="*/ 61 h 273"/>
              <a:gd name="T16" fmla="*/ 175 w 212"/>
              <a:gd name="T17" fmla="*/ 73 h 273"/>
              <a:gd name="T18" fmla="*/ 166 w 212"/>
              <a:gd name="T19" fmla="*/ 94 h 273"/>
              <a:gd name="T20" fmla="*/ 163 w 212"/>
              <a:gd name="T21" fmla="*/ 103 h 273"/>
              <a:gd name="T22" fmla="*/ 159 w 212"/>
              <a:gd name="T23" fmla="*/ 121 h 273"/>
              <a:gd name="T24" fmla="*/ 157 w 212"/>
              <a:gd name="T25" fmla="*/ 129 h 273"/>
              <a:gd name="T26" fmla="*/ 150 w 212"/>
              <a:gd name="T27" fmla="*/ 167 h 273"/>
              <a:gd name="T28" fmla="*/ 148 w 212"/>
              <a:gd name="T29" fmla="*/ 177 h 273"/>
              <a:gd name="T30" fmla="*/ 144 w 212"/>
              <a:gd name="T31" fmla="*/ 209 h 273"/>
              <a:gd name="T32" fmla="*/ 141 w 212"/>
              <a:gd name="T33" fmla="*/ 228 h 273"/>
              <a:gd name="T34" fmla="*/ 140 w 212"/>
              <a:gd name="T35" fmla="*/ 236 h 273"/>
              <a:gd name="T36" fmla="*/ 138 w 212"/>
              <a:gd name="T37" fmla="*/ 241 h 273"/>
              <a:gd name="T38" fmla="*/ 134 w 212"/>
              <a:gd name="T39" fmla="*/ 252 h 273"/>
              <a:gd name="T40" fmla="*/ 131 w 212"/>
              <a:gd name="T41" fmla="*/ 259 h 273"/>
              <a:gd name="T42" fmla="*/ 128 w 212"/>
              <a:gd name="T43" fmla="*/ 263 h 273"/>
              <a:gd name="T44" fmla="*/ 127 w 212"/>
              <a:gd name="T45" fmla="*/ 266 h 273"/>
              <a:gd name="T46" fmla="*/ 122 w 212"/>
              <a:gd name="T47" fmla="*/ 269 h 273"/>
              <a:gd name="T48" fmla="*/ 119 w 212"/>
              <a:gd name="T49" fmla="*/ 270 h 273"/>
              <a:gd name="T50" fmla="*/ 112 w 212"/>
              <a:gd name="T51" fmla="*/ 272 h 273"/>
              <a:gd name="T52" fmla="*/ 102 w 212"/>
              <a:gd name="T53" fmla="*/ 273 h 273"/>
              <a:gd name="T54" fmla="*/ 66 w 212"/>
              <a:gd name="T55" fmla="*/ 273 h 273"/>
              <a:gd name="T56" fmla="*/ 31 w 212"/>
              <a:gd name="T57" fmla="*/ 273 h 273"/>
              <a:gd name="T58" fmla="*/ 22 w 212"/>
              <a:gd name="T59" fmla="*/ 273 h 273"/>
              <a:gd name="T60" fmla="*/ 16 w 212"/>
              <a:gd name="T61" fmla="*/ 273 h 273"/>
              <a:gd name="T62" fmla="*/ 12 w 212"/>
              <a:gd name="T63" fmla="*/ 272 h 273"/>
              <a:gd name="T64" fmla="*/ 9 w 212"/>
              <a:gd name="T65" fmla="*/ 270 h 273"/>
              <a:gd name="T66" fmla="*/ 7 w 212"/>
              <a:gd name="T67" fmla="*/ 268 h 273"/>
              <a:gd name="T68" fmla="*/ 6 w 212"/>
              <a:gd name="T69" fmla="*/ 262 h 273"/>
              <a:gd name="T70" fmla="*/ 6 w 212"/>
              <a:gd name="T71" fmla="*/ 257 h 273"/>
              <a:gd name="T72" fmla="*/ 4 w 212"/>
              <a:gd name="T73" fmla="*/ 247 h 273"/>
              <a:gd name="T74" fmla="*/ 4 w 212"/>
              <a:gd name="T75" fmla="*/ 227 h 273"/>
              <a:gd name="T76" fmla="*/ 3 w 212"/>
              <a:gd name="T77" fmla="*/ 151 h 273"/>
              <a:gd name="T78" fmla="*/ 0 w 212"/>
              <a:gd name="T79" fmla="*/ 78 h 273"/>
              <a:gd name="T80" fmla="*/ 0 w 212"/>
              <a:gd name="T81" fmla="*/ 58 h 273"/>
              <a:gd name="T82" fmla="*/ 0 w 212"/>
              <a:gd name="T83" fmla="*/ 46 h 273"/>
              <a:gd name="T84" fmla="*/ 2 w 212"/>
              <a:gd name="T85" fmla="*/ 39 h 273"/>
              <a:gd name="T86" fmla="*/ 2 w 212"/>
              <a:gd name="T87" fmla="*/ 33 h 273"/>
              <a:gd name="T88" fmla="*/ 3 w 212"/>
              <a:gd name="T89" fmla="*/ 29 h 273"/>
              <a:gd name="T90" fmla="*/ 4 w 212"/>
              <a:gd name="T91" fmla="*/ 25 h 273"/>
              <a:gd name="T92" fmla="*/ 7 w 212"/>
              <a:gd name="T93" fmla="*/ 19 h 273"/>
              <a:gd name="T94" fmla="*/ 9 w 212"/>
              <a:gd name="T95" fmla="*/ 14 h 273"/>
              <a:gd name="T96" fmla="*/ 10 w 212"/>
              <a:gd name="T97" fmla="*/ 12 h 273"/>
              <a:gd name="T98" fmla="*/ 13 w 212"/>
              <a:gd name="T99" fmla="*/ 9 h 273"/>
              <a:gd name="T100" fmla="*/ 16 w 212"/>
              <a:gd name="T101" fmla="*/ 7 h 273"/>
              <a:gd name="T102" fmla="*/ 22 w 212"/>
              <a:gd name="T103" fmla="*/ 6 h 273"/>
              <a:gd name="T104" fmla="*/ 29 w 212"/>
              <a:gd name="T105" fmla="*/ 4 h 273"/>
              <a:gd name="T106" fmla="*/ 36 w 212"/>
              <a:gd name="T107" fmla="*/ 3 h 273"/>
              <a:gd name="T108" fmla="*/ 66 w 212"/>
              <a:gd name="T109" fmla="*/ 3 h 273"/>
              <a:gd name="T110" fmla="*/ 108 w 212"/>
              <a:gd name="T111" fmla="*/ 3 h 273"/>
              <a:gd name="T112" fmla="*/ 172 w 212"/>
              <a:gd name="T113" fmla="*/ 1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12" h="273">
                <a:moveTo>
                  <a:pt x="212" y="0"/>
                </a:moveTo>
                <a:lnTo>
                  <a:pt x="212" y="1"/>
                </a:lnTo>
                <a:lnTo>
                  <a:pt x="211" y="4"/>
                </a:lnTo>
                <a:lnTo>
                  <a:pt x="210" y="7"/>
                </a:lnTo>
                <a:lnTo>
                  <a:pt x="208" y="12"/>
                </a:lnTo>
                <a:lnTo>
                  <a:pt x="207" y="14"/>
                </a:lnTo>
                <a:lnTo>
                  <a:pt x="205" y="19"/>
                </a:lnTo>
                <a:lnTo>
                  <a:pt x="202" y="23"/>
                </a:lnTo>
                <a:lnTo>
                  <a:pt x="201" y="26"/>
                </a:lnTo>
                <a:lnTo>
                  <a:pt x="198" y="30"/>
                </a:lnTo>
                <a:lnTo>
                  <a:pt x="196" y="35"/>
                </a:lnTo>
                <a:lnTo>
                  <a:pt x="194" y="38"/>
                </a:lnTo>
                <a:lnTo>
                  <a:pt x="185" y="49"/>
                </a:lnTo>
                <a:lnTo>
                  <a:pt x="183" y="52"/>
                </a:lnTo>
                <a:lnTo>
                  <a:pt x="182" y="57"/>
                </a:lnTo>
                <a:lnTo>
                  <a:pt x="180" y="61"/>
                </a:lnTo>
                <a:lnTo>
                  <a:pt x="178" y="65"/>
                </a:lnTo>
                <a:lnTo>
                  <a:pt x="175" y="73"/>
                </a:lnTo>
                <a:lnTo>
                  <a:pt x="167" y="90"/>
                </a:lnTo>
                <a:lnTo>
                  <a:pt x="166" y="94"/>
                </a:lnTo>
                <a:lnTo>
                  <a:pt x="164" y="99"/>
                </a:lnTo>
                <a:lnTo>
                  <a:pt x="163" y="103"/>
                </a:lnTo>
                <a:lnTo>
                  <a:pt x="162" y="109"/>
                </a:lnTo>
                <a:lnTo>
                  <a:pt x="159" y="121"/>
                </a:lnTo>
                <a:lnTo>
                  <a:pt x="157" y="125"/>
                </a:lnTo>
                <a:lnTo>
                  <a:pt x="157" y="129"/>
                </a:lnTo>
                <a:lnTo>
                  <a:pt x="153" y="151"/>
                </a:lnTo>
                <a:lnTo>
                  <a:pt x="150" y="167"/>
                </a:lnTo>
                <a:lnTo>
                  <a:pt x="148" y="172"/>
                </a:lnTo>
                <a:lnTo>
                  <a:pt x="148" y="177"/>
                </a:lnTo>
                <a:lnTo>
                  <a:pt x="147" y="190"/>
                </a:lnTo>
                <a:lnTo>
                  <a:pt x="144" y="209"/>
                </a:lnTo>
                <a:lnTo>
                  <a:pt x="143" y="217"/>
                </a:lnTo>
                <a:lnTo>
                  <a:pt x="141" y="228"/>
                </a:lnTo>
                <a:lnTo>
                  <a:pt x="140" y="231"/>
                </a:lnTo>
                <a:lnTo>
                  <a:pt x="140" y="236"/>
                </a:lnTo>
                <a:lnTo>
                  <a:pt x="138" y="238"/>
                </a:lnTo>
                <a:lnTo>
                  <a:pt x="138" y="241"/>
                </a:lnTo>
                <a:lnTo>
                  <a:pt x="135" y="247"/>
                </a:lnTo>
                <a:lnTo>
                  <a:pt x="134" y="252"/>
                </a:lnTo>
                <a:lnTo>
                  <a:pt x="132" y="256"/>
                </a:lnTo>
                <a:lnTo>
                  <a:pt x="131" y="259"/>
                </a:lnTo>
                <a:lnTo>
                  <a:pt x="130" y="262"/>
                </a:lnTo>
                <a:lnTo>
                  <a:pt x="128" y="263"/>
                </a:lnTo>
                <a:lnTo>
                  <a:pt x="127" y="265"/>
                </a:lnTo>
                <a:lnTo>
                  <a:pt x="127" y="266"/>
                </a:lnTo>
                <a:lnTo>
                  <a:pt x="124" y="268"/>
                </a:lnTo>
                <a:lnTo>
                  <a:pt x="122" y="269"/>
                </a:lnTo>
                <a:lnTo>
                  <a:pt x="121" y="269"/>
                </a:lnTo>
                <a:lnTo>
                  <a:pt x="119" y="270"/>
                </a:lnTo>
                <a:lnTo>
                  <a:pt x="115" y="270"/>
                </a:lnTo>
                <a:lnTo>
                  <a:pt x="112" y="272"/>
                </a:lnTo>
                <a:lnTo>
                  <a:pt x="108" y="272"/>
                </a:lnTo>
                <a:lnTo>
                  <a:pt x="102" y="273"/>
                </a:lnTo>
                <a:lnTo>
                  <a:pt x="95" y="273"/>
                </a:lnTo>
                <a:lnTo>
                  <a:pt x="66" y="273"/>
                </a:lnTo>
                <a:lnTo>
                  <a:pt x="35" y="273"/>
                </a:lnTo>
                <a:lnTo>
                  <a:pt x="31" y="273"/>
                </a:lnTo>
                <a:lnTo>
                  <a:pt x="25" y="273"/>
                </a:lnTo>
                <a:lnTo>
                  <a:pt x="22" y="273"/>
                </a:lnTo>
                <a:lnTo>
                  <a:pt x="19" y="273"/>
                </a:lnTo>
                <a:lnTo>
                  <a:pt x="16" y="273"/>
                </a:lnTo>
                <a:lnTo>
                  <a:pt x="15" y="273"/>
                </a:lnTo>
                <a:lnTo>
                  <a:pt x="12" y="272"/>
                </a:lnTo>
                <a:lnTo>
                  <a:pt x="10" y="272"/>
                </a:lnTo>
                <a:lnTo>
                  <a:pt x="9" y="270"/>
                </a:lnTo>
                <a:lnTo>
                  <a:pt x="7" y="269"/>
                </a:lnTo>
                <a:lnTo>
                  <a:pt x="7" y="268"/>
                </a:lnTo>
                <a:lnTo>
                  <a:pt x="7" y="266"/>
                </a:lnTo>
                <a:lnTo>
                  <a:pt x="6" y="262"/>
                </a:lnTo>
                <a:lnTo>
                  <a:pt x="6" y="259"/>
                </a:lnTo>
                <a:lnTo>
                  <a:pt x="6" y="257"/>
                </a:lnTo>
                <a:lnTo>
                  <a:pt x="4" y="252"/>
                </a:lnTo>
                <a:lnTo>
                  <a:pt x="4" y="247"/>
                </a:lnTo>
                <a:lnTo>
                  <a:pt x="4" y="241"/>
                </a:lnTo>
                <a:lnTo>
                  <a:pt x="4" y="227"/>
                </a:lnTo>
                <a:lnTo>
                  <a:pt x="3" y="169"/>
                </a:lnTo>
                <a:lnTo>
                  <a:pt x="3" y="151"/>
                </a:lnTo>
                <a:lnTo>
                  <a:pt x="2" y="113"/>
                </a:lnTo>
                <a:lnTo>
                  <a:pt x="0" y="78"/>
                </a:lnTo>
                <a:lnTo>
                  <a:pt x="0" y="68"/>
                </a:lnTo>
                <a:lnTo>
                  <a:pt x="0" y="58"/>
                </a:lnTo>
                <a:lnTo>
                  <a:pt x="0" y="51"/>
                </a:lnTo>
                <a:lnTo>
                  <a:pt x="0" y="46"/>
                </a:lnTo>
                <a:lnTo>
                  <a:pt x="2" y="42"/>
                </a:lnTo>
                <a:lnTo>
                  <a:pt x="2" y="39"/>
                </a:lnTo>
                <a:lnTo>
                  <a:pt x="2" y="36"/>
                </a:lnTo>
                <a:lnTo>
                  <a:pt x="2" y="33"/>
                </a:lnTo>
                <a:lnTo>
                  <a:pt x="3" y="30"/>
                </a:lnTo>
                <a:lnTo>
                  <a:pt x="3" y="29"/>
                </a:lnTo>
                <a:lnTo>
                  <a:pt x="4" y="26"/>
                </a:lnTo>
                <a:lnTo>
                  <a:pt x="4" y="25"/>
                </a:lnTo>
                <a:lnTo>
                  <a:pt x="6" y="20"/>
                </a:lnTo>
                <a:lnTo>
                  <a:pt x="7" y="19"/>
                </a:lnTo>
                <a:lnTo>
                  <a:pt x="7" y="17"/>
                </a:lnTo>
                <a:lnTo>
                  <a:pt x="9" y="14"/>
                </a:lnTo>
                <a:lnTo>
                  <a:pt x="10" y="13"/>
                </a:lnTo>
                <a:lnTo>
                  <a:pt x="10" y="12"/>
                </a:lnTo>
                <a:lnTo>
                  <a:pt x="12" y="10"/>
                </a:lnTo>
                <a:lnTo>
                  <a:pt x="13" y="9"/>
                </a:lnTo>
                <a:lnTo>
                  <a:pt x="15" y="9"/>
                </a:lnTo>
                <a:lnTo>
                  <a:pt x="16" y="7"/>
                </a:lnTo>
                <a:lnTo>
                  <a:pt x="19" y="6"/>
                </a:lnTo>
                <a:lnTo>
                  <a:pt x="22" y="6"/>
                </a:lnTo>
                <a:lnTo>
                  <a:pt x="25" y="4"/>
                </a:lnTo>
                <a:lnTo>
                  <a:pt x="29" y="4"/>
                </a:lnTo>
                <a:lnTo>
                  <a:pt x="32" y="4"/>
                </a:lnTo>
                <a:lnTo>
                  <a:pt x="36" y="3"/>
                </a:lnTo>
                <a:lnTo>
                  <a:pt x="42" y="3"/>
                </a:lnTo>
                <a:lnTo>
                  <a:pt x="66" y="3"/>
                </a:lnTo>
                <a:lnTo>
                  <a:pt x="77" y="3"/>
                </a:lnTo>
                <a:lnTo>
                  <a:pt x="108" y="3"/>
                </a:lnTo>
                <a:lnTo>
                  <a:pt x="138" y="1"/>
                </a:lnTo>
                <a:lnTo>
                  <a:pt x="172" y="1"/>
                </a:lnTo>
                <a:lnTo>
                  <a:pt x="212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Kewaunee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54102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742540" y="363586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Kewaunee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227969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1752600" y="824945"/>
            <a:ext cx="4800600" cy="4800600"/>
          </a:xfrm>
          <a:custGeom>
            <a:avLst/>
            <a:gdLst>
              <a:gd name="T0" fmla="*/ 150 w 278"/>
              <a:gd name="T1" fmla="*/ 7 h 278"/>
              <a:gd name="T2" fmla="*/ 163 w 278"/>
              <a:gd name="T3" fmla="*/ 9 h 278"/>
              <a:gd name="T4" fmla="*/ 179 w 278"/>
              <a:gd name="T5" fmla="*/ 9 h 278"/>
              <a:gd name="T6" fmla="*/ 254 w 278"/>
              <a:gd name="T7" fmla="*/ 10 h 278"/>
              <a:gd name="T8" fmla="*/ 266 w 278"/>
              <a:gd name="T9" fmla="*/ 12 h 278"/>
              <a:gd name="T10" fmla="*/ 273 w 278"/>
              <a:gd name="T11" fmla="*/ 15 h 278"/>
              <a:gd name="T12" fmla="*/ 275 w 278"/>
              <a:gd name="T13" fmla="*/ 19 h 278"/>
              <a:gd name="T14" fmla="*/ 276 w 278"/>
              <a:gd name="T15" fmla="*/ 28 h 278"/>
              <a:gd name="T16" fmla="*/ 278 w 278"/>
              <a:gd name="T17" fmla="*/ 44 h 278"/>
              <a:gd name="T18" fmla="*/ 278 w 278"/>
              <a:gd name="T19" fmla="*/ 137 h 278"/>
              <a:gd name="T20" fmla="*/ 276 w 278"/>
              <a:gd name="T21" fmla="*/ 239 h 278"/>
              <a:gd name="T22" fmla="*/ 276 w 278"/>
              <a:gd name="T23" fmla="*/ 258 h 278"/>
              <a:gd name="T24" fmla="*/ 275 w 278"/>
              <a:gd name="T25" fmla="*/ 266 h 278"/>
              <a:gd name="T26" fmla="*/ 275 w 278"/>
              <a:gd name="T27" fmla="*/ 271 h 278"/>
              <a:gd name="T28" fmla="*/ 270 w 278"/>
              <a:gd name="T29" fmla="*/ 275 h 278"/>
              <a:gd name="T30" fmla="*/ 263 w 278"/>
              <a:gd name="T31" fmla="*/ 278 h 278"/>
              <a:gd name="T32" fmla="*/ 253 w 278"/>
              <a:gd name="T33" fmla="*/ 278 h 278"/>
              <a:gd name="T34" fmla="*/ 151 w 278"/>
              <a:gd name="T35" fmla="*/ 276 h 278"/>
              <a:gd name="T36" fmla="*/ 107 w 278"/>
              <a:gd name="T37" fmla="*/ 276 h 278"/>
              <a:gd name="T38" fmla="*/ 96 w 278"/>
              <a:gd name="T39" fmla="*/ 275 h 278"/>
              <a:gd name="T40" fmla="*/ 91 w 278"/>
              <a:gd name="T41" fmla="*/ 272 h 278"/>
              <a:gd name="T42" fmla="*/ 89 w 278"/>
              <a:gd name="T43" fmla="*/ 269 h 278"/>
              <a:gd name="T44" fmla="*/ 87 w 278"/>
              <a:gd name="T45" fmla="*/ 263 h 278"/>
              <a:gd name="T46" fmla="*/ 86 w 278"/>
              <a:gd name="T47" fmla="*/ 255 h 278"/>
              <a:gd name="T48" fmla="*/ 87 w 278"/>
              <a:gd name="T49" fmla="*/ 243 h 278"/>
              <a:gd name="T50" fmla="*/ 86 w 278"/>
              <a:gd name="T51" fmla="*/ 234 h 278"/>
              <a:gd name="T52" fmla="*/ 73 w 278"/>
              <a:gd name="T53" fmla="*/ 196 h 278"/>
              <a:gd name="T54" fmla="*/ 68 w 278"/>
              <a:gd name="T55" fmla="*/ 185 h 278"/>
              <a:gd name="T56" fmla="*/ 58 w 278"/>
              <a:gd name="T57" fmla="*/ 166 h 278"/>
              <a:gd name="T58" fmla="*/ 49 w 278"/>
              <a:gd name="T59" fmla="*/ 151 h 278"/>
              <a:gd name="T60" fmla="*/ 32 w 278"/>
              <a:gd name="T61" fmla="*/ 128 h 278"/>
              <a:gd name="T62" fmla="*/ 20 w 278"/>
              <a:gd name="T63" fmla="*/ 108 h 278"/>
              <a:gd name="T64" fmla="*/ 11 w 278"/>
              <a:gd name="T65" fmla="*/ 98 h 278"/>
              <a:gd name="T66" fmla="*/ 3 w 278"/>
              <a:gd name="T67" fmla="*/ 87 h 278"/>
              <a:gd name="T68" fmla="*/ 0 w 278"/>
              <a:gd name="T69" fmla="*/ 82 h 278"/>
              <a:gd name="T70" fmla="*/ 0 w 278"/>
              <a:gd name="T71" fmla="*/ 79 h 278"/>
              <a:gd name="T72" fmla="*/ 3 w 278"/>
              <a:gd name="T73" fmla="*/ 77 h 278"/>
              <a:gd name="T74" fmla="*/ 11 w 278"/>
              <a:gd name="T75" fmla="*/ 76 h 278"/>
              <a:gd name="T76" fmla="*/ 35 w 278"/>
              <a:gd name="T77" fmla="*/ 74 h 278"/>
              <a:gd name="T78" fmla="*/ 42 w 278"/>
              <a:gd name="T79" fmla="*/ 73 h 278"/>
              <a:gd name="T80" fmla="*/ 45 w 278"/>
              <a:gd name="T81" fmla="*/ 68 h 278"/>
              <a:gd name="T82" fmla="*/ 43 w 278"/>
              <a:gd name="T83" fmla="*/ 63 h 278"/>
              <a:gd name="T84" fmla="*/ 42 w 278"/>
              <a:gd name="T85" fmla="*/ 50 h 278"/>
              <a:gd name="T86" fmla="*/ 42 w 278"/>
              <a:gd name="T87" fmla="*/ 42 h 278"/>
              <a:gd name="T88" fmla="*/ 45 w 278"/>
              <a:gd name="T89" fmla="*/ 36 h 278"/>
              <a:gd name="T90" fmla="*/ 49 w 278"/>
              <a:gd name="T91" fmla="*/ 28 h 278"/>
              <a:gd name="T92" fmla="*/ 55 w 278"/>
              <a:gd name="T93" fmla="*/ 20 h 278"/>
              <a:gd name="T94" fmla="*/ 61 w 278"/>
              <a:gd name="T95" fmla="*/ 18 h 278"/>
              <a:gd name="T96" fmla="*/ 67 w 278"/>
              <a:gd name="T97" fmla="*/ 15 h 278"/>
              <a:gd name="T98" fmla="*/ 80 w 278"/>
              <a:gd name="T99" fmla="*/ 12 h 278"/>
              <a:gd name="T100" fmla="*/ 93 w 278"/>
              <a:gd name="T101" fmla="*/ 16 h 278"/>
              <a:gd name="T102" fmla="*/ 100 w 278"/>
              <a:gd name="T103" fmla="*/ 18 h 278"/>
              <a:gd name="T104" fmla="*/ 105 w 278"/>
              <a:gd name="T105" fmla="*/ 16 h 278"/>
              <a:gd name="T106" fmla="*/ 109 w 278"/>
              <a:gd name="T107" fmla="*/ 15 h 278"/>
              <a:gd name="T108" fmla="*/ 116 w 278"/>
              <a:gd name="T109" fmla="*/ 9 h 278"/>
              <a:gd name="T110" fmla="*/ 122 w 278"/>
              <a:gd name="T111" fmla="*/ 3 h 278"/>
              <a:gd name="T112" fmla="*/ 125 w 278"/>
              <a:gd name="T113" fmla="*/ 0 h 278"/>
              <a:gd name="T114" fmla="*/ 134 w 278"/>
              <a:gd name="T115" fmla="*/ 0 h 278"/>
              <a:gd name="T116" fmla="*/ 141 w 278"/>
              <a:gd name="T117" fmla="*/ 2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78" h="278">
                <a:moveTo>
                  <a:pt x="145" y="4"/>
                </a:moveTo>
                <a:lnTo>
                  <a:pt x="147" y="6"/>
                </a:lnTo>
                <a:lnTo>
                  <a:pt x="150" y="7"/>
                </a:lnTo>
                <a:lnTo>
                  <a:pt x="153" y="7"/>
                </a:lnTo>
                <a:lnTo>
                  <a:pt x="157" y="9"/>
                </a:lnTo>
                <a:lnTo>
                  <a:pt x="163" y="9"/>
                </a:lnTo>
                <a:lnTo>
                  <a:pt x="167" y="9"/>
                </a:lnTo>
                <a:lnTo>
                  <a:pt x="171" y="9"/>
                </a:lnTo>
                <a:lnTo>
                  <a:pt x="179" y="9"/>
                </a:lnTo>
                <a:lnTo>
                  <a:pt x="193" y="10"/>
                </a:lnTo>
                <a:lnTo>
                  <a:pt x="247" y="10"/>
                </a:lnTo>
                <a:lnTo>
                  <a:pt x="254" y="10"/>
                </a:lnTo>
                <a:lnTo>
                  <a:pt x="260" y="10"/>
                </a:lnTo>
                <a:lnTo>
                  <a:pt x="263" y="10"/>
                </a:lnTo>
                <a:lnTo>
                  <a:pt x="266" y="12"/>
                </a:lnTo>
                <a:lnTo>
                  <a:pt x="269" y="12"/>
                </a:lnTo>
                <a:lnTo>
                  <a:pt x="272" y="13"/>
                </a:lnTo>
                <a:lnTo>
                  <a:pt x="273" y="15"/>
                </a:lnTo>
                <a:lnTo>
                  <a:pt x="275" y="16"/>
                </a:lnTo>
                <a:lnTo>
                  <a:pt x="275" y="18"/>
                </a:lnTo>
                <a:lnTo>
                  <a:pt x="275" y="19"/>
                </a:lnTo>
                <a:lnTo>
                  <a:pt x="275" y="22"/>
                </a:lnTo>
                <a:lnTo>
                  <a:pt x="276" y="23"/>
                </a:lnTo>
                <a:lnTo>
                  <a:pt x="276" y="28"/>
                </a:lnTo>
                <a:lnTo>
                  <a:pt x="278" y="31"/>
                </a:lnTo>
                <a:lnTo>
                  <a:pt x="278" y="35"/>
                </a:lnTo>
                <a:lnTo>
                  <a:pt x="278" y="44"/>
                </a:lnTo>
                <a:lnTo>
                  <a:pt x="278" y="54"/>
                </a:lnTo>
                <a:lnTo>
                  <a:pt x="278" y="90"/>
                </a:lnTo>
                <a:lnTo>
                  <a:pt x="278" y="137"/>
                </a:lnTo>
                <a:lnTo>
                  <a:pt x="278" y="150"/>
                </a:lnTo>
                <a:lnTo>
                  <a:pt x="278" y="194"/>
                </a:lnTo>
                <a:lnTo>
                  <a:pt x="276" y="239"/>
                </a:lnTo>
                <a:lnTo>
                  <a:pt x="276" y="247"/>
                </a:lnTo>
                <a:lnTo>
                  <a:pt x="276" y="253"/>
                </a:lnTo>
                <a:lnTo>
                  <a:pt x="276" y="258"/>
                </a:lnTo>
                <a:lnTo>
                  <a:pt x="275" y="262"/>
                </a:lnTo>
                <a:lnTo>
                  <a:pt x="275" y="265"/>
                </a:lnTo>
                <a:lnTo>
                  <a:pt x="275" y="266"/>
                </a:lnTo>
                <a:lnTo>
                  <a:pt x="275" y="268"/>
                </a:lnTo>
                <a:lnTo>
                  <a:pt x="275" y="269"/>
                </a:lnTo>
                <a:lnTo>
                  <a:pt x="275" y="271"/>
                </a:lnTo>
                <a:lnTo>
                  <a:pt x="273" y="272"/>
                </a:lnTo>
                <a:lnTo>
                  <a:pt x="272" y="274"/>
                </a:lnTo>
                <a:lnTo>
                  <a:pt x="270" y="275"/>
                </a:lnTo>
                <a:lnTo>
                  <a:pt x="269" y="276"/>
                </a:lnTo>
                <a:lnTo>
                  <a:pt x="266" y="276"/>
                </a:lnTo>
                <a:lnTo>
                  <a:pt x="263" y="278"/>
                </a:lnTo>
                <a:lnTo>
                  <a:pt x="260" y="278"/>
                </a:lnTo>
                <a:lnTo>
                  <a:pt x="256" y="278"/>
                </a:lnTo>
                <a:lnTo>
                  <a:pt x="253" y="278"/>
                </a:lnTo>
                <a:lnTo>
                  <a:pt x="247" y="278"/>
                </a:lnTo>
                <a:lnTo>
                  <a:pt x="202" y="278"/>
                </a:lnTo>
                <a:lnTo>
                  <a:pt x="151" y="276"/>
                </a:lnTo>
                <a:lnTo>
                  <a:pt x="141" y="276"/>
                </a:lnTo>
                <a:lnTo>
                  <a:pt x="119" y="276"/>
                </a:lnTo>
                <a:lnTo>
                  <a:pt x="107" y="276"/>
                </a:lnTo>
                <a:lnTo>
                  <a:pt x="102" y="276"/>
                </a:lnTo>
                <a:lnTo>
                  <a:pt x="97" y="275"/>
                </a:lnTo>
                <a:lnTo>
                  <a:pt x="96" y="275"/>
                </a:lnTo>
                <a:lnTo>
                  <a:pt x="94" y="274"/>
                </a:lnTo>
                <a:lnTo>
                  <a:pt x="91" y="274"/>
                </a:lnTo>
                <a:lnTo>
                  <a:pt x="91" y="272"/>
                </a:lnTo>
                <a:lnTo>
                  <a:pt x="90" y="272"/>
                </a:lnTo>
                <a:lnTo>
                  <a:pt x="89" y="271"/>
                </a:lnTo>
                <a:lnTo>
                  <a:pt x="89" y="269"/>
                </a:lnTo>
                <a:lnTo>
                  <a:pt x="87" y="268"/>
                </a:lnTo>
                <a:lnTo>
                  <a:pt x="87" y="266"/>
                </a:lnTo>
                <a:lnTo>
                  <a:pt x="87" y="263"/>
                </a:lnTo>
                <a:lnTo>
                  <a:pt x="87" y="260"/>
                </a:lnTo>
                <a:lnTo>
                  <a:pt x="86" y="258"/>
                </a:lnTo>
                <a:lnTo>
                  <a:pt x="86" y="255"/>
                </a:lnTo>
                <a:lnTo>
                  <a:pt x="87" y="247"/>
                </a:lnTo>
                <a:lnTo>
                  <a:pt x="87" y="244"/>
                </a:lnTo>
                <a:lnTo>
                  <a:pt x="87" y="243"/>
                </a:lnTo>
                <a:lnTo>
                  <a:pt x="87" y="240"/>
                </a:lnTo>
                <a:lnTo>
                  <a:pt x="86" y="239"/>
                </a:lnTo>
                <a:lnTo>
                  <a:pt x="86" y="234"/>
                </a:lnTo>
                <a:lnTo>
                  <a:pt x="84" y="231"/>
                </a:lnTo>
                <a:lnTo>
                  <a:pt x="84" y="228"/>
                </a:lnTo>
                <a:lnTo>
                  <a:pt x="73" y="196"/>
                </a:lnTo>
                <a:lnTo>
                  <a:pt x="71" y="191"/>
                </a:lnTo>
                <a:lnTo>
                  <a:pt x="70" y="188"/>
                </a:lnTo>
                <a:lnTo>
                  <a:pt x="68" y="185"/>
                </a:lnTo>
                <a:lnTo>
                  <a:pt x="67" y="183"/>
                </a:lnTo>
                <a:lnTo>
                  <a:pt x="65" y="179"/>
                </a:lnTo>
                <a:lnTo>
                  <a:pt x="58" y="166"/>
                </a:lnTo>
                <a:lnTo>
                  <a:pt x="57" y="163"/>
                </a:lnTo>
                <a:lnTo>
                  <a:pt x="52" y="154"/>
                </a:lnTo>
                <a:lnTo>
                  <a:pt x="49" y="151"/>
                </a:lnTo>
                <a:lnTo>
                  <a:pt x="46" y="148"/>
                </a:lnTo>
                <a:lnTo>
                  <a:pt x="39" y="138"/>
                </a:lnTo>
                <a:lnTo>
                  <a:pt x="32" y="128"/>
                </a:lnTo>
                <a:lnTo>
                  <a:pt x="29" y="122"/>
                </a:lnTo>
                <a:lnTo>
                  <a:pt x="23" y="114"/>
                </a:lnTo>
                <a:lnTo>
                  <a:pt x="20" y="108"/>
                </a:lnTo>
                <a:lnTo>
                  <a:pt x="17" y="103"/>
                </a:lnTo>
                <a:lnTo>
                  <a:pt x="14" y="100"/>
                </a:lnTo>
                <a:lnTo>
                  <a:pt x="11" y="98"/>
                </a:lnTo>
                <a:lnTo>
                  <a:pt x="6" y="92"/>
                </a:lnTo>
                <a:lnTo>
                  <a:pt x="4" y="89"/>
                </a:lnTo>
                <a:lnTo>
                  <a:pt x="3" y="87"/>
                </a:lnTo>
                <a:lnTo>
                  <a:pt x="3" y="86"/>
                </a:lnTo>
                <a:lnTo>
                  <a:pt x="1" y="83"/>
                </a:lnTo>
                <a:lnTo>
                  <a:pt x="0" y="82"/>
                </a:lnTo>
                <a:lnTo>
                  <a:pt x="0" y="80"/>
                </a:lnTo>
                <a:lnTo>
                  <a:pt x="0" y="79"/>
                </a:lnTo>
                <a:lnTo>
                  <a:pt x="0" y="79"/>
                </a:lnTo>
                <a:lnTo>
                  <a:pt x="0" y="77"/>
                </a:lnTo>
                <a:lnTo>
                  <a:pt x="1" y="77"/>
                </a:lnTo>
                <a:lnTo>
                  <a:pt x="3" y="77"/>
                </a:lnTo>
                <a:lnTo>
                  <a:pt x="4" y="76"/>
                </a:lnTo>
                <a:lnTo>
                  <a:pt x="7" y="76"/>
                </a:lnTo>
                <a:lnTo>
                  <a:pt x="11" y="76"/>
                </a:lnTo>
                <a:lnTo>
                  <a:pt x="29" y="76"/>
                </a:lnTo>
                <a:lnTo>
                  <a:pt x="32" y="76"/>
                </a:lnTo>
                <a:lnTo>
                  <a:pt x="35" y="74"/>
                </a:lnTo>
                <a:lnTo>
                  <a:pt x="36" y="74"/>
                </a:lnTo>
                <a:lnTo>
                  <a:pt x="39" y="74"/>
                </a:lnTo>
                <a:lnTo>
                  <a:pt x="42" y="73"/>
                </a:lnTo>
                <a:lnTo>
                  <a:pt x="43" y="71"/>
                </a:lnTo>
                <a:lnTo>
                  <a:pt x="43" y="70"/>
                </a:lnTo>
                <a:lnTo>
                  <a:pt x="45" y="68"/>
                </a:lnTo>
                <a:lnTo>
                  <a:pt x="45" y="67"/>
                </a:lnTo>
                <a:lnTo>
                  <a:pt x="45" y="66"/>
                </a:lnTo>
                <a:lnTo>
                  <a:pt x="43" y="63"/>
                </a:lnTo>
                <a:lnTo>
                  <a:pt x="42" y="54"/>
                </a:lnTo>
                <a:lnTo>
                  <a:pt x="42" y="51"/>
                </a:lnTo>
                <a:lnTo>
                  <a:pt x="42" y="50"/>
                </a:lnTo>
                <a:lnTo>
                  <a:pt x="42" y="47"/>
                </a:lnTo>
                <a:lnTo>
                  <a:pt x="42" y="44"/>
                </a:lnTo>
                <a:lnTo>
                  <a:pt x="42" y="42"/>
                </a:lnTo>
                <a:lnTo>
                  <a:pt x="43" y="39"/>
                </a:lnTo>
                <a:lnTo>
                  <a:pt x="43" y="38"/>
                </a:lnTo>
                <a:lnTo>
                  <a:pt x="45" y="36"/>
                </a:lnTo>
                <a:lnTo>
                  <a:pt x="46" y="32"/>
                </a:lnTo>
                <a:lnTo>
                  <a:pt x="48" y="29"/>
                </a:lnTo>
                <a:lnTo>
                  <a:pt x="49" y="28"/>
                </a:lnTo>
                <a:lnTo>
                  <a:pt x="51" y="26"/>
                </a:lnTo>
                <a:lnTo>
                  <a:pt x="52" y="23"/>
                </a:lnTo>
                <a:lnTo>
                  <a:pt x="55" y="20"/>
                </a:lnTo>
                <a:lnTo>
                  <a:pt x="57" y="19"/>
                </a:lnTo>
                <a:lnTo>
                  <a:pt x="58" y="19"/>
                </a:lnTo>
                <a:lnTo>
                  <a:pt x="61" y="18"/>
                </a:lnTo>
                <a:lnTo>
                  <a:pt x="62" y="16"/>
                </a:lnTo>
                <a:lnTo>
                  <a:pt x="64" y="16"/>
                </a:lnTo>
                <a:lnTo>
                  <a:pt x="67" y="15"/>
                </a:lnTo>
                <a:lnTo>
                  <a:pt x="75" y="13"/>
                </a:lnTo>
                <a:lnTo>
                  <a:pt x="78" y="13"/>
                </a:lnTo>
                <a:lnTo>
                  <a:pt x="80" y="12"/>
                </a:lnTo>
                <a:lnTo>
                  <a:pt x="83" y="13"/>
                </a:lnTo>
                <a:lnTo>
                  <a:pt x="86" y="13"/>
                </a:lnTo>
                <a:lnTo>
                  <a:pt x="93" y="16"/>
                </a:lnTo>
                <a:lnTo>
                  <a:pt x="96" y="16"/>
                </a:lnTo>
                <a:lnTo>
                  <a:pt x="99" y="18"/>
                </a:lnTo>
                <a:lnTo>
                  <a:pt x="100" y="18"/>
                </a:lnTo>
                <a:lnTo>
                  <a:pt x="102" y="18"/>
                </a:lnTo>
                <a:lnTo>
                  <a:pt x="103" y="18"/>
                </a:lnTo>
                <a:lnTo>
                  <a:pt x="105" y="16"/>
                </a:lnTo>
                <a:lnTo>
                  <a:pt x="106" y="16"/>
                </a:lnTo>
                <a:lnTo>
                  <a:pt x="107" y="16"/>
                </a:lnTo>
                <a:lnTo>
                  <a:pt x="109" y="15"/>
                </a:lnTo>
                <a:lnTo>
                  <a:pt x="110" y="13"/>
                </a:lnTo>
                <a:lnTo>
                  <a:pt x="113" y="10"/>
                </a:lnTo>
                <a:lnTo>
                  <a:pt x="116" y="9"/>
                </a:lnTo>
                <a:lnTo>
                  <a:pt x="119" y="4"/>
                </a:lnTo>
                <a:lnTo>
                  <a:pt x="121" y="3"/>
                </a:lnTo>
                <a:lnTo>
                  <a:pt x="122" y="3"/>
                </a:lnTo>
                <a:lnTo>
                  <a:pt x="123" y="2"/>
                </a:lnTo>
                <a:lnTo>
                  <a:pt x="125" y="2"/>
                </a:lnTo>
                <a:lnTo>
                  <a:pt x="125" y="0"/>
                </a:lnTo>
                <a:lnTo>
                  <a:pt x="128" y="0"/>
                </a:lnTo>
                <a:lnTo>
                  <a:pt x="131" y="0"/>
                </a:lnTo>
                <a:lnTo>
                  <a:pt x="134" y="0"/>
                </a:lnTo>
                <a:lnTo>
                  <a:pt x="135" y="0"/>
                </a:lnTo>
                <a:lnTo>
                  <a:pt x="138" y="2"/>
                </a:lnTo>
                <a:lnTo>
                  <a:pt x="141" y="2"/>
                </a:lnTo>
                <a:lnTo>
                  <a:pt x="144" y="3"/>
                </a:lnTo>
                <a:lnTo>
                  <a:pt x="145" y="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Crosse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200400" y="4372689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La Crosse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1242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72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Freeform 68"/>
          <p:cNvSpPr>
            <a:spLocks/>
          </p:cNvSpPr>
          <p:nvPr/>
        </p:nvSpPr>
        <p:spPr bwMode="auto">
          <a:xfrm>
            <a:off x="1552575" y="1282700"/>
            <a:ext cx="5988424" cy="4267200"/>
          </a:xfrm>
          <a:custGeom>
            <a:avLst/>
            <a:gdLst>
              <a:gd name="T0" fmla="*/ 333 w 334"/>
              <a:gd name="T1" fmla="*/ 28 h 238"/>
              <a:gd name="T2" fmla="*/ 334 w 334"/>
              <a:gd name="T3" fmla="*/ 150 h 238"/>
              <a:gd name="T4" fmla="*/ 334 w 334"/>
              <a:gd name="T5" fmla="*/ 198 h 238"/>
              <a:gd name="T6" fmla="*/ 334 w 334"/>
              <a:gd name="T7" fmla="*/ 214 h 238"/>
              <a:gd name="T8" fmla="*/ 334 w 334"/>
              <a:gd name="T9" fmla="*/ 220 h 238"/>
              <a:gd name="T10" fmla="*/ 331 w 334"/>
              <a:gd name="T11" fmla="*/ 227 h 238"/>
              <a:gd name="T12" fmla="*/ 330 w 334"/>
              <a:gd name="T13" fmla="*/ 231 h 238"/>
              <a:gd name="T14" fmla="*/ 327 w 334"/>
              <a:gd name="T15" fmla="*/ 234 h 238"/>
              <a:gd name="T16" fmla="*/ 325 w 334"/>
              <a:gd name="T17" fmla="*/ 236 h 238"/>
              <a:gd name="T18" fmla="*/ 321 w 334"/>
              <a:gd name="T19" fmla="*/ 237 h 238"/>
              <a:gd name="T20" fmla="*/ 314 w 334"/>
              <a:gd name="T21" fmla="*/ 237 h 238"/>
              <a:gd name="T22" fmla="*/ 295 w 334"/>
              <a:gd name="T23" fmla="*/ 238 h 238"/>
              <a:gd name="T24" fmla="*/ 224 w 334"/>
              <a:gd name="T25" fmla="*/ 236 h 238"/>
              <a:gd name="T26" fmla="*/ 196 w 334"/>
              <a:gd name="T27" fmla="*/ 236 h 238"/>
              <a:gd name="T28" fmla="*/ 144 w 334"/>
              <a:gd name="T29" fmla="*/ 236 h 238"/>
              <a:gd name="T30" fmla="*/ 34 w 334"/>
              <a:gd name="T31" fmla="*/ 237 h 238"/>
              <a:gd name="T32" fmla="*/ 23 w 334"/>
              <a:gd name="T33" fmla="*/ 237 h 238"/>
              <a:gd name="T34" fmla="*/ 14 w 334"/>
              <a:gd name="T35" fmla="*/ 236 h 238"/>
              <a:gd name="T36" fmla="*/ 10 w 334"/>
              <a:gd name="T37" fmla="*/ 234 h 238"/>
              <a:gd name="T38" fmla="*/ 4 w 334"/>
              <a:gd name="T39" fmla="*/ 230 h 238"/>
              <a:gd name="T40" fmla="*/ 2 w 334"/>
              <a:gd name="T41" fmla="*/ 227 h 238"/>
              <a:gd name="T42" fmla="*/ 1 w 334"/>
              <a:gd name="T43" fmla="*/ 221 h 238"/>
              <a:gd name="T44" fmla="*/ 0 w 334"/>
              <a:gd name="T45" fmla="*/ 214 h 238"/>
              <a:gd name="T46" fmla="*/ 0 w 334"/>
              <a:gd name="T47" fmla="*/ 202 h 238"/>
              <a:gd name="T48" fmla="*/ 0 w 334"/>
              <a:gd name="T49" fmla="*/ 153 h 238"/>
              <a:gd name="T50" fmla="*/ 0 w 334"/>
              <a:gd name="T51" fmla="*/ 86 h 238"/>
              <a:gd name="T52" fmla="*/ 0 w 334"/>
              <a:gd name="T53" fmla="*/ 38 h 238"/>
              <a:gd name="T54" fmla="*/ 0 w 334"/>
              <a:gd name="T55" fmla="*/ 25 h 238"/>
              <a:gd name="T56" fmla="*/ 1 w 334"/>
              <a:gd name="T57" fmla="*/ 17 h 238"/>
              <a:gd name="T58" fmla="*/ 1 w 334"/>
              <a:gd name="T59" fmla="*/ 13 h 238"/>
              <a:gd name="T60" fmla="*/ 4 w 334"/>
              <a:gd name="T61" fmla="*/ 7 h 238"/>
              <a:gd name="T62" fmla="*/ 5 w 334"/>
              <a:gd name="T63" fmla="*/ 4 h 238"/>
              <a:gd name="T64" fmla="*/ 8 w 334"/>
              <a:gd name="T65" fmla="*/ 3 h 238"/>
              <a:gd name="T66" fmla="*/ 11 w 334"/>
              <a:gd name="T67" fmla="*/ 1 h 238"/>
              <a:gd name="T68" fmla="*/ 16 w 334"/>
              <a:gd name="T69" fmla="*/ 0 h 238"/>
              <a:gd name="T70" fmla="*/ 24 w 334"/>
              <a:gd name="T71" fmla="*/ 0 h 238"/>
              <a:gd name="T72" fmla="*/ 64 w 334"/>
              <a:gd name="T73" fmla="*/ 0 h 238"/>
              <a:gd name="T74" fmla="*/ 122 w 334"/>
              <a:gd name="T75" fmla="*/ 0 h 238"/>
              <a:gd name="T76" fmla="*/ 187 w 334"/>
              <a:gd name="T77" fmla="*/ 0 h 238"/>
              <a:gd name="T78" fmla="*/ 280 w 334"/>
              <a:gd name="T79" fmla="*/ 1 h 238"/>
              <a:gd name="T80" fmla="*/ 333 w 334"/>
              <a:gd name="T81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4" h="238">
                <a:moveTo>
                  <a:pt x="333" y="0"/>
                </a:moveTo>
                <a:lnTo>
                  <a:pt x="333" y="28"/>
                </a:lnTo>
                <a:lnTo>
                  <a:pt x="334" y="97"/>
                </a:lnTo>
                <a:lnTo>
                  <a:pt x="334" y="150"/>
                </a:lnTo>
                <a:lnTo>
                  <a:pt x="334" y="190"/>
                </a:lnTo>
                <a:lnTo>
                  <a:pt x="334" y="198"/>
                </a:lnTo>
                <a:lnTo>
                  <a:pt x="334" y="206"/>
                </a:lnTo>
                <a:lnTo>
                  <a:pt x="334" y="214"/>
                </a:lnTo>
                <a:lnTo>
                  <a:pt x="334" y="217"/>
                </a:lnTo>
                <a:lnTo>
                  <a:pt x="334" y="220"/>
                </a:lnTo>
                <a:lnTo>
                  <a:pt x="333" y="224"/>
                </a:lnTo>
                <a:lnTo>
                  <a:pt x="331" y="227"/>
                </a:lnTo>
                <a:lnTo>
                  <a:pt x="331" y="230"/>
                </a:lnTo>
                <a:lnTo>
                  <a:pt x="330" y="231"/>
                </a:lnTo>
                <a:lnTo>
                  <a:pt x="328" y="233"/>
                </a:lnTo>
                <a:lnTo>
                  <a:pt x="327" y="234"/>
                </a:lnTo>
                <a:lnTo>
                  <a:pt x="325" y="234"/>
                </a:lnTo>
                <a:lnTo>
                  <a:pt x="325" y="236"/>
                </a:lnTo>
                <a:lnTo>
                  <a:pt x="323" y="236"/>
                </a:lnTo>
                <a:lnTo>
                  <a:pt x="321" y="237"/>
                </a:lnTo>
                <a:lnTo>
                  <a:pt x="318" y="237"/>
                </a:lnTo>
                <a:lnTo>
                  <a:pt x="314" y="237"/>
                </a:lnTo>
                <a:lnTo>
                  <a:pt x="307" y="238"/>
                </a:lnTo>
                <a:lnTo>
                  <a:pt x="295" y="238"/>
                </a:lnTo>
                <a:lnTo>
                  <a:pt x="273" y="237"/>
                </a:lnTo>
                <a:lnTo>
                  <a:pt x="224" y="236"/>
                </a:lnTo>
                <a:lnTo>
                  <a:pt x="211" y="236"/>
                </a:lnTo>
                <a:lnTo>
                  <a:pt x="196" y="236"/>
                </a:lnTo>
                <a:lnTo>
                  <a:pt x="158" y="236"/>
                </a:lnTo>
                <a:lnTo>
                  <a:pt x="144" y="236"/>
                </a:lnTo>
                <a:lnTo>
                  <a:pt x="74" y="236"/>
                </a:lnTo>
                <a:lnTo>
                  <a:pt x="34" y="237"/>
                </a:lnTo>
                <a:lnTo>
                  <a:pt x="27" y="237"/>
                </a:lnTo>
                <a:lnTo>
                  <a:pt x="23" y="237"/>
                </a:lnTo>
                <a:lnTo>
                  <a:pt x="18" y="236"/>
                </a:lnTo>
                <a:lnTo>
                  <a:pt x="14" y="236"/>
                </a:lnTo>
                <a:lnTo>
                  <a:pt x="11" y="234"/>
                </a:lnTo>
                <a:lnTo>
                  <a:pt x="10" y="234"/>
                </a:lnTo>
                <a:lnTo>
                  <a:pt x="7" y="233"/>
                </a:lnTo>
                <a:lnTo>
                  <a:pt x="4" y="230"/>
                </a:lnTo>
                <a:lnTo>
                  <a:pt x="4" y="228"/>
                </a:lnTo>
                <a:lnTo>
                  <a:pt x="2" y="227"/>
                </a:lnTo>
                <a:lnTo>
                  <a:pt x="1" y="224"/>
                </a:lnTo>
                <a:lnTo>
                  <a:pt x="1" y="221"/>
                </a:lnTo>
                <a:lnTo>
                  <a:pt x="0" y="217"/>
                </a:lnTo>
                <a:lnTo>
                  <a:pt x="0" y="214"/>
                </a:lnTo>
                <a:lnTo>
                  <a:pt x="0" y="211"/>
                </a:lnTo>
                <a:lnTo>
                  <a:pt x="0" y="202"/>
                </a:lnTo>
                <a:lnTo>
                  <a:pt x="0" y="192"/>
                </a:lnTo>
                <a:lnTo>
                  <a:pt x="0" y="153"/>
                </a:lnTo>
                <a:lnTo>
                  <a:pt x="0" y="118"/>
                </a:lnTo>
                <a:lnTo>
                  <a:pt x="0" y="86"/>
                </a:lnTo>
                <a:lnTo>
                  <a:pt x="0" y="44"/>
                </a:lnTo>
                <a:lnTo>
                  <a:pt x="0" y="38"/>
                </a:lnTo>
                <a:lnTo>
                  <a:pt x="0" y="30"/>
                </a:lnTo>
                <a:lnTo>
                  <a:pt x="0" y="25"/>
                </a:lnTo>
                <a:lnTo>
                  <a:pt x="1" y="20"/>
                </a:lnTo>
                <a:lnTo>
                  <a:pt x="1" y="17"/>
                </a:lnTo>
                <a:lnTo>
                  <a:pt x="1" y="14"/>
                </a:lnTo>
                <a:lnTo>
                  <a:pt x="1" y="13"/>
                </a:lnTo>
                <a:lnTo>
                  <a:pt x="2" y="10"/>
                </a:lnTo>
                <a:lnTo>
                  <a:pt x="4" y="7"/>
                </a:lnTo>
                <a:lnTo>
                  <a:pt x="4" y="6"/>
                </a:lnTo>
                <a:lnTo>
                  <a:pt x="5" y="4"/>
                </a:lnTo>
                <a:lnTo>
                  <a:pt x="5" y="3"/>
                </a:lnTo>
                <a:lnTo>
                  <a:pt x="8" y="3"/>
                </a:lnTo>
                <a:lnTo>
                  <a:pt x="10" y="3"/>
                </a:lnTo>
                <a:lnTo>
                  <a:pt x="11" y="1"/>
                </a:lnTo>
                <a:lnTo>
                  <a:pt x="14" y="1"/>
                </a:lnTo>
                <a:lnTo>
                  <a:pt x="16" y="0"/>
                </a:lnTo>
                <a:lnTo>
                  <a:pt x="18" y="0"/>
                </a:lnTo>
                <a:lnTo>
                  <a:pt x="24" y="0"/>
                </a:lnTo>
                <a:lnTo>
                  <a:pt x="33" y="0"/>
                </a:lnTo>
                <a:lnTo>
                  <a:pt x="64" y="0"/>
                </a:lnTo>
                <a:lnTo>
                  <a:pt x="100" y="0"/>
                </a:lnTo>
                <a:lnTo>
                  <a:pt x="122" y="0"/>
                </a:lnTo>
                <a:lnTo>
                  <a:pt x="136" y="0"/>
                </a:lnTo>
                <a:lnTo>
                  <a:pt x="187" y="0"/>
                </a:lnTo>
                <a:lnTo>
                  <a:pt x="238" y="0"/>
                </a:lnTo>
                <a:lnTo>
                  <a:pt x="280" y="1"/>
                </a:lnTo>
                <a:lnTo>
                  <a:pt x="308" y="1"/>
                </a:lnTo>
                <a:lnTo>
                  <a:pt x="333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Lafayette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5720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605981" y="2943534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Darlington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824862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Freeform 35"/>
          <p:cNvSpPr>
            <a:spLocks/>
          </p:cNvSpPr>
          <p:nvPr/>
        </p:nvSpPr>
        <p:spPr bwMode="auto">
          <a:xfrm>
            <a:off x="1752600" y="1196546"/>
            <a:ext cx="5586062" cy="4419600"/>
          </a:xfrm>
          <a:custGeom>
            <a:avLst/>
            <a:gdLst>
              <a:gd name="T0" fmla="*/ 236 w 431"/>
              <a:gd name="T1" fmla="*/ 2 h 341"/>
              <a:gd name="T2" fmla="*/ 255 w 431"/>
              <a:gd name="T3" fmla="*/ 2 h 341"/>
              <a:gd name="T4" fmla="*/ 262 w 431"/>
              <a:gd name="T5" fmla="*/ 5 h 341"/>
              <a:gd name="T6" fmla="*/ 268 w 431"/>
              <a:gd name="T7" fmla="*/ 9 h 341"/>
              <a:gd name="T8" fmla="*/ 269 w 431"/>
              <a:gd name="T9" fmla="*/ 18 h 341"/>
              <a:gd name="T10" fmla="*/ 271 w 431"/>
              <a:gd name="T11" fmla="*/ 43 h 341"/>
              <a:gd name="T12" fmla="*/ 272 w 431"/>
              <a:gd name="T13" fmla="*/ 57 h 341"/>
              <a:gd name="T14" fmla="*/ 275 w 431"/>
              <a:gd name="T15" fmla="*/ 63 h 341"/>
              <a:gd name="T16" fmla="*/ 282 w 431"/>
              <a:gd name="T17" fmla="*/ 67 h 341"/>
              <a:gd name="T18" fmla="*/ 295 w 431"/>
              <a:gd name="T19" fmla="*/ 69 h 341"/>
              <a:gd name="T20" fmla="*/ 380 w 431"/>
              <a:gd name="T21" fmla="*/ 66 h 341"/>
              <a:gd name="T22" fmla="*/ 394 w 431"/>
              <a:gd name="T23" fmla="*/ 67 h 341"/>
              <a:gd name="T24" fmla="*/ 402 w 431"/>
              <a:gd name="T25" fmla="*/ 73 h 341"/>
              <a:gd name="T26" fmla="*/ 404 w 431"/>
              <a:gd name="T27" fmla="*/ 82 h 341"/>
              <a:gd name="T28" fmla="*/ 406 w 431"/>
              <a:gd name="T29" fmla="*/ 98 h 341"/>
              <a:gd name="T30" fmla="*/ 406 w 431"/>
              <a:gd name="T31" fmla="*/ 166 h 341"/>
              <a:gd name="T32" fmla="*/ 407 w 431"/>
              <a:gd name="T33" fmla="*/ 187 h 341"/>
              <a:gd name="T34" fmla="*/ 412 w 431"/>
              <a:gd name="T35" fmla="*/ 197 h 341"/>
              <a:gd name="T36" fmla="*/ 419 w 431"/>
              <a:gd name="T37" fmla="*/ 203 h 341"/>
              <a:gd name="T38" fmla="*/ 426 w 431"/>
              <a:gd name="T39" fmla="*/ 207 h 341"/>
              <a:gd name="T40" fmla="*/ 429 w 431"/>
              <a:gd name="T41" fmla="*/ 219 h 341"/>
              <a:gd name="T42" fmla="*/ 431 w 431"/>
              <a:gd name="T43" fmla="*/ 233 h 341"/>
              <a:gd name="T44" fmla="*/ 429 w 431"/>
              <a:gd name="T45" fmla="*/ 248 h 341"/>
              <a:gd name="T46" fmla="*/ 428 w 431"/>
              <a:gd name="T47" fmla="*/ 259 h 341"/>
              <a:gd name="T48" fmla="*/ 422 w 431"/>
              <a:gd name="T49" fmla="*/ 265 h 341"/>
              <a:gd name="T50" fmla="*/ 412 w 431"/>
              <a:gd name="T51" fmla="*/ 269 h 341"/>
              <a:gd name="T52" fmla="*/ 396 w 431"/>
              <a:gd name="T53" fmla="*/ 269 h 341"/>
              <a:gd name="T54" fmla="*/ 271 w 431"/>
              <a:gd name="T55" fmla="*/ 269 h 341"/>
              <a:gd name="T56" fmla="*/ 257 w 431"/>
              <a:gd name="T57" fmla="*/ 271 h 341"/>
              <a:gd name="T58" fmla="*/ 249 w 431"/>
              <a:gd name="T59" fmla="*/ 274 h 341"/>
              <a:gd name="T60" fmla="*/ 244 w 431"/>
              <a:gd name="T61" fmla="*/ 281 h 341"/>
              <a:gd name="T62" fmla="*/ 243 w 431"/>
              <a:gd name="T63" fmla="*/ 297 h 341"/>
              <a:gd name="T64" fmla="*/ 241 w 431"/>
              <a:gd name="T65" fmla="*/ 325 h 341"/>
              <a:gd name="T66" fmla="*/ 239 w 431"/>
              <a:gd name="T67" fmla="*/ 333 h 341"/>
              <a:gd name="T68" fmla="*/ 233 w 431"/>
              <a:gd name="T69" fmla="*/ 338 h 341"/>
              <a:gd name="T70" fmla="*/ 221 w 431"/>
              <a:gd name="T71" fmla="*/ 339 h 341"/>
              <a:gd name="T72" fmla="*/ 138 w 431"/>
              <a:gd name="T73" fmla="*/ 341 h 341"/>
              <a:gd name="T74" fmla="*/ 124 w 431"/>
              <a:gd name="T75" fmla="*/ 339 h 341"/>
              <a:gd name="T76" fmla="*/ 115 w 431"/>
              <a:gd name="T77" fmla="*/ 331 h 341"/>
              <a:gd name="T78" fmla="*/ 113 w 431"/>
              <a:gd name="T79" fmla="*/ 322 h 341"/>
              <a:gd name="T80" fmla="*/ 110 w 431"/>
              <a:gd name="T81" fmla="*/ 291 h 341"/>
              <a:gd name="T82" fmla="*/ 108 w 431"/>
              <a:gd name="T83" fmla="*/ 280 h 341"/>
              <a:gd name="T84" fmla="*/ 103 w 431"/>
              <a:gd name="T85" fmla="*/ 274 h 341"/>
              <a:gd name="T86" fmla="*/ 93 w 431"/>
              <a:gd name="T87" fmla="*/ 272 h 341"/>
              <a:gd name="T88" fmla="*/ 74 w 431"/>
              <a:gd name="T89" fmla="*/ 271 h 341"/>
              <a:gd name="T90" fmla="*/ 19 w 431"/>
              <a:gd name="T91" fmla="*/ 272 h 341"/>
              <a:gd name="T92" fmla="*/ 12 w 431"/>
              <a:gd name="T93" fmla="*/ 271 h 341"/>
              <a:gd name="T94" fmla="*/ 4 w 431"/>
              <a:gd name="T95" fmla="*/ 265 h 341"/>
              <a:gd name="T96" fmla="*/ 1 w 431"/>
              <a:gd name="T97" fmla="*/ 253 h 341"/>
              <a:gd name="T98" fmla="*/ 0 w 431"/>
              <a:gd name="T99" fmla="*/ 230 h 341"/>
              <a:gd name="T100" fmla="*/ 0 w 431"/>
              <a:gd name="T101" fmla="*/ 77 h 341"/>
              <a:gd name="T102" fmla="*/ 0 w 431"/>
              <a:gd name="T103" fmla="*/ 28 h 341"/>
              <a:gd name="T104" fmla="*/ 1 w 431"/>
              <a:gd name="T105" fmla="*/ 15 h 341"/>
              <a:gd name="T106" fmla="*/ 7 w 431"/>
              <a:gd name="T107" fmla="*/ 5 h 341"/>
              <a:gd name="T108" fmla="*/ 17 w 431"/>
              <a:gd name="T109" fmla="*/ 2 h 341"/>
              <a:gd name="T110" fmla="*/ 44 w 431"/>
              <a:gd name="T111" fmla="*/ 0 h 341"/>
              <a:gd name="T112" fmla="*/ 156 w 431"/>
              <a:gd name="T113" fmla="*/ 2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31" h="341">
                <a:moveTo>
                  <a:pt x="205" y="3"/>
                </a:moveTo>
                <a:lnTo>
                  <a:pt x="209" y="3"/>
                </a:lnTo>
                <a:lnTo>
                  <a:pt x="227" y="2"/>
                </a:lnTo>
                <a:lnTo>
                  <a:pt x="236" y="2"/>
                </a:lnTo>
                <a:lnTo>
                  <a:pt x="243" y="2"/>
                </a:lnTo>
                <a:lnTo>
                  <a:pt x="249" y="2"/>
                </a:lnTo>
                <a:lnTo>
                  <a:pt x="252" y="2"/>
                </a:lnTo>
                <a:lnTo>
                  <a:pt x="255" y="2"/>
                </a:lnTo>
                <a:lnTo>
                  <a:pt x="256" y="2"/>
                </a:lnTo>
                <a:lnTo>
                  <a:pt x="259" y="3"/>
                </a:lnTo>
                <a:lnTo>
                  <a:pt x="262" y="3"/>
                </a:lnTo>
                <a:lnTo>
                  <a:pt x="262" y="5"/>
                </a:lnTo>
                <a:lnTo>
                  <a:pt x="265" y="5"/>
                </a:lnTo>
                <a:lnTo>
                  <a:pt x="265" y="6"/>
                </a:lnTo>
                <a:lnTo>
                  <a:pt x="266" y="8"/>
                </a:lnTo>
                <a:lnTo>
                  <a:pt x="268" y="9"/>
                </a:lnTo>
                <a:lnTo>
                  <a:pt x="268" y="11"/>
                </a:lnTo>
                <a:lnTo>
                  <a:pt x="269" y="12"/>
                </a:lnTo>
                <a:lnTo>
                  <a:pt x="269" y="13"/>
                </a:lnTo>
                <a:lnTo>
                  <a:pt x="269" y="18"/>
                </a:lnTo>
                <a:lnTo>
                  <a:pt x="271" y="21"/>
                </a:lnTo>
                <a:lnTo>
                  <a:pt x="271" y="25"/>
                </a:lnTo>
                <a:lnTo>
                  <a:pt x="271" y="28"/>
                </a:lnTo>
                <a:lnTo>
                  <a:pt x="271" y="43"/>
                </a:lnTo>
                <a:lnTo>
                  <a:pt x="271" y="50"/>
                </a:lnTo>
                <a:lnTo>
                  <a:pt x="272" y="53"/>
                </a:lnTo>
                <a:lnTo>
                  <a:pt x="272" y="56"/>
                </a:lnTo>
                <a:lnTo>
                  <a:pt x="272" y="57"/>
                </a:lnTo>
                <a:lnTo>
                  <a:pt x="273" y="59"/>
                </a:lnTo>
                <a:lnTo>
                  <a:pt x="273" y="61"/>
                </a:lnTo>
                <a:lnTo>
                  <a:pt x="273" y="63"/>
                </a:lnTo>
                <a:lnTo>
                  <a:pt x="275" y="63"/>
                </a:lnTo>
                <a:lnTo>
                  <a:pt x="276" y="64"/>
                </a:lnTo>
                <a:lnTo>
                  <a:pt x="278" y="64"/>
                </a:lnTo>
                <a:lnTo>
                  <a:pt x="279" y="66"/>
                </a:lnTo>
                <a:lnTo>
                  <a:pt x="282" y="67"/>
                </a:lnTo>
                <a:lnTo>
                  <a:pt x="284" y="67"/>
                </a:lnTo>
                <a:lnTo>
                  <a:pt x="287" y="69"/>
                </a:lnTo>
                <a:lnTo>
                  <a:pt x="291" y="69"/>
                </a:lnTo>
                <a:lnTo>
                  <a:pt x="295" y="69"/>
                </a:lnTo>
                <a:lnTo>
                  <a:pt x="301" y="69"/>
                </a:lnTo>
                <a:lnTo>
                  <a:pt x="337" y="67"/>
                </a:lnTo>
                <a:lnTo>
                  <a:pt x="372" y="66"/>
                </a:lnTo>
                <a:lnTo>
                  <a:pt x="380" y="66"/>
                </a:lnTo>
                <a:lnTo>
                  <a:pt x="385" y="66"/>
                </a:lnTo>
                <a:lnTo>
                  <a:pt x="388" y="67"/>
                </a:lnTo>
                <a:lnTo>
                  <a:pt x="391" y="67"/>
                </a:lnTo>
                <a:lnTo>
                  <a:pt x="394" y="67"/>
                </a:lnTo>
                <a:lnTo>
                  <a:pt x="397" y="69"/>
                </a:lnTo>
                <a:lnTo>
                  <a:pt x="399" y="69"/>
                </a:lnTo>
                <a:lnTo>
                  <a:pt x="400" y="70"/>
                </a:lnTo>
                <a:lnTo>
                  <a:pt x="402" y="73"/>
                </a:lnTo>
                <a:lnTo>
                  <a:pt x="402" y="75"/>
                </a:lnTo>
                <a:lnTo>
                  <a:pt x="403" y="75"/>
                </a:lnTo>
                <a:lnTo>
                  <a:pt x="403" y="79"/>
                </a:lnTo>
                <a:lnTo>
                  <a:pt x="404" y="82"/>
                </a:lnTo>
                <a:lnTo>
                  <a:pt x="404" y="86"/>
                </a:lnTo>
                <a:lnTo>
                  <a:pt x="406" y="91"/>
                </a:lnTo>
                <a:lnTo>
                  <a:pt x="406" y="93"/>
                </a:lnTo>
                <a:lnTo>
                  <a:pt x="406" y="98"/>
                </a:lnTo>
                <a:lnTo>
                  <a:pt x="406" y="108"/>
                </a:lnTo>
                <a:lnTo>
                  <a:pt x="406" y="143"/>
                </a:lnTo>
                <a:lnTo>
                  <a:pt x="406" y="160"/>
                </a:lnTo>
                <a:lnTo>
                  <a:pt x="406" y="166"/>
                </a:lnTo>
                <a:lnTo>
                  <a:pt x="406" y="172"/>
                </a:lnTo>
                <a:lnTo>
                  <a:pt x="406" y="178"/>
                </a:lnTo>
                <a:lnTo>
                  <a:pt x="407" y="182"/>
                </a:lnTo>
                <a:lnTo>
                  <a:pt x="407" y="187"/>
                </a:lnTo>
                <a:lnTo>
                  <a:pt x="409" y="191"/>
                </a:lnTo>
                <a:lnTo>
                  <a:pt x="410" y="192"/>
                </a:lnTo>
                <a:lnTo>
                  <a:pt x="410" y="195"/>
                </a:lnTo>
                <a:lnTo>
                  <a:pt x="412" y="197"/>
                </a:lnTo>
                <a:lnTo>
                  <a:pt x="413" y="198"/>
                </a:lnTo>
                <a:lnTo>
                  <a:pt x="415" y="198"/>
                </a:lnTo>
                <a:lnTo>
                  <a:pt x="415" y="200"/>
                </a:lnTo>
                <a:lnTo>
                  <a:pt x="419" y="203"/>
                </a:lnTo>
                <a:lnTo>
                  <a:pt x="422" y="203"/>
                </a:lnTo>
                <a:lnTo>
                  <a:pt x="423" y="204"/>
                </a:lnTo>
                <a:lnTo>
                  <a:pt x="425" y="207"/>
                </a:lnTo>
                <a:lnTo>
                  <a:pt x="426" y="207"/>
                </a:lnTo>
                <a:lnTo>
                  <a:pt x="428" y="210"/>
                </a:lnTo>
                <a:lnTo>
                  <a:pt x="428" y="213"/>
                </a:lnTo>
                <a:lnTo>
                  <a:pt x="429" y="216"/>
                </a:lnTo>
                <a:lnTo>
                  <a:pt x="429" y="219"/>
                </a:lnTo>
                <a:lnTo>
                  <a:pt x="429" y="223"/>
                </a:lnTo>
                <a:lnTo>
                  <a:pt x="431" y="226"/>
                </a:lnTo>
                <a:lnTo>
                  <a:pt x="431" y="230"/>
                </a:lnTo>
                <a:lnTo>
                  <a:pt x="431" y="233"/>
                </a:lnTo>
                <a:lnTo>
                  <a:pt x="431" y="237"/>
                </a:lnTo>
                <a:lnTo>
                  <a:pt x="431" y="239"/>
                </a:lnTo>
                <a:lnTo>
                  <a:pt x="431" y="243"/>
                </a:lnTo>
                <a:lnTo>
                  <a:pt x="429" y="248"/>
                </a:lnTo>
                <a:lnTo>
                  <a:pt x="429" y="249"/>
                </a:lnTo>
                <a:lnTo>
                  <a:pt x="429" y="253"/>
                </a:lnTo>
                <a:lnTo>
                  <a:pt x="428" y="256"/>
                </a:lnTo>
                <a:lnTo>
                  <a:pt x="428" y="259"/>
                </a:lnTo>
                <a:lnTo>
                  <a:pt x="426" y="261"/>
                </a:lnTo>
                <a:lnTo>
                  <a:pt x="426" y="262"/>
                </a:lnTo>
                <a:lnTo>
                  <a:pt x="423" y="264"/>
                </a:lnTo>
                <a:lnTo>
                  <a:pt x="422" y="265"/>
                </a:lnTo>
                <a:lnTo>
                  <a:pt x="419" y="267"/>
                </a:lnTo>
                <a:lnTo>
                  <a:pt x="418" y="268"/>
                </a:lnTo>
                <a:lnTo>
                  <a:pt x="415" y="268"/>
                </a:lnTo>
                <a:lnTo>
                  <a:pt x="412" y="269"/>
                </a:lnTo>
                <a:lnTo>
                  <a:pt x="409" y="269"/>
                </a:lnTo>
                <a:lnTo>
                  <a:pt x="406" y="269"/>
                </a:lnTo>
                <a:lnTo>
                  <a:pt x="402" y="269"/>
                </a:lnTo>
                <a:lnTo>
                  <a:pt x="396" y="269"/>
                </a:lnTo>
                <a:lnTo>
                  <a:pt x="359" y="269"/>
                </a:lnTo>
                <a:lnTo>
                  <a:pt x="304" y="269"/>
                </a:lnTo>
                <a:lnTo>
                  <a:pt x="278" y="269"/>
                </a:lnTo>
                <a:lnTo>
                  <a:pt x="271" y="269"/>
                </a:lnTo>
                <a:lnTo>
                  <a:pt x="266" y="269"/>
                </a:lnTo>
                <a:lnTo>
                  <a:pt x="263" y="271"/>
                </a:lnTo>
                <a:lnTo>
                  <a:pt x="260" y="271"/>
                </a:lnTo>
                <a:lnTo>
                  <a:pt x="257" y="271"/>
                </a:lnTo>
                <a:lnTo>
                  <a:pt x="255" y="272"/>
                </a:lnTo>
                <a:lnTo>
                  <a:pt x="252" y="272"/>
                </a:lnTo>
                <a:lnTo>
                  <a:pt x="250" y="272"/>
                </a:lnTo>
                <a:lnTo>
                  <a:pt x="249" y="274"/>
                </a:lnTo>
                <a:lnTo>
                  <a:pt x="247" y="275"/>
                </a:lnTo>
                <a:lnTo>
                  <a:pt x="247" y="277"/>
                </a:lnTo>
                <a:lnTo>
                  <a:pt x="246" y="280"/>
                </a:lnTo>
                <a:lnTo>
                  <a:pt x="244" y="281"/>
                </a:lnTo>
                <a:lnTo>
                  <a:pt x="244" y="285"/>
                </a:lnTo>
                <a:lnTo>
                  <a:pt x="244" y="290"/>
                </a:lnTo>
                <a:lnTo>
                  <a:pt x="244" y="294"/>
                </a:lnTo>
                <a:lnTo>
                  <a:pt x="243" y="297"/>
                </a:lnTo>
                <a:lnTo>
                  <a:pt x="243" y="313"/>
                </a:lnTo>
                <a:lnTo>
                  <a:pt x="243" y="316"/>
                </a:lnTo>
                <a:lnTo>
                  <a:pt x="243" y="320"/>
                </a:lnTo>
                <a:lnTo>
                  <a:pt x="241" y="325"/>
                </a:lnTo>
                <a:lnTo>
                  <a:pt x="241" y="329"/>
                </a:lnTo>
                <a:lnTo>
                  <a:pt x="240" y="331"/>
                </a:lnTo>
                <a:lnTo>
                  <a:pt x="240" y="333"/>
                </a:lnTo>
                <a:lnTo>
                  <a:pt x="239" y="333"/>
                </a:lnTo>
                <a:lnTo>
                  <a:pt x="237" y="335"/>
                </a:lnTo>
                <a:lnTo>
                  <a:pt x="236" y="336"/>
                </a:lnTo>
                <a:lnTo>
                  <a:pt x="234" y="336"/>
                </a:lnTo>
                <a:lnTo>
                  <a:pt x="233" y="338"/>
                </a:lnTo>
                <a:lnTo>
                  <a:pt x="231" y="338"/>
                </a:lnTo>
                <a:lnTo>
                  <a:pt x="227" y="339"/>
                </a:lnTo>
                <a:lnTo>
                  <a:pt x="225" y="339"/>
                </a:lnTo>
                <a:lnTo>
                  <a:pt x="221" y="339"/>
                </a:lnTo>
                <a:lnTo>
                  <a:pt x="215" y="339"/>
                </a:lnTo>
                <a:lnTo>
                  <a:pt x="177" y="341"/>
                </a:lnTo>
                <a:lnTo>
                  <a:pt x="147" y="341"/>
                </a:lnTo>
                <a:lnTo>
                  <a:pt x="138" y="341"/>
                </a:lnTo>
                <a:lnTo>
                  <a:pt x="134" y="341"/>
                </a:lnTo>
                <a:lnTo>
                  <a:pt x="129" y="341"/>
                </a:lnTo>
                <a:lnTo>
                  <a:pt x="126" y="339"/>
                </a:lnTo>
                <a:lnTo>
                  <a:pt x="124" y="339"/>
                </a:lnTo>
                <a:lnTo>
                  <a:pt x="122" y="338"/>
                </a:lnTo>
                <a:lnTo>
                  <a:pt x="119" y="336"/>
                </a:lnTo>
                <a:lnTo>
                  <a:pt x="116" y="333"/>
                </a:lnTo>
                <a:lnTo>
                  <a:pt x="115" y="331"/>
                </a:lnTo>
                <a:lnTo>
                  <a:pt x="115" y="329"/>
                </a:lnTo>
                <a:lnTo>
                  <a:pt x="113" y="328"/>
                </a:lnTo>
                <a:lnTo>
                  <a:pt x="113" y="325"/>
                </a:lnTo>
                <a:lnTo>
                  <a:pt x="113" y="322"/>
                </a:lnTo>
                <a:lnTo>
                  <a:pt x="112" y="319"/>
                </a:lnTo>
                <a:lnTo>
                  <a:pt x="112" y="313"/>
                </a:lnTo>
                <a:lnTo>
                  <a:pt x="110" y="296"/>
                </a:lnTo>
                <a:lnTo>
                  <a:pt x="110" y="291"/>
                </a:lnTo>
                <a:lnTo>
                  <a:pt x="110" y="285"/>
                </a:lnTo>
                <a:lnTo>
                  <a:pt x="109" y="284"/>
                </a:lnTo>
                <a:lnTo>
                  <a:pt x="109" y="281"/>
                </a:lnTo>
                <a:lnTo>
                  <a:pt x="108" y="280"/>
                </a:lnTo>
                <a:lnTo>
                  <a:pt x="108" y="278"/>
                </a:lnTo>
                <a:lnTo>
                  <a:pt x="106" y="277"/>
                </a:lnTo>
                <a:lnTo>
                  <a:pt x="106" y="275"/>
                </a:lnTo>
                <a:lnTo>
                  <a:pt x="103" y="274"/>
                </a:lnTo>
                <a:lnTo>
                  <a:pt x="100" y="272"/>
                </a:lnTo>
                <a:lnTo>
                  <a:pt x="99" y="272"/>
                </a:lnTo>
                <a:lnTo>
                  <a:pt x="96" y="272"/>
                </a:lnTo>
                <a:lnTo>
                  <a:pt x="93" y="272"/>
                </a:lnTo>
                <a:lnTo>
                  <a:pt x="89" y="271"/>
                </a:lnTo>
                <a:lnTo>
                  <a:pt x="87" y="271"/>
                </a:lnTo>
                <a:lnTo>
                  <a:pt x="83" y="271"/>
                </a:lnTo>
                <a:lnTo>
                  <a:pt x="74" y="271"/>
                </a:lnTo>
                <a:lnTo>
                  <a:pt x="45" y="272"/>
                </a:lnTo>
                <a:lnTo>
                  <a:pt x="35" y="272"/>
                </a:lnTo>
                <a:lnTo>
                  <a:pt x="25" y="272"/>
                </a:lnTo>
                <a:lnTo>
                  <a:pt x="19" y="272"/>
                </a:lnTo>
                <a:lnTo>
                  <a:pt x="16" y="272"/>
                </a:lnTo>
                <a:lnTo>
                  <a:pt x="14" y="272"/>
                </a:lnTo>
                <a:lnTo>
                  <a:pt x="13" y="271"/>
                </a:lnTo>
                <a:lnTo>
                  <a:pt x="12" y="271"/>
                </a:lnTo>
                <a:lnTo>
                  <a:pt x="9" y="269"/>
                </a:lnTo>
                <a:lnTo>
                  <a:pt x="7" y="268"/>
                </a:lnTo>
                <a:lnTo>
                  <a:pt x="6" y="267"/>
                </a:lnTo>
                <a:lnTo>
                  <a:pt x="4" y="265"/>
                </a:lnTo>
                <a:lnTo>
                  <a:pt x="4" y="264"/>
                </a:lnTo>
                <a:lnTo>
                  <a:pt x="3" y="261"/>
                </a:lnTo>
                <a:lnTo>
                  <a:pt x="1" y="258"/>
                </a:lnTo>
                <a:lnTo>
                  <a:pt x="1" y="253"/>
                </a:lnTo>
                <a:lnTo>
                  <a:pt x="1" y="249"/>
                </a:lnTo>
                <a:lnTo>
                  <a:pt x="0" y="243"/>
                </a:lnTo>
                <a:lnTo>
                  <a:pt x="0" y="237"/>
                </a:lnTo>
                <a:lnTo>
                  <a:pt x="0" y="230"/>
                </a:lnTo>
                <a:lnTo>
                  <a:pt x="0" y="176"/>
                </a:lnTo>
                <a:lnTo>
                  <a:pt x="0" y="134"/>
                </a:lnTo>
                <a:lnTo>
                  <a:pt x="0" y="91"/>
                </a:lnTo>
                <a:lnTo>
                  <a:pt x="0" y="77"/>
                </a:lnTo>
                <a:lnTo>
                  <a:pt x="0" y="47"/>
                </a:lnTo>
                <a:lnTo>
                  <a:pt x="0" y="40"/>
                </a:lnTo>
                <a:lnTo>
                  <a:pt x="0" y="34"/>
                </a:lnTo>
                <a:lnTo>
                  <a:pt x="0" y="28"/>
                </a:lnTo>
                <a:lnTo>
                  <a:pt x="0" y="24"/>
                </a:lnTo>
                <a:lnTo>
                  <a:pt x="0" y="21"/>
                </a:lnTo>
                <a:lnTo>
                  <a:pt x="1" y="16"/>
                </a:lnTo>
                <a:lnTo>
                  <a:pt x="1" y="15"/>
                </a:lnTo>
                <a:lnTo>
                  <a:pt x="3" y="12"/>
                </a:lnTo>
                <a:lnTo>
                  <a:pt x="4" y="9"/>
                </a:lnTo>
                <a:lnTo>
                  <a:pt x="6" y="8"/>
                </a:lnTo>
                <a:lnTo>
                  <a:pt x="7" y="5"/>
                </a:lnTo>
                <a:lnTo>
                  <a:pt x="10" y="5"/>
                </a:lnTo>
                <a:lnTo>
                  <a:pt x="12" y="3"/>
                </a:lnTo>
                <a:lnTo>
                  <a:pt x="14" y="2"/>
                </a:lnTo>
                <a:lnTo>
                  <a:pt x="17" y="2"/>
                </a:lnTo>
                <a:lnTo>
                  <a:pt x="20" y="2"/>
                </a:lnTo>
                <a:lnTo>
                  <a:pt x="26" y="0"/>
                </a:lnTo>
                <a:lnTo>
                  <a:pt x="32" y="0"/>
                </a:lnTo>
                <a:lnTo>
                  <a:pt x="44" y="0"/>
                </a:lnTo>
                <a:lnTo>
                  <a:pt x="70" y="0"/>
                </a:lnTo>
                <a:lnTo>
                  <a:pt x="100" y="2"/>
                </a:lnTo>
                <a:lnTo>
                  <a:pt x="132" y="2"/>
                </a:lnTo>
                <a:lnTo>
                  <a:pt x="156" y="2"/>
                </a:lnTo>
                <a:lnTo>
                  <a:pt x="170" y="2"/>
                </a:lnTo>
                <a:lnTo>
                  <a:pt x="205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Langlade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643184" y="43434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Antigo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5814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405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" name="Freeform 78"/>
          <p:cNvSpPr>
            <a:spLocks/>
          </p:cNvSpPr>
          <p:nvPr/>
        </p:nvSpPr>
        <p:spPr bwMode="auto">
          <a:xfrm>
            <a:off x="2292436" y="914400"/>
            <a:ext cx="4648200" cy="4648200"/>
          </a:xfrm>
          <a:custGeom>
            <a:avLst/>
            <a:gdLst>
              <a:gd name="T0" fmla="*/ 336 w 337"/>
              <a:gd name="T1" fmla="*/ 142 h 337"/>
              <a:gd name="T2" fmla="*/ 337 w 337"/>
              <a:gd name="T3" fmla="*/ 253 h 337"/>
              <a:gd name="T4" fmla="*/ 337 w 337"/>
              <a:gd name="T5" fmla="*/ 302 h 337"/>
              <a:gd name="T6" fmla="*/ 337 w 337"/>
              <a:gd name="T7" fmla="*/ 313 h 337"/>
              <a:gd name="T8" fmla="*/ 336 w 337"/>
              <a:gd name="T9" fmla="*/ 318 h 337"/>
              <a:gd name="T10" fmla="*/ 336 w 337"/>
              <a:gd name="T11" fmla="*/ 324 h 337"/>
              <a:gd name="T12" fmla="*/ 334 w 337"/>
              <a:gd name="T13" fmla="*/ 329 h 337"/>
              <a:gd name="T14" fmla="*/ 333 w 337"/>
              <a:gd name="T15" fmla="*/ 332 h 337"/>
              <a:gd name="T16" fmla="*/ 329 w 337"/>
              <a:gd name="T17" fmla="*/ 334 h 337"/>
              <a:gd name="T18" fmla="*/ 326 w 337"/>
              <a:gd name="T19" fmla="*/ 336 h 337"/>
              <a:gd name="T20" fmla="*/ 320 w 337"/>
              <a:gd name="T21" fmla="*/ 337 h 337"/>
              <a:gd name="T22" fmla="*/ 316 w 337"/>
              <a:gd name="T23" fmla="*/ 337 h 337"/>
              <a:gd name="T24" fmla="*/ 302 w 337"/>
              <a:gd name="T25" fmla="*/ 337 h 337"/>
              <a:gd name="T26" fmla="*/ 262 w 337"/>
              <a:gd name="T27" fmla="*/ 337 h 337"/>
              <a:gd name="T28" fmla="*/ 167 w 337"/>
              <a:gd name="T29" fmla="*/ 337 h 337"/>
              <a:gd name="T30" fmla="*/ 64 w 337"/>
              <a:gd name="T31" fmla="*/ 337 h 337"/>
              <a:gd name="T32" fmla="*/ 26 w 337"/>
              <a:gd name="T33" fmla="*/ 337 h 337"/>
              <a:gd name="T34" fmla="*/ 16 w 337"/>
              <a:gd name="T35" fmla="*/ 337 h 337"/>
              <a:gd name="T36" fmla="*/ 10 w 337"/>
              <a:gd name="T37" fmla="*/ 336 h 337"/>
              <a:gd name="T38" fmla="*/ 6 w 337"/>
              <a:gd name="T39" fmla="*/ 333 h 337"/>
              <a:gd name="T40" fmla="*/ 3 w 337"/>
              <a:gd name="T41" fmla="*/ 332 h 337"/>
              <a:gd name="T42" fmla="*/ 3 w 337"/>
              <a:gd name="T43" fmla="*/ 329 h 337"/>
              <a:gd name="T44" fmla="*/ 1 w 337"/>
              <a:gd name="T45" fmla="*/ 323 h 337"/>
              <a:gd name="T46" fmla="*/ 0 w 337"/>
              <a:gd name="T47" fmla="*/ 314 h 337"/>
              <a:gd name="T48" fmla="*/ 0 w 337"/>
              <a:gd name="T49" fmla="*/ 304 h 337"/>
              <a:gd name="T50" fmla="*/ 0 w 337"/>
              <a:gd name="T51" fmla="*/ 288 h 337"/>
              <a:gd name="T52" fmla="*/ 0 w 337"/>
              <a:gd name="T53" fmla="*/ 218 h 337"/>
              <a:gd name="T54" fmla="*/ 0 w 337"/>
              <a:gd name="T55" fmla="*/ 188 h 337"/>
              <a:gd name="T56" fmla="*/ 0 w 337"/>
              <a:gd name="T57" fmla="*/ 169 h 337"/>
              <a:gd name="T58" fmla="*/ 1 w 337"/>
              <a:gd name="T59" fmla="*/ 141 h 337"/>
              <a:gd name="T60" fmla="*/ 1 w 337"/>
              <a:gd name="T61" fmla="*/ 124 h 337"/>
              <a:gd name="T62" fmla="*/ 1 w 337"/>
              <a:gd name="T63" fmla="*/ 81 h 337"/>
              <a:gd name="T64" fmla="*/ 1 w 337"/>
              <a:gd name="T65" fmla="*/ 39 h 337"/>
              <a:gd name="T66" fmla="*/ 1 w 337"/>
              <a:gd name="T67" fmla="*/ 28 h 337"/>
              <a:gd name="T68" fmla="*/ 1 w 337"/>
              <a:gd name="T69" fmla="*/ 19 h 337"/>
              <a:gd name="T70" fmla="*/ 3 w 337"/>
              <a:gd name="T71" fmla="*/ 13 h 337"/>
              <a:gd name="T72" fmla="*/ 3 w 337"/>
              <a:gd name="T73" fmla="*/ 10 h 337"/>
              <a:gd name="T74" fmla="*/ 4 w 337"/>
              <a:gd name="T75" fmla="*/ 7 h 337"/>
              <a:gd name="T76" fmla="*/ 7 w 337"/>
              <a:gd name="T77" fmla="*/ 4 h 337"/>
              <a:gd name="T78" fmla="*/ 11 w 337"/>
              <a:gd name="T79" fmla="*/ 3 h 337"/>
              <a:gd name="T80" fmla="*/ 17 w 337"/>
              <a:gd name="T81" fmla="*/ 1 h 337"/>
              <a:gd name="T82" fmla="*/ 23 w 337"/>
              <a:gd name="T83" fmla="*/ 1 h 337"/>
              <a:gd name="T84" fmla="*/ 36 w 337"/>
              <a:gd name="T85" fmla="*/ 1 h 337"/>
              <a:gd name="T86" fmla="*/ 94 w 337"/>
              <a:gd name="T87" fmla="*/ 1 h 337"/>
              <a:gd name="T88" fmla="*/ 177 w 337"/>
              <a:gd name="T89" fmla="*/ 1 h 337"/>
              <a:gd name="T90" fmla="*/ 278 w 337"/>
              <a:gd name="T91" fmla="*/ 0 h 337"/>
              <a:gd name="T92" fmla="*/ 305 w 337"/>
              <a:gd name="T93" fmla="*/ 0 h 337"/>
              <a:gd name="T94" fmla="*/ 317 w 337"/>
              <a:gd name="T95" fmla="*/ 0 h 337"/>
              <a:gd name="T96" fmla="*/ 323 w 337"/>
              <a:gd name="T97" fmla="*/ 1 h 337"/>
              <a:gd name="T98" fmla="*/ 327 w 337"/>
              <a:gd name="T99" fmla="*/ 4 h 337"/>
              <a:gd name="T100" fmla="*/ 332 w 337"/>
              <a:gd name="T101" fmla="*/ 9 h 337"/>
              <a:gd name="T102" fmla="*/ 333 w 337"/>
              <a:gd name="T103" fmla="*/ 13 h 337"/>
              <a:gd name="T104" fmla="*/ 333 w 337"/>
              <a:gd name="T105" fmla="*/ 17 h 337"/>
              <a:gd name="T106" fmla="*/ 334 w 337"/>
              <a:gd name="T107" fmla="*/ 23 h 337"/>
              <a:gd name="T108" fmla="*/ 336 w 337"/>
              <a:gd name="T109" fmla="*/ 36 h 337"/>
              <a:gd name="T110" fmla="*/ 336 w 337"/>
              <a:gd name="T111" fmla="*/ 51 h 337"/>
              <a:gd name="T112" fmla="*/ 336 w 337"/>
              <a:gd name="T113" fmla="*/ 6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7" h="337">
                <a:moveTo>
                  <a:pt x="336" y="68"/>
                </a:moveTo>
                <a:lnTo>
                  <a:pt x="336" y="142"/>
                </a:lnTo>
                <a:lnTo>
                  <a:pt x="337" y="230"/>
                </a:lnTo>
                <a:lnTo>
                  <a:pt x="337" y="253"/>
                </a:lnTo>
                <a:lnTo>
                  <a:pt x="337" y="289"/>
                </a:lnTo>
                <a:lnTo>
                  <a:pt x="337" y="302"/>
                </a:lnTo>
                <a:lnTo>
                  <a:pt x="337" y="310"/>
                </a:lnTo>
                <a:lnTo>
                  <a:pt x="337" y="313"/>
                </a:lnTo>
                <a:lnTo>
                  <a:pt x="337" y="317"/>
                </a:lnTo>
                <a:lnTo>
                  <a:pt x="336" y="318"/>
                </a:lnTo>
                <a:lnTo>
                  <a:pt x="336" y="321"/>
                </a:lnTo>
                <a:lnTo>
                  <a:pt x="336" y="324"/>
                </a:lnTo>
                <a:lnTo>
                  <a:pt x="334" y="326"/>
                </a:lnTo>
                <a:lnTo>
                  <a:pt x="334" y="329"/>
                </a:lnTo>
                <a:lnTo>
                  <a:pt x="333" y="330"/>
                </a:lnTo>
                <a:lnTo>
                  <a:pt x="333" y="332"/>
                </a:lnTo>
                <a:lnTo>
                  <a:pt x="332" y="333"/>
                </a:lnTo>
                <a:lnTo>
                  <a:pt x="329" y="334"/>
                </a:lnTo>
                <a:lnTo>
                  <a:pt x="329" y="336"/>
                </a:lnTo>
                <a:lnTo>
                  <a:pt x="326" y="336"/>
                </a:lnTo>
                <a:lnTo>
                  <a:pt x="324" y="337"/>
                </a:lnTo>
                <a:lnTo>
                  <a:pt x="320" y="337"/>
                </a:lnTo>
                <a:lnTo>
                  <a:pt x="317" y="337"/>
                </a:lnTo>
                <a:lnTo>
                  <a:pt x="316" y="337"/>
                </a:lnTo>
                <a:lnTo>
                  <a:pt x="311" y="337"/>
                </a:lnTo>
                <a:lnTo>
                  <a:pt x="302" y="337"/>
                </a:lnTo>
                <a:lnTo>
                  <a:pt x="281" y="337"/>
                </a:lnTo>
                <a:lnTo>
                  <a:pt x="262" y="337"/>
                </a:lnTo>
                <a:lnTo>
                  <a:pt x="224" y="337"/>
                </a:lnTo>
                <a:lnTo>
                  <a:pt x="167" y="337"/>
                </a:lnTo>
                <a:lnTo>
                  <a:pt x="89" y="337"/>
                </a:lnTo>
                <a:lnTo>
                  <a:pt x="64" y="337"/>
                </a:lnTo>
                <a:lnTo>
                  <a:pt x="35" y="337"/>
                </a:lnTo>
                <a:lnTo>
                  <a:pt x="26" y="337"/>
                </a:lnTo>
                <a:lnTo>
                  <a:pt x="20" y="337"/>
                </a:lnTo>
                <a:lnTo>
                  <a:pt x="16" y="337"/>
                </a:lnTo>
                <a:lnTo>
                  <a:pt x="13" y="337"/>
                </a:lnTo>
                <a:lnTo>
                  <a:pt x="10" y="336"/>
                </a:lnTo>
                <a:lnTo>
                  <a:pt x="7" y="334"/>
                </a:lnTo>
                <a:lnTo>
                  <a:pt x="6" y="333"/>
                </a:lnTo>
                <a:lnTo>
                  <a:pt x="4" y="333"/>
                </a:lnTo>
                <a:lnTo>
                  <a:pt x="3" y="332"/>
                </a:lnTo>
                <a:lnTo>
                  <a:pt x="3" y="330"/>
                </a:lnTo>
                <a:lnTo>
                  <a:pt x="3" y="329"/>
                </a:lnTo>
                <a:lnTo>
                  <a:pt x="3" y="327"/>
                </a:lnTo>
                <a:lnTo>
                  <a:pt x="1" y="323"/>
                </a:lnTo>
                <a:lnTo>
                  <a:pt x="1" y="318"/>
                </a:lnTo>
                <a:lnTo>
                  <a:pt x="0" y="314"/>
                </a:lnTo>
                <a:lnTo>
                  <a:pt x="0" y="310"/>
                </a:lnTo>
                <a:lnTo>
                  <a:pt x="0" y="304"/>
                </a:lnTo>
                <a:lnTo>
                  <a:pt x="0" y="295"/>
                </a:lnTo>
                <a:lnTo>
                  <a:pt x="0" y="288"/>
                </a:lnTo>
                <a:lnTo>
                  <a:pt x="0" y="240"/>
                </a:lnTo>
                <a:lnTo>
                  <a:pt x="0" y="218"/>
                </a:lnTo>
                <a:lnTo>
                  <a:pt x="0" y="198"/>
                </a:lnTo>
                <a:lnTo>
                  <a:pt x="0" y="188"/>
                </a:lnTo>
                <a:lnTo>
                  <a:pt x="0" y="179"/>
                </a:lnTo>
                <a:lnTo>
                  <a:pt x="0" y="169"/>
                </a:lnTo>
                <a:lnTo>
                  <a:pt x="1" y="145"/>
                </a:lnTo>
                <a:lnTo>
                  <a:pt x="1" y="141"/>
                </a:lnTo>
                <a:lnTo>
                  <a:pt x="1" y="132"/>
                </a:lnTo>
                <a:lnTo>
                  <a:pt x="1" y="124"/>
                </a:lnTo>
                <a:lnTo>
                  <a:pt x="1" y="99"/>
                </a:lnTo>
                <a:lnTo>
                  <a:pt x="1" y="81"/>
                </a:lnTo>
                <a:lnTo>
                  <a:pt x="1" y="48"/>
                </a:lnTo>
                <a:lnTo>
                  <a:pt x="1" y="39"/>
                </a:lnTo>
                <a:lnTo>
                  <a:pt x="1" y="33"/>
                </a:lnTo>
                <a:lnTo>
                  <a:pt x="1" y="28"/>
                </a:lnTo>
                <a:lnTo>
                  <a:pt x="1" y="23"/>
                </a:lnTo>
                <a:lnTo>
                  <a:pt x="1" y="19"/>
                </a:lnTo>
                <a:lnTo>
                  <a:pt x="3" y="14"/>
                </a:lnTo>
                <a:lnTo>
                  <a:pt x="3" y="13"/>
                </a:lnTo>
                <a:lnTo>
                  <a:pt x="3" y="12"/>
                </a:lnTo>
                <a:lnTo>
                  <a:pt x="3" y="10"/>
                </a:lnTo>
                <a:lnTo>
                  <a:pt x="3" y="9"/>
                </a:lnTo>
                <a:lnTo>
                  <a:pt x="4" y="7"/>
                </a:lnTo>
                <a:lnTo>
                  <a:pt x="6" y="6"/>
                </a:lnTo>
                <a:lnTo>
                  <a:pt x="7" y="4"/>
                </a:lnTo>
                <a:lnTo>
                  <a:pt x="9" y="4"/>
                </a:lnTo>
                <a:lnTo>
                  <a:pt x="11" y="3"/>
                </a:lnTo>
                <a:lnTo>
                  <a:pt x="14" y="3"/>
                </a:lnTo>
                <a:lnTo>
                  <a:pt x="17" y="1"/>
                </a:lnTo>
                <a:lnTo>
                  <a:pt x="20" y="1"/>
                </a:lnTo>
                <a:lnTo>
                  <a:pt x="23" y="1"/>
                </a:lnTo>
                <a:lnTo>
                  <a:pt x="27" y="1"/>
                </a:lnTo>
                <a:lnTo>
                  <a:pt x="36" y="1"/>
                </a:lnTo>
                <a:lnTo>
                  <a:pt x="67" y="1"/>
                </a:lnTo>
                <a:lnTo>
                  <a:pt x="94" y="1"/>
                </a:lnTo>
                <a:lnTo>
                  <a:pt x="128" y="1"/>
                </a:lnTo>
                <a:lnTo>
                  <a:pt x="177" y="1"/>
                </a:lnTo>
                <a:lnTo>
                  <a:pt x="234" y="1"/>
                </a:lnTo>
                <a:lnTo>
                  <a:pt x="278" y="0"/>
                </a:lnTo>
                <a:lnTo>
                  <a:pt x="295" y="0"/>
                </a:lnTo>
                <a:lnTo>
                  <a:pt x="305" y="0"/>
                </a:lnTo>
                <a:lnTo>
                  <a:pt x="313" y="0"/>
                </a:lnTo>
                <a:lnTo>
                  <a:pt x="317" y="0"/>
                </a:lnTo>
                <a:lnTo>
                  <a:pt x="320" y="1"/>
                </a:lnTo>
                <a:lnTo>
                  <a:pt x="323" y="1"/>
                </a:lnTo>
                <a:lnTo>
                  <a:pt x="326" y="3"/>
                </a:lnTo>
                <a:lnTo>
                  <a:pt x="327" y="4"/>
                </a:lnTo>
                <a:lnTo>
                  <a:pt x="330" y="6"/>
                </a:lnTo>
                <a:lnTo>
                  <a:pt x="332" y="9"/>
                </a:lnTo>
                <a:lnTo>
                  <a:pt x="332" y="10"/>
                </a:lnTo>
                <a:lnTo>
                  <a:pt x="333" y="13"/>
                </a:lnTo>
                <a:lnTo>
                  <a:pt x="333" y="14"/>
                </a:lnTo>
                <a:lnTo>
                  <a:pt x="333" y="17"/>
                </a:lnTo>
                <a:lnTo>
                  <a:pt x="334" y="22"/>
                </a:lnTo>
                <a:lnTo>
                  <a:pt x="334" y="23"/>
                </a:lnTo>
                <a:lnTo>
                  <a:pt x="334" y="28"/>
                </a:lnTo>
                <a:lnTo>
                  <a:pt x="336" y="36"/>
                </a:lnTo>
                <a:lnTo>
                  <a:pt x="336" y="44"/>
                </a:lnTo>
                <a:lnTo>
                  <a:pt x="336" y="51"/>
                </a:lnTo>
                <a:lnTo>
                  <a:pt x="336" y="58"/>
                </a:lnTo>
                <a:lnTo>
                  <a:pt x="336" y="68"/>
                </a:lnTo>
                <a:lnTo>
                  <a:pt x="336" y="68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Lincoln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800600" y="4800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837670" y="4630579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Merrill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8780397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Freeform 71"/>
          <p:cNvSpPr>
            <a:spLocks/>
          </p:cNvSpPr>
          <p:nvPr/>
        </p:nvSpPr>
        <p:spPr bwMode="auto">
          <a:xfrm>
            <a:off x="2438400" y="762000"/>
            <a:ext cx="4403785" cy="5105400"/>
          </a:xfrm>
          <a:custGeom>
            <a:avLst/>
            <a:gdLst>
              <a:gd name="T0" fmla="*/ 242 w 295"/>
              <a:gd name="T1" fmla="*/ 0 h 342"/>
              <a:gd name="T2" fmla="*/ 259 w 295"/>
              <a:gd name="T3" fmla="*/ 0 h 342"/>
              <a:gd name="T4" fmla="*/ 265 w 295"/>
              <a:gd name="T5" fmla="*/ 1 h 342"/>
              <a:gd name="T6" fmla="*/ 269 w 295"/>
              <a:gd name="T7" fmla="*/ 3 h 342"/>
              <a:gd name="T8" fmla="*/ 274 w 295"/>
              <a:gd name="T9" fmla="*/ 9 h 342"/>
              <a:gd name="T10" fmla="*/ 278 w 295"/>
              <a:gd name="T11" fmla="*/ 23 h 342"/>
              <a:gd name="T12" fmla="*/ 288 w 295"/>
              <a:gd name="T13" fmla="*/ 46 h 342"/>
              <a:gd name="T14" fmla="*/ 293 w 295"/>
              <a:gd name="T15" fmla="*/ 62 h 342"/>
              <a:gd name="T16" fmla="*/ 294 w 295"/>
              <a:gd name="T17" fmla="*/ 74 h 342"/>
              <a:gd name="T18" fmla="*/ 295 w 295"/>
              <a:gd name="T19" fmla="*/ 81 h 342"/>
              <a:gd name="T20" fmla="*/ 295 w 295"/>
              <a:gd name="T21" fmla="*/ 92 h 342"/>
              <a:gd name="T22" fmla="*/ 294 w 295"/>
              <a:gd name="T23" fmla="*/ 99 h 342"/>
              <a:gd name="T24" fmla="*/ 293 w 295"/>
              <a:gd name="T25" fmla="*/ 108 h 342"/>
              <a:gd name="T26" fmla="*/ 288 w 295"/>
              <a:gd name="T27" fmla="*/ 116 h 342"/>
              <a:gd name="T28" fmla="*/ 281 w 295"/>
              <a:gd name="T29" fmla="*/ 126 h 342"/>
              <a:gd name="T30" fmla="*/ 272 w 295"/>
              <a:gd name="T31" fmla="*/ 135 h 342"/>
              <a:gd name="T32" fmla="*/ 259 w 295"/>
              <a:gd name="T33" fmla="*/ 142 h 342"/>
              <a:gd name="T34" fmla="*/ 242 w 295"/>
              <a:gd name="T35" fmla="*/ 156 h 342"/>
              <a:gd name="T36" fmla="*/ 234 w 295"/>
              <a:gd name="T37" fmla="*/ 161 h 342"/>
              <a:gd name="T38" fmla="*/ 229 w 295"/>
              <a:gd name="T39" fmla="*/ 169 h 342"/>
              <a:gd name="T40" fmla="*/ 224 w 295"/>
              <a:gd name="T41" fmla="*/ 176 h 342"/>
              <a:gd name="T42" fmla="*/ 223 w 295"/>
              <a:gd name="T43" fmla="*/ 182 h 342"/>
              <a:gd name="T44" fmla="*/ 218 w 295"/>
              <a:gd name="T45" fmla="*/ 201 h 342"/>
              <a:gd name="T46" fmla="*/ 215 w 295"/>
              <a:gd name="T47" fmla="*/ 211 h 342"/>
              <a:gd name="T48" fmla="*/ 210 w 295"/>
              <a:gd name="T49" fmla="*/ 228 h 342"/>
              <a:gd name="T50" fmla="*/ 202 w 295"/>
              <a:gd name="T51" fmla="*/ 246 h 342"/>
              <a:gd name="T52" fmla="*/ 198 w 295"/>
              <a:gd name="T53" fmla="*/ 263 h 342"/>
              <a:gd name="T54" fmla="*/ 192 w 295"/>
              <a:gd name="T55" fmla="*/ 286 h 342"/>
              <a:gd name="T56" fmla="*/ 183 w 295"/>
              <a:gd name="T57" fmla="*/ 317 h 342"/>
              <a:gd name="T58" fmla="*/ 181 w 295"/>
              <a:gd name="T59" fmla="*/ 327 h 342"/>
              <a:gd name="T60" fmla="*/ 176 w 295"/>
              <a:gd name="T61" fmla="*/ 332 h 342"/>
              <a:gd name="T62" fmla="*/ 170 w 295"/>
              <a:gd name="T63" fmla="*/ 336 h 342"/>
              <a:gd name="T64" fmla="*/ 159 w 295"/>
              <a:gd name="T65" fmla="*/ 337 h 342"/>
              <a:gd name="T66" fmla="*/ 138 w 295"/>
              <a:gd name="T67" fmla="*/ 339 h 342"/>
              <a:gd name="T68" fmla="*/ 39 w 295"/>
              <a:gd name="T69" fmla="*/ 342 h 342"/>
              <a:gd name="T70" fmla="*/ 25 w 295"/>
              <a:gd name="T71" fmla="*/ 342 h 342"/>
              <a:gd name="T72" fmla="*/ 18 w 295"/>
              <a:gd name="T73" fmla="*/ 340 h 342"/>
              <a:gd name="T74" fmla="*/ 12 w 295"/>
              <a:gd name="T75" fmla="*/ 336 h 342"/>
              <a:gd name="T76" fmla="*/ 9 w 295"/>
              <a:gd name="T77" fmla="*/ 330 h 342"/>
              <a:gd name="T78" fmla="*/ 7 w 295"/>
              <a:gd name="T79" fmla="*/ 318 h 342"/>
              <a:gd name="T80" fmla="*/ 6 w 295"/>
              <a:gd name="T81" fmla="*/ 295 h 342"/>
              <a:gd name="T82" fmla="*/ 3 w 295"/>
              <a:gd name="T83" fmla="*/ 172 h 342"/>
              <a:gd name="T84" fmla="*/ 0 w 295"/>
              <a:gd name="T85" fmla="*/ 106 h 342"/>
              <a:gd name="T86" fmla="*/ 2 w 295"/>
              <a:gd name="T87" fmla="*/ 92 h 342"/>
              <a:gd name="T88" fmla="*/ 2 w 295"/>
              <a:gd name="T89" fmla="*/ 83 h 342"/>
              <a:gd name="T90" fmla="*/ 4 w 295"/>
              <a:gd name="T91" fmla="*/ 77 h 342"/>
              <a:gd name="T92" fmla="*/ 9 w 295"/>
              <a:gd name="T93" fmla="*/ 74 h 342"/>
              <a:gd name="T94" fmla="*/ 16 w 295"/>
              <a:gd name="T95" fmla="*/ 71 h 342"/>
              <a:gd name="T96" fmla="*/ 34 w 295"/>
              <a:gd name="T97" fmla="*/ 71 h 342"/>
              <a:gd name="T98" fmla="*/ 66 w 295"/>
              <a:gd name="T99" fmla="*/ 71 h 342"/>
              <a:gd name="T100" fmla="*/ 74 w 295"/>
              <a:gd name="T101" fmla="*/ 71 h 342"/>
              <a:gd name="T102" fmla="*/ 80 w 295"/>
              <a:gd name="T103" fmla="*/ 68 h 342"/>
              <a:gd name="T104" fmla="*/ 83 w 295"/>
              <a:gd name="T105" fmla="*/ 64 h 342"/>
              <a:gd name="T106" fmla="*/ 84 w 295"/>
              <a:gd name="T107" fmla="*/ 58 h 342"/>
              <a:gd name="T108" fmla="*/ 84 w 295"/>
              <a:gd name="T109" fmla="*/ 52 h 342"/>
              <a:gd name="T110" fmla="*/ 84 w 295"/>
              <a:gd name="T111" fmla="*/ 30 h 342"/>
              <a:gd name="T112" fmla="*/ 86 w 295"/>
              <a:gd name="T113" fmla="*/ 16 h 342"/>
              <a:gd name="T114" fmla="*/ 87 w 295"/>
              <a:gd name="T115" fmla="*/ 12 h 342"/>
              <a:gd name="T116" fmla="*/ 90 w 295"/>
              <a:gd name="T117" fmla="*/ 7 h 342"/>
              <a:gd name="T118" fmla="*/ 96 w 295"/>
              <a:gd name="T119" fmla="*/ 4 h 342"/>
              <a:gd name="T120" fmla="*/ 103 w 295"/>
              <a:gd name="T121" fmla="*/ 1 h 342"/>
              <a:gd name="T122" fmla="*/ 121 w 295"/>
              <a:gd name="T123" fmla="*/ 1 h 342"/>
              <a:gd name="T124" fmla="*/ 153 w 295"/>
              <a:gd name="T125" fmla="*/ 1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5" h="342">
                <a:moveTo>
                  <a:pt x="153" y="1"/>
                </a:moveTo>
                <a:lnTo>
                  <a:pt x="189" y="1"/>
                </a:lnTo>
                <a:lnTo>
                  <a:pt x="242" y="0"/>
                </a:lnTo>
                <a:lnTo>
                  <a:pt x="249" y="0"/>
                </a:lnTo>
                <a:lnTo>
                  <a:pt x="256" y="0"/>
                </a:lnTo>
                <a:lnTo>
                  <a:pt x="259" y="0"/>
                </a:lnTo>
                <a:lnTo>
                  <a:pt x="261" y="0"/>
                </a:lnTo>
                <a:lnTo>
                  <a:pt x="262" y="0"/>
                </a:lnTo>
                <a:lnTo>
                  <a:pt x="265" y="1"/>
                </a:lnTo>
                <a:lnTo>
                  <a:pt x="266" y="1"/>
                </a:lnTo>
                <a:lnTo>
                  <a:pt x="268" y="1"/>
                </a:lnTo>
                <a:lnTo>
                  <a:pt x="269" y="3"/>
                </a:lnTo>
                <a:lnTo>
                  <a:pt x="271" y="4"/>
                </a:lnTo>
                <a:lnTo>
                  <a:pt x="272" y="6"/>
                </a:lnTo>
                <a:lnTo>
                  <a:pt x="274" y="9"/>
                </a:lnTo>
                <a:lnTo>
                  <a:pt x="274" y="10"/>
                </a:lnTo>
                <a:lnTo>
                  <a:pt x="275" y="14"/>
                </a:lnTo>
                <a:lnTo>
                  <a:pt x="278" y="23"/>
                </a:lnTo>
                <a:lnTo>
                  <a:pt x="281" y="29"/>
                </a:lnTo>
                <a:lnTo>
                  <a:pt x="282" y="35"/>
                </a:lnTo>
                <a:lnTo>
                  <a:pt x="288" y="46"/>
                </a:lnTo>
                <a:lnTo>
                  <a:pt x="290" y="54"/>
                </a:lnTo>
                <a:lnTo>
                  <a:pt x="291" y="58"/>
                </a:lnTo>
                <a:lnTo>
                  <a:pt x="293" y="62"/>
                </a:lnTo>
                <a:lnTo>
                  <a:pt x="294" y="65"/>
                </a:lnTo>
                <a:lnTo>
                  <a:pt x="294" y="71"/>
                </a:lnTo>
                <a:lnTo>
                  <a:pt x="294" y="74"/>
                </a:lnTo>
                <a:lnTo>
                  <a:pt x="295" y="77"/>
                </a:lnTo>
                <a:lnTo>
                  <a:pt x="295" y="80"/>
                </a:lnTo>
                <a:lnTo>
                  <a:pt x="295" y="81"/>
                </a:lnTo>
                <a:lnTo>
                  <a:pt x="295" y="84"/>
                </a:lnTo>
                <a:lnTo>
                  <a:pt x="295" y="89"/>
                </a:lnTo>
                <a:lnTo>
                  <a:pt x="295" y="92"/>
                </a:lnTo>
                <a:lnTo>
                  <a:pt x="294" y="94"/>
                </a:lnTo>
                <a:lnTo>
                  <a:pt x="294" y="97"/>
                </a:lnTo>
                <a:lnTo>
                  <a:pt x="294" y="99"/>
                </a:lnTo>
                <a:lnTo>
                  <a:pt x="294" y="102"/>
                </a:lnTo>
                <a:lnTo>
                  <a:pt x="294" y="105"/>
                </a:lnTo>
                <a:lnTo>
                  <a:pt x="293" y="108"/>
                </a:lnTo>
                <a:lnTo>
                  <a:pt x="291" y="112"/>
                </a:lnTo>
                <a:lnTo>
                  <a:pt x="290" y="115"/>
                </a:lnTo>
                <a:lnTo>
                  <a:pt x="288" y="116"/>
                </a:lnTo>
                <a:lnTo>
                  <a:pt x="285" y="121"/>
                </a:lnTo>
                <a:lnTo>
                  <a:pt x="284" y="124"/>
                </a:lnTo>
                <a:lnTo>
                  <a:pt x="281" y="126"/>
                </a:lnTo>
                <a:lnTo>
                  <a:pt x="278" y="129"/>
                </a:lnTo>
                <a:lnTo>
                  <a:pt x="277" y="132"/>
                </a:lnTo>
                <a:lnTo>
                  <a:pt x="272" y="135"/>
                </a:lnTo>
                <a:lnTo>
                  <a:pt x="269" y="138"/>
                </a:lnTo>
                <a:lnTo>
                  <a:pt x="265" y="141"/>
                </a:lnTo>
                <a:lnTo>
                  <a:pt x="259" y="142"/>
                </a:lnTo>
                <a:lnTo>
                  <a:pt x="247" y="151"/>
                </a:lnTo>
                <a:lnTo>
                  <a:pt x="245" y="153"/>
                </a:lnTo>
                <a:lnTo>
                  <a:pt x="242" y="156"/>
                </a:lnTo>
                <a:lnTo>
                  <a:pt x="239" y="157"/>
                </a:lnTo>
                <a:lnTo>
                  <a:pt x="237" y="158"/>
                </a:lnTo>
                <a:lnTo>
                  <a:pt x="234" y="161"/>
                </a:lnTo>
                <a:lnTo>
                  <a:pt x="231" y="163"/>
                </a:lnTo>
                <a:lnTo>
                  <a:pt x="230" y="166"/>
                </a:lnTo>
                <a:lnTo>
                  <a:pt x="229" y="169"/>
                </a:lnTo>
                <a:lnTo>
                  <a:pt x="226" y="172"/>
                </a:lnTo>
                <a:lnTo>
                  <a:pt x="224" y="174"/>
                </a:lnTo>
                <a:lnTo>
                  <a:pt x="224" y="176"/>
                </a:lnTo>
                <a:lnTo>
                  <a:pt x="224" y="177"/>
                </a:lnTo>
                <a:lnTo>
                  <a:pt x="223" y="179"/>
                </a:lnTo>
                <a:lnTo>
                  <a:pt x="223" y="182"/>
                </a:lnTo>
                <a:lnTo>
                  <a:pt x="221" y="185"/>
                </a:lnTo>
                <a:lnTo>
                  <a:pt x="220" y="190"/>
                </a:lnTo>
                <a:lnTo>
                  <a:pt x="218" y="201"/>
                </a:lnTo>
                <a:lnTo>
                  <a:pt x="218" y="205"/>
                </a:lnTo>
                <a:lnTo>
                  <a:pt x="217" y="206"/>
                </a:lnTo>
                <a:lnTo>
                  <a:pt x="215" y="211"/>
                </a:lnTo>
                <a:lnTo>
                  <a:pt x="214" y="215"/>
                </a:lnTo>
                <a:lnTo>
                  <a:pt x="213" y="220"/>
                </a:lnTo>
                <a:lnTo>
                  <a:pt x="210" y="228"/>
                </a:lnTo>
                <a:lnTo>
                  <a:pt x="207" y="236"/>
                </a:lnTo>
                <a:lnTo>
                  <a:pt x="205" y="240"/>
                </a:lnTo>
                <a:lnTo>
                  <a:pt x="202" y="246"/>
                </a:lnTo>
                <a:lnTo>
                  <a:pt x="201" y="252"/>
                </a:lnTo>
                <a:lnTo>
                  <a:pt x="199" y="257"/>
                </a:lnTo>
                <a:lnTo>
                  <a:pt x="198" y="263"/>
                </a:lnTo>
                <a:lnTo>
                  <a:pt x="195" y="278"/>
                </a:lnTo>
                <a:lnTo>
                  <a:pt x="194" y="281"/>
                </a:lnTo>
                <a:lnTo>
                  <a:pt x="192" y="286"/>
                </a:lnTo>
                <a:lnTo>
                  <a:pt x="189" y="298"/>
                </a:lnTo>
                <a:lnTo>
                  <a:pt x="189" y="301"/>
                </a:lnTo>
                <a:lnTo>
                  <a:pt x="183" y="317"/>
                </a:lnTo>
                <a:lnTo>
                  <a:pt x="183" y="320"/>
                </a:lnTo>
                <a:lnTo>
                  <a:pt x="182" y="324"/>
                </a:lnTo>
                <a:lnTo>
                  <a:pt x="181" y="327"/>
                </a:lnTo>
                <a:lnTo>
                  <a:pt x="179" y="329"/>
                </a:lnTo>
                <a:lnTo>
                  <a:pt x="178" y="330"/>
                </a:lnTo>
                <a:lnTo>
                  <a:pt x="176" y="332"/>
                </a:lnTo>
                <a:lnTo>
                  <a:pt x="175" y="333"/>
                </a:lnTo>
                <a:lnTo>
                  <a:pt x="173" y="334"/>
                </a:lnTo>
                <a:lnTo>
                  <a:pt x="170" y="336"/>
                </a:lnTo>
                <a:lnTo>
                  <a:pt x="166" y="337"/>
                </a:lnTo>
                <a:lnTo>
                  <a:pt x="163" y="337"/>
                </a:lnTo>
                <a:lnTo>
                  <a:pt x="159" y="337"/>
                </a:lnTo>
                <a:lnTo>
                  <a:pt x="154" y="339"/>
                </a:lnTo>
                <a:lnTo>
                  <a:pt x="150" y="339"/>
                </a:lnTo>
                <a:lnTo>
                  <a:pt x="138" y="339"/>
                </a:lnTo>
                <a:lnTo>
                  <a:pt x="80" y="340"/>
                </a:lnTo>
                <a:lnTo>
                  <a:pt x="63" y="340"/>
                </a:lnTo>
                <a:lnTo>
                  <a:pt x="39" y="342"/>
                </a:lnTo>
                <a:lnTo>
                  <a:pt x="31" y="342"/>
                </a:lnTo>
                <a:lnTo>
                  <a:pt x="28" y="342"/>
                </a:lnTo>
                <a:lnTo>
                  <a:pt x="25" y="342"/>
                </a:lnTo>
                <a:lnTo>
                  <a:pt x="23" y="342"/>
                </a:lnTo>
                <a:lnTo>
                  <a:pt x="20" y="340"/>
                </a:lnTo>
                <a:lnTo>
                  <a:pt x="18" y="340"/>
                </a:lnTo>
                <a:lnTo>
                  <a:pt x="16" y="340"/>
                </a:lnTo>
                <a:lnTo>
                  <a:pt x="15" y="339"/>
                </a:lnTo>
                <a:lnTo>
                  <a:pt x="12" y="336"/>
                </a:lnTo>
                <a:lnTo>
                  <a:pt x="10" y="334"/>
                </a:lnTo>
                <a:lnTo>
                  <a:pt x="10" y="332"/>
                </a:lnTo>
                <a:lnTo>
                  <a:pt x="9" y="330"/>
                </a:lnTo>
                <a:lnTo>
                  <a:pt x="9" y="329"/>
                </a:lnTo>
                <a:lnTo>
                  <a:pt x="7" y="324"/>
                </a:lnTo>
                <a:lnTo>
                  <a:pt x="7" y="318"/>
                </a:lnTo>
                <a:lnTo>
                  <a:pt x="6" y="314"/>
                </a:lnTo>
                <a:lnTo>
                  <a:pt x="6" y="307"/>
                </a:lnTo>
                <a:lnTo>
                  <a:pt x="6" y="295"/>
                </a:lnTo>
                <a:lnTo>
                  <a:pt x="4" y="250"/>
                </a:lnTo>
                <a:lnTo>
                  <a:pt x="4" y="215"/>
                </a:lnTo>
                <a:lnTo>
                  <a:pt x="3" y="172"/>
                </a:lnTo>
                <a:lnTo>
                  <a:pt x="0" y="125"/>
                </a:lnTo>
                <a:lnTo>
                  <a:pt x="0" y="110"/>
                </a:lnTo>
                <a:lnTo>
                  <a:pt x="0" y="106"/>
                </a:lnTo>
                <a:lnTo>
                  <a:pt x="0" y="100"/>
                </a:lnTo>
                <a:lnTo>
                  <a:pt x="0" y="96"/>
                </a:lnTo>
                <a:lnTo>
                  <a:pt x="2" y="92"/>
                </a:lnTo>
                <a:lnTo>
                  <a:pt x="2" y="87"/>
                </a:lnTo>
                <a:lnTo>
                  <a:pt x="2" y="86"/>
                </a:lnTo>
                <a:lnTo>
                  <a:pt x="2" y="83"/>
                </a:lnTo>
                <a:lnTo>
                  <a:pt x="3" y="80"/>
                </a:lnTo>
                <a:lnTo>
                  <a:pt x="4" y="78"/>
                </a:lnTo>
                <a:lnTo>
                  <a:pt x="4" y="77"/>
                </a:lnTo>
                <a:lnTo>
                  <a:pt x="6" y="77"/>
                </a:lnTo>
                <a:lnTo>
                  <a:pt x="7" y="76"/>
                </a:lnTo>
                <a:lnTo>
                  <a:pt x="9" y="74"/>
                </a:lnTo>
                <a:lnTo>
                  <a:pt x="12" y="73"/>
                </a:lnTo>
                <a:lnTo>
                  <a:pt x="15" y="73"/>
                </a:lnTo>
                <a:lnTo>
                  <a:pt x="16" y="71"/>
                </a:lnTo>
                <a:lnTo>
                  <a:pt x="19" y="71"/>
                </a:lnTo>
                <a:lnTo>
                  <a:pt x="26" y="71"/>
                </a:lnTo>
                <a:lnTo>
                  <a:pt x="34" y="71"/>
                </a:lnTo>
                <a:lnTo>
                  <a:pt x="54" y="71"/>
                </a:lnTo>
                <a:lnTo>
                  <a:pt x="60" y="71"/>
                </a:lnTo>
                <a:lnTo>
                  <a:pt x="66" y="71"/>
                </a:lnTo>
                <a:lnTo>
                  <a:pt x="68" y="71"/>
                </a:lnTo>
                <a:lnTo>
                  <a:pt x="73" y="71"/>
                </a:lnTo>
                <a:lnTo>
                  <a:pt x="74" y="71"/>
                </a:lnTo>
                <a:lnTo>
                  <a:pt x="77" y="70"/>
                </a:lnTo>
                <a:lnTo>
                  <a:pt x="79" y="68"/>
                </a:lnTo>
                <a:lnTo>
                  <a:pt x="80" y="68"/>
                </a:lnTo>
                <a:lnTo>
                  <a:pt x="82" y="67"/>
                </a:lnTo>
                <a:lnTo>
                  <a:pt x="82" y="65"/>
                </a:lnTo>
                <a:lnTo>
                  <a:pt x="83" y="64"/>
                </a:lnTo>
                <a:lnTo>
                  <a:pt x="83" y="62"/>
                </a:lnTo>
                <a:lnTo>
                  <a:pt x="84" y="61"/>
                </a:lnTo>
                <a:lnTo>
                  <a:pt x="84" y="58"/>
                </a:lnTo>
                <a:lnTo>
                  <a:pt x="84" y="57"/>
                </a:lnTo>
                <a:lnTo>
                  <a:pt x="84" y="54"/>
                </a:lnTo>
                <a:lnTo>
                  <a:pt x="84" y="52"/>
                </a:lnTo>
                <a:lnTo>
                  <a:pt x="84" y="46"/>
                </a:lnTo>
                <a:lnTo>
                  <a:pt x="84" y="42"/>
                </a:lnTo>
                <a:lnTo>
                  <a:pt x="84" y="30"/>
                </a:lnTo>
                <a:lnTo>
                  <a:pt x="84" y="25"/>
                </a:lnTo>
                <a:lnTo>
                  <a:pt x="86" y="20"/>
                </a:lnTo>
                <a:lnTo>
                  <a:pt x="86" y="16"/>
                </a:lnTo>
                <a:lnTo>
                  <a:pt x="86" y="13"/>
                </a:lnTo>
                <a:lnTo>
                  <a:pt x="87" y="13"/>
                </a:lnTo>
                <a:lnTo>
                  <a:pt x="87" y="12"/>
                </a:lnTo>
                <a:lnTo>
                  <a:pt x="89" y="9"/>
                </a:lnTo>
                <a:lnTo>
                  <a:pt x="89" y="7"/>
                </a:lnTo>
                <a:lnTo>
                  <a:pt x="90" y="7"/>
                </a:lnTo>
                <a:lnTo>
                  <a:pt x="93" y="6"/>
                </a:lnTo>
                <a:lnTo>
                  <a:pt x="95" y="4"/>
                </a:lnTo>
                <a:lnTo>
                  <a:pt x="96" y="4"/>
                </a:lnTo>
                <a:lnTo>
                  <a:pt x="99" y="3"/>
                </a:lnTo>
                <a:lnTo>
                  <a:pt x="100" y="3"/>
                </a:lnTo>
                <a:lnTo>
                  <a:pt x="103" y="1"/>
                </a:lnTo>
                <a:lnTo>
                  <a:pt x="109" y="1"/>
                </a:lnTo>
                <a:lnTo>
                  <a:pt x="114" y="1"/>
                </a:lnTo>
                <a:lnTo>
                  <a:pt x="121" y="1"/>
                </a:lnTo>
                <a:lnTo>
                  <a:pt x="133" y="1"/>
                </a:lnTo>
                <a:lnTo>
                  <a:pt x="150" y="1"/>
                </a:lnTo>
                <a:lnTo>
                  <a:pt x="153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4" y="455613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Manitowoc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029200" y="31700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Manitowoc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7150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9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5"/>
          <p:cNvSpPr>
            <a:spLocks/>
          </p:cNvSpPr>
          <p:nvPr/>
        </p:nvSpPr>
        <p:spPr bwMode="auto">
          <a:xfrm>
            <a:off x="2895600" y="914400"/>
            <a:ext cx="2209800" cy="4372977"/>
          </a:xfrm>
          <a:custGeom>
            <a:avLst/>
            <a:gdLst>
              <a:gd name="T0" fmla="*/ 204 w 237"/>
              <a:gd name="T1" fmla="*/ 2 h 469"/>
              <a:gd name="T2" fmla="*/ 221 w 237"/>
              <a:gd name="T3" fmla="*/ 2 h 469"/>
              <a:gd name="T4" fmla="*/ 233 w 237"/>
              <a:gd name="T5" fmla="*/ 8 h 469"/>
              <a:gd name="T6" fmla="*/ 236 w 237"/>
              <a:gd name="T7" fmla="*/ 15 h 469"/>
              <a:gd name="T8" fmla="*/ 237 w 237"/>
              <a:gd name="T9" fmla="*/ 30 h 469"/>
              <a:gd name="T10" fmla="*/ 237 w 237"/>
              <a:gd name="T11" fmla="*/ 98 h 469"/>
              <a:gd name="T12" fmla="*/ 237 w 237"/>
              <a:gd name="T13" fmla="*/ 284 h 469"/>
              <a:gd name="T14" fmla="*/ 237 w 237"/>
              <a:gd name="T15" fmla="*/ 422 h 469"/>
              <a:gd name="T16" fmla="*/ 237 w 237"/>
              <a:gd name="T17" fmla="*/ 448 h 469"/>
              <a:gd name="T18" fmla="*/ 237 w 237"/>
              <a:gd name="T19" fmla="*/ 457 h 469"/>
              <a:gd name="T20" fmla="*/ 228 w 237"/>
              <a:gd name="T21" fmla="*/ 466 h 469"/>
              <a:gd name="T22" fmla="*/ 217 w 237"/>
              <a:gd name="T23" fmla="*/ 469 h 469"/>
              <a:gd name="T24" fmla="*/ 157 w 237"/>
              <a:gd name="T25" fmla="*/ 469 h 469"/>
              <a:gd name="T26" fmla="*/ 144 w 237"/>
              <a:gd name="T27" fmla="*/ 467 h 469"/>
              <a:gd name="T28" fmla="*/ 137 w 237"/>
              <a:gd name="T29" fmla="*/ 464 h 469"/>
              <a:gd name="T30" fmla="*/ 131 w 237"/>
              <a:gd name="T31" fmla="*/ 453 h 469"/>
              <a:gd name="T32" fmla="*/ 119 w 237"/>
              <a:gd name="T33" fmla="*/ 437 h 469"/>
              <a:gd name="T34" fmla="*/ 111 w 237"/>
              <a:gd name="T35" fmla="*/ 416 h 469"/>
              <a:gd name="T36" fmla="*/ 100 w 237"/>
              <a:gd name="T37" fmla="*/ 386 h 469"/>
              <a:gd name="T38" fmla="*/ 96 w 237"/>
              <a:gd name="T39" fmla="*/ 373 h 469"/>
              <a:gd name="T40" fmla="*/ 87 w 237"/>
              <a:gd name="T41" fmla="*/ 361 h 469"/>
              <a:gd name="T42" fmla="*/ 64 w 237"/>
              <a:gd name="T43" fmla="*/ 334 h 469"/>
              <a:gd name="T44" fmla="*/ 54 w 237"/>
              <a:gd name="T45" fmla="*/ 318 h 469"/>
              <a:gd name="T46" fmla="*/ 39 w 237"/>
              <a:gd name="T47" fmla="*/ 300 h 469"/>
              <a:gd name="T48" fmla="*/ 35 w 237"/>
              <a:gd name="T49" fmla="*/ 290 h 469"/>
              <a:gd name="T50" fmla="*/ 29 w 237"/>
              <a:gd name="T51" fmla="*/ 272 h 469"/>
              <a:gd name="T52" fmla="*/ 29 w 237"/>
              <a:gd name="T53" fmla="*/ 264 h 469"/>
              <a:gd name="T54" fmla="*/ 33 w 237"/>
              <a:gd name="T55" fmla="*/ 254 h 469"/>
              <a:gd name="T56" fmla="*/ 38 w 237"/>
              <a:gd name="T57" fmla="*/ 243 h 469"/>
              <a:gd name="T58" fmla="*/ 38 w 237"/>
              <a:gd name="T59" fmla="*/ 230 h 469"/>
              <a:gd name="T60" fmla="*/ 35 w 237"/>
              <a:gd name="T61" fmla="*/ 217 h 469"/>
              <a:gd name="T62" fmla="*/ 32 w 237"/>
              <a:gd name="T63" fmla="*/ 207 h 469"/>
              <a:gd name="T64" fmla="*/ 28 w 237"/>
              <a:gd name="T65" fmla="*/ 201 h 469"/>
              <a:gd name="T66" fmla="*/ 17 w 237"/>
              <a:gd name="T67" fmla="*/ 188 h 469"/>
              <a:gd name="T68" fmla="*/ 13 w 237"/>
              <a:gd name="T69" fmla="*/ 181 h 469"/>
              <a:gd name="T70" fmla="*/ 6 w 237"/>
              <a:gd name="T71" fmla="*/ 160 h 469"/>
              <a:gd name="T72" fmla="*/ 1 w 237"/>
              <a:gd name="T73" fmla="*/ 142 h 469"/>
              <a:gd name="T74" fmla="*/ 0 w 237"/>
              <a:gd name="T75" fmla="*/ 130 h 469"/>
              <a:gd name="T76" fmla="*/ 3 w 237"/>
              <a:gd name="T77" fmla="*/ 120 h 469"/>
              <a:gd name="T78" fmla="*/ 10 w 237"/>
              <a:gd name="T79" fmla="*/ 104 h 469"/>
              <a:gd name="T80" fmla="*/ 17 w 237"/>
              <a:gd name="T81" fmla="*/ 98 h 469"/>
              <a:gd name="T82" fmla="*/ 23 w 237"/>
              <a:gd name="T83" fmla="*/ 95 h 469"/>
              <a:gd name="T84" fmla="*/ 29 w 237"/>
              <a:gd name="T85" fmla="*/ 79 h 469"/>
              <a:gd name="T86" fmla="*/ 33 w 237"/>
              <a:gd name="T87" fmla="*/ 70 h 469"/>
              <a:gd name="T88" fmla="*/ 39 w 237"/>
              <a:gd name="T89" fmla="*/ 69 h 469"/>
              <a:gd name="T90" fmla="*/ 49 w 237"/>
              <a:gd name="T91" fmla="*/ 69 h 469"/>
              <a:gd name="T92" fmla="*/ 55 w 237"/>
              <a:gd name="T93" fmla="*/ 64 h 469"/>
              <a:gd name="T94" fmla="*/ 63 w 237"/>
              <a:gd name="T95" fmla="*/ 57 h 469"/>
              <a:gd name="T96" fmla="*/ 63 w 237"/>
              <a:gd name="T97" fmla="*/ 50 h 469"/>
              <a:gd name="T98" fmla="*/ 61 w 237"/>
              <a:gd name="T99" fmla="*/ 43 h 469"/>
              <a:gd name="T100" fmla="*/ 63 w 237"/>
              <a:gd name="T101" fmla="*/ 34 h 469"/>
              <a:gd name="T102" fmla="*/ 61 w 237"/>
              <a:gd name="T103" fmla="*/ 28 h 469"/>
              <a:gd name="T104" fmla="*/ 65 w 237"/>
              <a:gd name="T105" fmla="*/ 16 h 469"/>
              <a:gd name="T106" fmla="*/ 70 w 237"/>
              <a:gd name="T107" fmla="*/ 8 h 469"/>
              <a:gd name="T108" fmla="*/ 76 w 237"/>
              <a:gd name="T109" fmla="*/ 3 h 469"/>
              <a:gd name="T110" fmla="*/ 86 w 237"/>
              <a:gd name="T111" fmla="*/ 0 h 469"/>
              <a:gd name="T112" fmla="*/ 111 w 237"/>
              <a:gd name="T113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7" h="469">
                <a:moveTo>
                  <a:pt x="167" y="2"/>
                </a:moveTo>
                <a:lnTo>
                  <a:pt x="169" y="2"/>
                </a:lnTo>
                <a:lnTo>
                  <a:pt x="198" y="2"/>
                </a:lnTo>
                <a:lnTo>
                  <a:pt x="204" y="2"/>
                </a:lnTo>
                <a:lnTo>
                  <a:pt x="208" y="2"/>
                </a:lnTo>
                <a:lnTo>
                  <a:pt x="215" y="2"/>
                </a:lnTo>
                <a:lnTo>
                  <a:pt x="218" y="2"/>
                </a:lnTo>
                <a:lnTo>
                  <a:pt x="221" y="2"/>
                </a:lnTo>
                <a:lnTo>
                  <a:pt x="226" y="3"/>
                </a:lnTo>
                <a:lnTo>
                  <a:pt x="228" y="5"/>
                </a:lnTo>
                <a:lnTo>
                  <a:pt x="230" y="6"/>
                </a:lnTo>
                <a:lnTo>
                  <a:pt x="233" y="8"/>
                </a:lnTo>
                <a:lnTo>
                  <a:pt x="233" y="9"/>
                </a:lnTo>
                <a:lnTo>
                  <a:pt x="234" y="11"/>
                </a:lnTo>
                <a:lnTo>
                  <a:pt x="236" y="12"/>
                </a:lnTo>
                <a:lnTo>
                  <a:pt x="236" y="15"/>
                </a:lnTo>
                <a:lnTo>
                  <a:pt x="237" y="18"/>
                </a:lnTo>
                <a:lnTo>
                  <a:pt x="237" y="22"/>
                </a:lnTo>
                <a:lnTo>
                  <a:pt x="237" y="28"/>
                </a:lnTo>
                <a:lnTo>
                  <a:pt x="237" y="30"/>
                </a:lnTo>
                <a:lnTo>
                  <a:pt x="237" y="35"/>
                </a:lnTo>
                <a:lnTo>
                  <a:pt x="237" y="44"/>
                </a:lnTo>
                <a:lnTo>
                  <a:pt x="237" y="56"/>
                </a:lnTo>
                <a:lnTo>
                  <a:pt x="237" y="98"/>
                </a:lnTo>
                <a:lnTo>
                  <a:pt x="237" y="126"/>
                </a:lnTo>
                <a:lnTo>
                  <a:pt x="237" y="190"/>
                </a:lnTo>
                <a:lnTo>
                  <a:pt x="237" y="262"/>
                </a:lnTo>
                <a:lnTo>
                  <a:pt x="237" y="284"/>
                </a:lnTo>
                <a:lnTo>
                  <a:pt x="237" y="299"/>
                </a:lnTo>
                <a:lnTo>
                  <a:pt x="237" y="368"/>
                </a:lnTo>
                <a:lnTo>
                  <a:pt x="237" y="380"/>
                </a:lnTo>
                <a:lnTo>
                  <a:pt x="237" y="422"/>
                </a:lnTo>
                <a:lnTo>
                  <a:pt x="237" y="432"/>
                </a:lnTo>
                <a:lnTo>
                  <a:pt x="237" y="437"/>
                </a:lnTo>
                <a:lnTo>
                  <a:pt x="237" y="446"/>
                </a:lnTo>
                <a:lnTo>
                  <a:pt x="237" y="448"/>
                </a:lnTo>
                <a:lnTo>
                  <a:pt x="237" y="450"/>
                </a:lnTo>
                <a:lnTo>
                  <a:pt x="237" y="453"/>
                </a:lnTo>
                <a:lnTo>
                  <a:pt x="237" y="454"/>
                </a:lnTo>
                <a:lnTo>
                  <a:pt x="237" y="457"/>
                </a:lnTo>
                <a:lnTo>
                  <a:pt x="236" y="460"/>
                </a:lnTo>
                <a:lnTo>
                  <a:pt x="234" y="462"/>
                </a:lnTo>
                <a:lnTo>
                  <a:pt x="231" y="464"/>
                </a:lnTo>
                <a:lnTo>
                  <a:pt x="228" y="466"/>
                </a:lnTo>
                <a:lnTo>
                  <a:pt x="226" y="467"/>
                </a:lnTo>
                <a:lnTo>
                  <a:pt x="224" y="467"/>
                </a:lnTo>
                <a:lnTo>
                  <a:pt x="220" y="467"/>
                </a:lnTo>
                <a:lnTo>
                  <a:pt x="217" y="469"/>
                </a:lnTo>
                <a:lnTo>
                  <a:pt x="210" y="469"/>
                </a:lnTo>
                <a:lnTo>
                  <a:pt x="183" y="469"/>
                </a:lnTo>
                <a:lnTo>
                  <a:pt x="175" y="469"/>
                </a:lnTo>
                <a:lnTo>
                  <a:pt x="157" y="469"/>
                </a:lnTo>
                <a:lnTo>
                  <a:pt x="154" y="469"/>
                </a:lnTo>
                <a:lnTo>
                  <a:pt x="150" y="469"/>
                </a:lnTo>
                <a:lnTo>
                  <a:pt x="147" y="469"/>
                </a:lnTo>
                <a:lnTo>
                  <a:pt x="144" y="467"/>
                </a:lnTo>
                <a:lnTo>
                  <a:pt x="141" y="467"/>
                </a:lnTo>
                <a:lnTo>
                  <a:pt x="140" y="467"/>
                </a:lnTo>
                <a:lnTo>
                  <a:pt x="137" y="466"/>
                </a:lnTo>
                <a:lnTo>
                  <a:pt x="137" y="464"/>
                </a:lnTo>
                <a:lnTo>
                  <a:pt x="135" y="463"/>
                </a:lnTo>
                <a:lnTo>
                  <a:pt x="134" y="462"/>
                </a:lnTo>
                <a:lnTo>
                  <a:pt x="132" y="460"/>
                </a:lnTo>
                <a:lnTo>
                  <a:pt x="131" y="453"/>
                </a:lnTo>
                <a:lnTo>
                  <a:pt x="129" y="450"/>
                </a:lnTo>
                <a:lnTo>
                  <a:pt x="127" y="447"/>
                </a:lnTo>
                <a:lnTo>
                  <a:pt x="122" y="441"/>
                </a:lnTo>
                <a:lnTo>
                  <a:pt x="119" y="437"/>
                </a:lnTo>
                <a:lnTo>
                  <a:pt x="116" y="431"/>
                </a:lnTo>
                <a:lnTo>
                  <a:pt x="113" y="427"/>
                </a:lnTo>
                <a:lnTo>
                  <a:pt x="112" y="422"/>
                </a:lnTo>
                <a:lnTo>
                  <a:pt x="111" y="416"/>
                </a:lnTo>
                <a:lnTo>
                  <a:pt x="109" y="412"/>
                </a:lnTo>
                <a:lnTo>
                  <a:pt x="106" y="408"/>
                </a:lnTo>
                <a:lnTo>
                  <a:pt x="105" y="400"/>
                </a:lnTo>
                <a:lnTo>
                  <a:pt x="100" y="386"/>
                </a:lnTo>
                <a:lnTo>
                  <a:pt x="99" y="382"/>
                </a:lnTo>
                <a:lnTo>
                  <a:pt x="97" y="379"/>
                </a:lnTo>
                <a:lnTo>
                  <a:pt x="97" y="376"/>
                </a:lnTo>
                <a:lnTo>
                  <a:pt x="96" y="373"/>
                </a:lnTo>
                <a:lnTo>
                  <a:pt x="93" y="370"/>
                </a:lnTo>
                <a:lnTo>
                  <a:pt x="92" y="366"/>
                </a:lnTo>
                <a:lnTo>
                  <a:pt x="90" y="363"/>
                </a:lnTo>
                <a:lnTo>
                  <a:pt x="87" y="361"/>
                </a:lnTo>
                <a:lnTo>
                  <a:pt x="84" y="357"/>
                </a:lnTo>
                <a:lnTo>
                  <a:pt x="77" y="348"/>
                </a:lnTo>
                <a:lnTo>
                  <a:pt x="73" y="342"/>
                </a:lnTo>
                <a:lnTo>
                  <a:pt x="64" y="334"/>
                </a:lnTo>
                <a:lnTo>
                  <a:pt x="63" y="332"/>
                </a:lnTo>
                <a:lnTo>
                  <a:pt x="63" y="329"/>
                </a:lnTo>
                <a:lnTo>
                  <a:pt x="58" y="322"/>
                </a:lnTo>
                <a:lnTo>
                  <a:pt x="54" y="318"/>
                </a:lnTo>
                <a:lnTo>
                  <a:pt x="52" y="313"/>
                </a:lnTo>
                <a:lnTo>
                  <a:pt x="44" y="306"/>
                </a:lnTo>
                <a:lnTo>
                  <a:pt x="42" y="303"/>
                </a:lnTo>
                <a:lnTo>
                  <a:pt x="39" y="300"/>
                </a:lnTo>
                <a:lnTo>
                  <a:pt x="38" y="297"/>
                </a:lnTo>
                <a:lnTo>
                  <a:pt x="36" y="296"/>
                </a:lnTo>
                <a:lnTo>
                  <a:pt x="36" y="293"/>
                </a:lnTo>
                <a:lnTo>
                  <a:pt x="35" y="290"/>
                </a:lnTo>
                <a:lnTo>
                  <a:pt x="32" y="283"/>
                </a:lnTo>
                <a:lnTo>
                  <a:pt x="31" y="280"/>
                </a:lnTo>
                <a:lnTo>
                  <a:pt x="31" y="275"/>
                </a:lnTo>
                <a:lnTo>
                  <a:pt x="29" y="272"/>
                </a:lnTo>
                <a:lnTo>
                  <a:pt x="29" y="272"/>
                </a:lnTo>
                <a:lnTo>
                  <a:pt x="29" y="270"/>
                </a:lnTo>
                <a:lnTo>
                  <a:pt x="29" y="267"/>
                </a:lnTo>
                <a:lnTo>
                  <a:pt x="29" y="264"/>
                </a:lnTo>
                <a:lnTo>
                  <a:pt x="29" y="262"/>
                </a:lnTo>
                <a:lnTo>
                  <a:pt x="29" y="261"/>
                </a:lnTo>
                <a:lnTo>
                  <a:pt x="31" y="258"/>
                </a:lnTo>
                <a:lnTo>
                  <a:pt x="33" y="254"/>
                </a:lnTo>
                <a:lnTo>
                  <a:pt x="35" y="252"/>
                </a:lnTo>
                <a:lnTo>
                  <a:pt x="36" y="249"/>
                </a:lnTo>
                <a:lnTo>
                  <a:pt x="36" y="246"/>
                </a:lnTo>
                <a:lnTo>
                  <a:pt x="38" y="243"/>
                </a:lnTo>
                <a:lnTo>
                  <a:pt x="38" y="238"/>
                </a:lnTo>
                <a:lnTo>
                  <a:pt x="38" y="236"/>
                </a:lnTo>
                <a:lnTo>
                  <a:pt x="38" y="233"/>
                </a:lnTo>
                <a:lnTo>
                  <a:pt x="38" y="230"/>
                </a:lnTo>
                <a:lnTo>
                  <a:pt x="38" y="227"/>
                </a:lnTo>
                <a:lnTo>
                  <a:pt x="36" y="224"/>
                </a:lnTo>
                <a:lnTo>
                  <a:pt x="36" y="222"/>
                </a:lnTo>
                <a:lnTo>
                  <a:pt x="35" y="217"/>
                </a:lnTo>
                <a:lnTo>
                  <a:pt x="35" y="214"/>
                </a:lnTo>
                <a:lnTo>
                  <a:pt x="33" y="213"/>
                </a:lnTo>
                <a:lnTo>
                  <a:pt x="33" y="208"/>
                </a:lnTo>
                <a:lnTo>
                  <a:pt x="32" y="207"/>
                </a:lnTo>
                <a:lnTo>
                  <a:pt x="32" y="206"/>
                </a:lnTo>
                <a:lnTo>
                  <a:pt x="31" y="203"/>
                </a:lnTo>
                <a:lnTo>
                  <a:pt x="29" y="203"/>
                </a:lnTo>
                <a:lnTo>
                  <a:pt x="28" y="201"/>
                </a:lnTo>
                <a:lnTo>
                  <a:pt x="28" y="198"/>
                </a:lnTo>
                <a:lnTo>
                  <a:pt x="26" y="197"/>
                </a:lnTo>
                <a:lnTo>
                  <a:pt x="20" y="191"/>
                </a:lnTo>
                <a:lnTo>
                  <a:pt x="17" y="188"/>
                </a:lnTo>
                <a:lnTo>
                  <a:pt x="16" y="185"/>
                </a:lnTo>
                <a:lnTo>
                  <a:pt x="16" y="184"/>
                </a:lnTo>
                <a:lnTo>
                  <a:pt x="15" y="182"/>
                </a:lnTo>
                <a:lnTo>
                  <a:pt x="13" y="181"/>
                </a:lnTo>
                <a:lnTo>
                  <a:pt x="12" y="175"/>
                </a:lnTo>
                <a:lnTo>
                  <a:pt x="10" y="171"/>
                </a:lnTo>
                <a:lnTo>
                  <a:pt x="9" y="168"/>
                </a:lnTo>
                <a:lnTo>
                  <a:pt x="6" y="160"/>
                </a:lnTo>
                <a:lnTo>
                  <a:pt x="4" y="156"/>
                </a:lnTo>
                <a:lnTo>
                  <a:pt x="3" y="152"/>
                </a:lnTo>
                <a:lnTo>
                  <a:pt x="3" y="147"/>
                </a:lnTo>
                <a:lnTo>
                  <a:pt x="1" y="142"/>
                </a:lnTo>
                <a:lnTo>
                  <a:pt x="1" y="139"/>
                </a:lnTo>
                <a:lnTo>
                  <a:pt x="0" y="136"/>
                </a:lnTo>
                <a:lnTo>
                  <a:pt x="0" y="133"/>
                </a:lnTo>
                <a:lnTo>
                  <a:pt x="0" y="130"/>
                </a:lnTo>
                <a:lnTo>
                  <a:pt x="0" y="127"/>
                </a:lnTo>
                <a:lnTo>
                  <a:pt x="1" y="124"/>
                </a:lnTo>
                <a:lnTo>
                  <a:pt x="1" y="123"/>
                </a:lnTo>
                <a:lnTo>
                  <a:pt x="3" y="120"/>
                </a:lnTo>
                <a:lnTo>
                  <a:pt x="3" y="117"/>
                </a:lnTo>
                <a:lnTo>
                  <a:pt x="6" y="111"/>
                </a:lnTo>
                <a:lnTo>
                  <a:pt x="9" y="105"/>
                </a:lnTo>
                <a:lnTo>
                  <a:pt x="10" y="104"/>
                </a:lnTo>
                <a:lnTo>
                  <a:pt x="12" y="102"/>
                </a:lnTo>
                <a:lnTo>
                  <a:pt x="13" y="101"/>
                </a:lnTo>
                <a:lnTo>
                  <a:pt x="15" y="99"/>
                </a:lnTo>
                <a:lnTo>
                  <a:pt x="17" y="98"/>
                </a:lnTo>
                <a:lnTo>
                  <a:pt x="20" y="98"/>
                </a:lnTo>
                <a:lnTo>
                  <a:pt x="20" y="96"/>
                </a:lnTo>
                <a:lnTo>
                  <a:pt x="22" y="96"/>
                </a:lnTo>
                <a:lnTo>
                  <a:pt x="23" y="95"/>
                </a:lnTo>
                <a:lnTo>
                  <a:pt x="23" y="94"/>
                </a:lnTo>
                <a:lnTo>
                  <a:pt x="25" y="89"/>
                </a:lnTo>
                <a:lnTo>
                  <a:pt x="28" y="85"/>
                </a:lnTo>
                <a:lnTo>
                  <a:pt x="29" y="79"/>
                </a:lnTo>
                <a:lnTo>
                  <a:pt x="31" y="76"/>
                </a:lnTo>
                <a:lnTo>
                  <a:pt x="32" y="73"/>
                </a:lnTo>
                <a:lnTo>
                  <a:pt x="32" y="72"/>
                </a:lnTo>
                <a:lnTo>
                  <a:pt x="33" y="70"/>
                </a:lnTo>
                <a:lnTo>
                  <a:pt x="35" y="70"/>
                </a:lnTo>
                <a:lnTo>
                  <a:pt x="36" y="69"/>
                </a:lnTo>
                <a:lnTo>
                  <a:pt x="38" y="69"/>
                </a:lnTo>
                <a:lnTo>
                  <a:pt x="39" y="69"/>
                </a:lnTo>
                <a:lnTo>
                  <a:pt x="42" y="67"/>
                </a:lnTo>
                <a:lnTo>
                  <a:pt x="45" y="69"/>
                </a:lnTo>
                <a:lnTo>
                  <a:pt x="48" y="69"/>
                </a:lnTo>
                <a:lnTo>
                  <a:pt x="49" y="69"/>
                </a:lnTo>
                <a:lnTo>
                  <a:pt x="51" y="69"/>
                </a:lnTo>
                <a:lnTo>
                  <a:pt x="52" y="67"/>
                </a:lnTo>
                <a:lnTo>
                  <a:pt x="54" y="66"/>
                </a:lnTo>
                <a:lnTo>
                  <a:pt x="55" y="64"/>
                </a:lnTo>
                <a:lnTo>
                  <a:pt x="57" y="63"/>
                </a:lnTo>
                <a:lnTo>
                  <a:pt x="60" y="62"/>
                </a:lnTo>
                <a:lnTo>
                  <a:pt x="60" y="60"/>
                </a:lnTo>
                <a:lnTo>
                  <a:pt x="63" y="57"/>
                </a:lnTo>
                <a:lnTo>
                  <a:pt x="63" y="54"/>
                </a:lnTo>
                <a:lnTo>
                  <a:pt x="63" y="53"/>
                </a:lnTo>
                <a:lnTo>
                  <a:pt x="63" y="51"/>
                </a:lnTo>
                <a:lnTo>
                  <a:pt x="63" y="50"/>
                </a:lnTo>
                <a:lnTo>
                  <a:pt x="63" y="48"/>
                </a:lnTo>
                <a:lnTo>
                  <a:pt x="63" y="47"/>
                </a:lnTo>
                <a:lnTo>
                  <a:pt x="61" y="44"/>
                </a:lnTo>
                <a:lnTo>
                  <a:pt x="61" y="43"/>
                </a:lnTo>
                <a:lnTo>
                  <a:pt x="61" y="41"/>
                </a:lnTo>
                <a:lnTo>
                  <a:pt x="63" y="38"/>
                </a:lnTo>
                <a:lnTo>
                  <a:pt x="63" y="37"/>
                </a:lnTo>
                <a:lnTo>
                  <a:pt x="63" y="34"/>
                </a:lnTo>
                <a:lnTo>
                  <a:pt x="61" y="31"/>
                </a:lnTo>
                <a:lnTo>
                  <a:pt x="61" y="30"/>
                </a:lnTo>
                <a:lnTo>
                  <a:pt x="61" y="28"/>
                </a:lnTo>
                <a:lnTo>
                  <a:pt x="61" y="28"/>
                </a:lnTo>
                <a:lnTo>
                  <a:pt x="61" y="27"/>
                </a:lnTo>
                <a:lnTo>
                  <a:pt x="63" y="25"/>
                </a:lnTo>
                <a:lnTo>
                  <a:pt x="64" y="19"/>
                </a:lnTo>
                <a:lnTo>
                  <a:pt x="65" y="16"/>
                </a:lnTo>
                <a:lnTo>
                  <a:pt x="67" y="15"/>
                </a:lnTo>
                <a:lnTo>
                  <a:pt x="68" y="14"/>
                </a:lnTo>
                <a:lnTo>
                  <a:pt x="68" y="9"/>
                </a:lnTo>
                <a:lnTo>
                  <a:pt x="70" y="8"/>
                </a:lnTo>
                <a:lnTo>
                  <a:pt x="71" y="6"/>
                </a:lnTo>
                <a:lnTo>
                  <a:pt x="73" y="5"/>
                </a:lnTo>
                <a:lnTo>
                  <a:pt x="74" y="3"/>
                </a:lnTo>
                <a:lnTo>
                  <a:pt x="76" y="3"/>
                </a:lnTo>
                <a:lnTo>
                  <a:pt x="77" y="2"/>
                </a:lnTo>
                <a:lnTo>
                  <a:pt x="79" y="2"/>
                </a:lnTo>
                <a:lnTo>
                  <a:pt x="81" y="2"/>
                </a:lnTo>
                <a:lnTo>
                  <a:pt x="86" y="0"/>
                </a:lnTo>
                <a:lnTo>
                  <a:pt x="90" y="0"/>
                </a:lnTo>
                <a:lnTo>
                  <a:pt x="93" y="0"/>
                </a:lnTo>
                <a:lnTo>
                  <a:pt x="99" y="0"/>
                </a:lnTo>
                <a:lnTo>
                  <a:pt x="111" y="0"/>
                </a:lnTo>
                <a:lnTo>
                  <a:pt x="167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45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Adams County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000500" y="26670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Friendship</a:t>
            </a:r>
            <a:endParaRPr lang="en-US" sz="1000" b="1" dirty="0"/>
          </a:p>
        </p:txBody>
      </p:sp>
      <p:sp>
        <p:nvSpPr>
          <p:cNvPr id="80" name="Oval 79"/>
          <p:cNvSpPr/>
          <p:nvPr/>
        </p:nvSpPr>
        <p:spPr>
          <a:xfrm>
            <a:off x="39624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364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7" name="Freeform 74"/>
          <p:cNvSpPr>
            <a:spLocks/>
          </p:cNvSpPr>
          <p:nvPr/>
        </p:nvSpPr>
        <p:spPr bwMode="auto">
          <a:xfrm>
            <a:off x="1271974" y="1524000"/>
            <a:ext cx="6387004" cy="3581400"/>
          </a:xfrm>
          <a:custGeom>
            <a:avLst/>
            <a:gdLst>
              <a:gd name="T0" fmla="*/ 263 w 601"/>
              <a:gd name="T1" fmla="*/ 1 h 337"/>
              <a:gd name="T2" fmla="*/ 534 w 601"/>
              <a:gd name="T3" fmla="*/ 1 h 337"/>
              <a:gd name="T4" fmla="*/ 575 w 601"/>
              <a:gd name="T5" fmla="*/ 0 h 337"/>
              <a:gd name="T6" fmla="*/ 585 w 601"/>
              <a:gd name="T7" fmla="*/ 1 h 337"/>
              <a:gd name="T8" fmla="*/ 592 w 601"/>
              <a:gd name="T9" fmla="*/ 4 h 337"/>
              <a:gd name="T10" fmla="*/ 595 w 601"/>
              <a:gd name="T11" fmla="*/ 9 h 337"/>
              <a:gd name="T12" fmla="*/ 596 w 601"/>
              <a:gd name="T13" fmla="*/ 14 h 337"/>
              <a:gd name="T14" fmla="*/ 598 w 601"/>
              <a:gd name="T15" fmla="*/ 30 h 337"/>
              <a:gd name="T16" fmla="*/ 599 w 601"/>
              <a:gd name="T17" fmla="*/ 115 h 337"/>
              <a:gd name="T18" fmla="*/ 599 w 601"/>
              <a:gd name="T19" fmla="*/ 246 h 337"/>
              <a:gd name="T20" fmla="*/ 601 w 601"/>
              <a:gd name="T21" fmla="*/ 311 h 337"/>
              <a:gd name="T22" fmla="*/ 599 w 601"/>
              <a:gd name="T23" fmla="*/ 321 h 337"/>
              <a:gd name="T24" fmla="*/ 598 w 601"/>
              <a:gd name="T25" fmla="*/ 327 h 337"/>
              <a:gd name="T26" fmla="*/ 592 w 601"/>
              <a:gd name="T27" fmla="*/ 334 h 337"/>
              <a:gd name="T28" fmla="*/ 586 w 601"/>
              <a:gd name="T29" fmla="*/ 337 h 337"/>
              <a:gd name="T30" fmla="*/ 572 w 601"/>
              <a:gd name="T31" fmla="*/ 337 h 337"/>
              <a:gd name="T32" fmla="*/ 514 w 601"/>
              <a:gd name="T33" fmla="*/ 336 h 337"/>
              <a:gd name="T34" fmla="*/ 444 w 601"/>
              <a:gd name="T35" fmla="*/ 334 h 337"/>
              <a:gd name="T36" fmla="*/ 316 w 601"/>
              <a:gd name="T37" fmla="*/ 336 h 337"/>
              <a:gd name="T38" fmla="*/ 144 w 601"/>
              <a:gd name="T39" fmla="*/ 336 h 337"/>
              <a:gd name="T40" fmla="*/ 33 w 601"/>
              <a:gd name="T41" fmla="*/ 336 h 337"/>
              <a:gd name="T42" fmla="*/ 17 w 601"/>
              <a:gd name="T43" fmla="*/ 336 h 337"/>
              <a:gd name="T44" fmla="*/ 12 w 601"/>
              <a:gd name="T45" fmla="*/ 334 h 337"/>
              <a:gd name="T46" fmla="*/ 6 w 601"/>
              <a:gd name="T47" fmla="*/ 330 h 337"/>
              <a:gd name="T48" fmla="*/ 3 w 601"/>
              <a:gd name="T49" fmla="*/ 326 h 337"/>
              <a:gd name="T50" fmla="*/ 1 w 601"/>
              <a:gd name="T51" fmla="*/ 321 h 337"/>
              <a:gd name="T52" fmla="*/ 0 w 601"/>
              <a:gd name="T53" fmla="*/ 316 h 337"/>
              <a:gd name="T54" fmla="*/ 0 w 601"/>
              <a:gd name="T55" fmla="*/ 297 h 337"/>
              <a:gd name="T56" fmla="*/ 1 w 601"/>
              <a:gd name="T57" fmla="*/ 205 h 337"/>
              <a:gd name="T58" fmla="*/ 1 w 601"/>
              <a:gd name="T59" fmla="*/ 157 h 337"/>
              <a:gd name="T60" fmla="*/ 1 w 601"/>
              <a:gd name="T61" fmla="*/ 116 h 337"/>
              <a:gd name="T62" fmla="*/ 1 w 601"/>
              <a:gd name="T63" fmla="*/ 94 h 337"/>
              <a:gd name="T64" fmla="*/ 3 w 601"/>
              <a:gd name="T65" fmla="*/ 83 h 337"/>
              <a:gd name="T66" fmla="*/ 6 w 601"/>
              <a:gd name="T67" fmla="*/ 74 h 337"/>
              <a:gd name="T68" fmla="*/ 9 w 601"/>
              <a:gd name="T69" fmla="*/ 71 h 337"/>
              <a:gd name="T70" fmla="*/ 13 w 601"/>
              <a:gd name="T71" fmla="*/ 70 h 337"/>
              <a:gd name="T72" fmla="*/ 22 w 601"/>
              <a:gd name="T73" fmla="*/ 68 h 337"/>
              <a:gd name="T74" fmla="*/ 48 w 601"/>
              <a:gd name="T75" fmla="*/ 67 h 337"/>
              <a:gd name="T76" fmla="*/ 54 w 601"/>
              <a:gd name="T77" fmla="*/ 67 h 337"/>
              <a:gd name="T78" fmla="*/ 58 w 601"/>
              <a:gd name="T79" fmla="*/ 64 h 337"/>
              <a:gd name="T80" fmla="*/ 62 w 601"/>
              <a:gd name="T81" fmla="*/ 61 h 337"/>
              <a:gd name="T82" fmla="*/ 64 w 601"/>
              <a:gd name="T83" fmla="*/ 57 h 337"/>
              <a:gd name="T84" fmla="*/ 65 w 601"/>
              <a:gd name="T85" fmla="*/ 48 h 337"/>
              <a:gd name="T86" fmla="*/ 67 w 601"/>
              <a:gd name="T87" fmla="*/ 25 h 337"/>
              <a:gd name="T88" fmla="*/ 68 w 601"/>
              <a:gd name="T89" fmla="*/ 14 h 337"/>
              <a:gd name="T90" fmla="*/ 71 w 601"/>
              <a:gd name="T91" fmla="*/ 6 h 337"/>
              <a:gd name="T92" fmla="*/ 74 w 601"/>
              <a:gd name="T93" fmla="*/ 3 h 337"/>
              <a:gd name="T94" fmla="*/ 83 w 601"/>
              <a:gd name="T95" fmla="*/ 1 h 337"/>
              <a:gd name="T96" fmla="*/ 105 w 601"/>
              <a:gd name="T97" fmla="*/ 0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01" h="337">
                <a:moveTo>
                  <a:pt x="151" y="1"/>
                </a:moveTo>
                <a:lnTo>
                  <a:pt x="214" y="1"/>
                </a:lnTo>
                <a:lnTo>
                  <a:pt x="263" y="1"/>
                </a:lnTo>
                <a:lnTo>
                  <a:pt x="420" y="1"/>
                </a:lnTo>
                <a:lnTo>
                  <a:pt x="519" y="1"/>
                </a:lnTo>
                <a:lnTo>
                  <a:pt x="534" y="1"/>
                </a:lnTo>
                <a:lnTo>
                  <a:pt x="562" y="0"/>
                </a:lnTo>
                <a:lnTo>
                  <a:pt x="569" y="0"/>
                </a:lnTo>
                <a:lnTo>
                  <a:pt x="575" y="0"/>
                </a:lnTo>
                <a:lnTo>
                  <a:pt x="579" y="0"/>
                </a:lnTo>
                <a:lnTo>
                  <a:pt x="582" y="1"/>
                </a:lnTo>
                <a:lnTo>
                  <a:pt x="585" y="1"/>
                </a:lnTo>
                <a:lnTo>
                  <a:pt x="586" y="1"/>
                </a:lnTo>
                <a:lnTo>
                  <a:pt x="591" y="3"/>
                </a:lnTo>
                <a:lnTo>
                  <a:pt x="592" y="4"/>
                </a:lnTo>
                <a:lnTo>
                  <a:pt x="594" y="6"/>
                </a:lnTo>
                <a:lnTo>
                  <a:pt x="595" y="7"/>
                </a:lnTo>
                <a:lnTo>
                  <a:pt x="595" y="9"/>
                </a:lnTo>
                <a:lnTo>
                  <a:pt x="595" y="10"/>
                </a:lnTo>
                <a:lnTo>
                  <a:pt x="596" y="12"/>
                </a:lnTo>
                <a:lnTo>
                  <a:pt x="596" y="14"/>
                </a:lnTo>
                <a:lnTo>
                  <a:pt x="596" y="19"/>
                </a:lnTo>
                <a:lnTo>
                  <a:pt x="598" y="25"/>
                </a:lnTo>
                <a:lnTo>
                  <a:pt x="598" y="30"/>
                </a:lnTo>
                <a:lnTo>
                  <a:pt x="598" y="36"/>
                </a:lnTo>
                <a:lnTo>
                  <a:pt x="598" y="52"/>
                </a:lnTo>
                <a:lnTo>
                  <a:pt x="599" y="115"/>
                </a:lnTo>
                <a:lnTo>
                  <a:pt x="599" y="164"/>
                </a:lnTo>
                <a:lnTo>
                  <a:pt x="599" y="193"/>
                </a:lnTo>
                <a:lnTo>
                  <a:pt x="599" y="246"/>
                </a:lnTo>
                <a:lnTo>
                  <a:pt x="601" y="288"/>
                </a:lnTo>
                <a:lnTo>
                  <a:pt x="601" y="304"/>
                </a:lnTo>
                <a:lnTo>
                  <a:pt x="601" y="311"/>
                </a:lnTo>
                <a:lnTo>
                  <a:pt x="601" y="316"/>
                </a:lnTo>
                <a:lnTo>
                  <a:pt x="601" y="317"/>
                </a:lnTo>
                <a:lnTo>
                  <a:pt x="599" y="321"/>
                </a:lnTo>
                <a:lnTo>
                  <a:pt x="599" y="324"/>
                </a:lnTo>
                <a:lnTo>
                  <a:pt x="599" y="327"/>
                </a:lnTo>
                <a:lnTo>
                  <a:pt x="598" y="327"/>
                </a:lnTo>
                <a:lnTo>
                  <a:pt x="596" y="332"/>
                </a:lnTo>
                <a:lnTo>
                  <a:pt x="595" y="333"/>
                </a:lnTo>
                <a:lnTo>
                  <a:pt x="592" y="334"/>
                </a:lnTo>
                <a:lnTo>
                  <a:pt x="591" y="336"/>
                </a:lnTo>
                <a:lnTo>
                  <a:pt x="589" y="336"/>
                </a:lnTo>
                <a:lnTo>
                  <a:pt x="586" y="337"/>
                </a:lnTo>
                <a:lnTo>
                  <a:pt x="582" y="337"/>
                </a:lnTo>
                <a:lnTo>
                  <a:pt x="578" y="337"/>
                </a:lnTo>
                <a:lnTo>
                  <a:pt x="572" y="337"/>
                </a:lnTo>
                <a:lnTo>
                  <a:pt x="559" y="337"/>
                </a:lnTo>
                <a:lnTo>
                  <a:pt x="540" y="337"/>
                </a:lnTo>
                <a:lnTo>
                  <a:pt x="514" y="336"/>
                </a:lnTo>
                <a:lnTo>
                  <a:pt x="467" y="334"/>
                </a:lnTo>
                <a:lnTo>
                  <a:pt x="455" y="334"/>
                </a:lnTo>
                <a:lnTo>
                  <a:pt x="444" y="334"/>
                </a:lnTo>
                <a:lnTo>
                  <a:pt x="412" y="334"/>
                </a:lnTo>
                <a:lnTo>
                  <a:pt x="352" y="336"/>
                </a:lnTo>
                <a:lnTo>
                  <a:pt x="316" y="336"/>
                </a:lnTo>
                <a:lnTo>
                  <a:pt x="266" y="336"/>
                </a:lnTo>
                <a:lnTo>
                  <a:pt x="217" y="336"/>
                </a:lnTo>
                <a:lnTo>
                  <a:pt x="144" y="336"/>
                </a:lnTo>
                <a:lnTo>
                  <a:pt x="74" y="336"/>
                </a:lnTo>
                <a:lnTo>
                  <a:pt x="57" y="336"/>
                </a:lnTo>
                <a:lnTo>
                  <a:pt x="33" y="336"/>
                </a:lnTo>
                <a:lnTo>
                  <a:pt x="26" y="336"/>
                </a:lnTo>
                <a:lnTo>
                  <a:pt x="20" y="336"/>
                </a:lnTo>
                <a:lnTo>
                  <a:pt x="17" y="336"/>
                </a:lnTo>
                <a:lnTo>
                  <a:pt x="13" y="336"/>
                </a:lnTo>
                <a:lnTo>
                  <a:pt x="13" y="334"/>
                </a:lnTo>
                <a:lnTo>
                  <a:pt x="12" y="334"/>
                </a:lnTo>
                <a:lnTo>
                  <a:pt x="9" y="333"/>
                </a:lnTo>
                <a:lnTo>
                  <a:pt x="7" y="332"/>
                </a:lnTo>
                <a:lnTo>
                  <a:pt x="6" y="330"/>
                </a:lnTo>
                <a:lnTo>
                  <a:pt x="4" y="330"/>
                </a:lnTo>
                <a:lnTo>
                  <a:pt x="3" y="329"/>
                </a:lnTo>
                <a:lnTo>
                  <a:pt x="3" y="326"/>
                </a:lnTo>
                <a:lnTo>
                  <a:pt x="3" y="324"/>
                </a:lnTo>
                <a:lnTo>
                  <a:pt x="1" y="324"/>
                </a:lnTo>
                <a:lnTo>
                  <a:pt x="1" y="321"/>
                </a:lnTo>
                <a:lnTo>
                  <a:pt x="1" y="318"/>
                </a:lnTo>
                <a:lnTo>
                  <a:pt x="1" y="317"/>
                </a:lnTo>
                <a:lnTo>
                  <a:pt x="0" y="316"/>
                </a:lnTo>
                <a:lnTo>
                  <a:pt x="0" y="311"/>
                </a:lnTo>
                <a:lnTo>
                  <a:pt x="0" y="305"/>
                </a:lnTo>
                <a:lnTo>
                  <a:pt x="0" y="297"/>
                </a:lnTo>
                <a:lnTo>
                  <a:pt x="0" y="282"/>
                </a:lnTo>
                <a:lnTo>
                  <a:pt x="0" y="260"/>
                </a:lnTo>
                <a:lnTo>
                  <a:pt x="1" y="205"/>
                </a:lnTo>
                <a:lnTo>
                  <a:pt x="1" y="176"/>
                </a:lnTo>
                <a:lnTo>
                  <a:pt x="1" y="169"/>
                </a:lnTo>
                <a:lnTo>
                  <a:pt x="1" y="157"/>
                </a:lnTo>
                <a:lnTo>
                  <a:pt x="1" y="138"/>
                </a:lnTo>
                <a:lnTo>
                  <a:pt x="1" y="128"/>
                </a:lnTo>
                <a:lnTo>
                  <a:pt x="1" y="116"/>
                </a:lnTo>
                <a:lnTo>
                  <a:pt x="1" y="106"/>
                </a:lnTo>
                <a:lnTo>
                  <a:pt x="1" y="102"/>
                </a:lnTo>
                <a:lnTo>
                  <a:pt x="1" y="94"/>
                </a:lnTo>
                <a:lnTo>
                  <a:pt x="1" y="89"/>
                </a:lnTo>
                <a:lnTo>
                  <a:pt x="3" y="86"/>
                </a:lnTo>
                <a:lnTo>
                  <a:pt x="3" y="83"/>
                </a:lnTo>
                <a:lnTo>
                  <a:pt x="3" y="78"/>
                </a:lnTo>
                <a:lnTo>
                  <a:pt x="4" y="76"/>
                </a:lnTo>
                <a:lnTo>
                  <a:pt x="6" y="74"/>
                </a:lnTo>
                <a:lnTo>
                  <a:pt x="6" y="73"/>
                </a:lnTo>
                <a:lnTo>
                  <a:pt x="7" y="71"/>
                </a:lnTo>
                <a:lnTo>
                  <a:pt x="9" y="71"/>
                </a:lnTo>
                <a:lnTo>
                  <a:pt x="10" y="71"/>
                </a:lnTo>
                <a:lnTo>
                  <a:pt x="10" y="70"/>
                </a:lnTo>
                <a:lnTo>
                  <a:pt x="13" y="70"/>
                </a:lnTo>
                <a:lnTo>
                  <a:pt x="13" y="68"/>
                </a:lnTo>
                <a:lnTo>
                  <a:pt x="17" y="68"/>
                </a:lnTo>
                <a:lnTo>
                  <a:pt x="22" y="68"/>
                </a:lnTo>
                <a:lnTo>
                  <a:pt x="26" y="68"/>
                </a:lnTo>
                <a:lnTo>
                  <a:pt x="42" y="68"/>
                </a:lnTo>
                <a:lnTo>
                  <a:pt x="48" y="67"/>
                </a:lnTo>
                <a:lnTo>
                  <a:pt x="48" y="67"/>
                </a:lnTo>
                <a:lnTo>
                  <a:pt x="51" y="67"/>
                </a:lnTo>
                <a:lnTo>
                  <a:pt x="54" y="67"/>
                </a:lnTo>
                <a:lnTo>
                  <a:pt x="55" y="65"/>
                </a:lnTo>
                <a:lnTo>
                  <a:pt x="57" y="65"/>
                </a:lnTo>
                <a:lnTo>
                  <a:pt x="58" y="64"/>
                </a:lnTo>
                <a:lnTo>
                  <a:pt x="60" y="64"/>
                </a:lnTo>
                <a:lnTo>
                  <a:pt x="61" y="62"/>
                </a:lnTo>
                <a:lnTo>
                  <a:pt x="62" y="61"/>
                </a:lnTo>
                <a:lnTo>
                  <a:pt x="62" y="60"/>
                </a:lnTo>
                <a:lnTo>
                  <a:pt x="62" y="58"/>
                </a:lnTo>
                <a:lnTo>
                  <a:pt x="64" y="57"/>
                </a:lnTo>
                <a:lnTo>
                  <a:pt x="64" y="55"/>
                </a:lnTo>
                <a:lnTo>
                  <a:pt x="65" y="51"/>
                </a:lnTo>
                <a:lnTo>
                  <a:pt x="65" y="48"/>
                </a:lnTo>
                <a:lnTo>
                  <a:pt x="65" y="44"/>
                </a:lnTo>
                <a:lnTo>
                  <a:pt x="65" y="39"/>
                </a:lnTo>
                <a:lnTo>
                  <a:pt x="67" y="25"/>
                </a:lnTo>
                <a:lnTo>
                  <a:pt x="67" y="20"/>
                </a:lnTo>
                <a:lnTo>
                  <a:pt x="67" y="16"/>
                </a:lnTo>
                <a:lnTo>
                  <a:pt x="68" y="14"/>
                </a:lnTo>
                <a:lnTo>
                  <a:pt x="68" y="10"/>
                </a:lnTo>
                <a:lnTo>
                  <a:pt x="70" y="6"/>
                </a:lnTo>
                <a:lnTo>
                  <a:pt x="71" y="6"/>
                </a:lnTo>
                <a:lnTo>
                  <a:pt x="71" y="4"/>
                </a:lnTo>
                <a:lnTo>
                  <a:pt x="73" y="4"/>
                </a:lnTo>
                <a:lnTo>
                  <a:pt x="74" y="3"/>
                </a:lnTo>
                <a:lnTo>
                  <a:pt x="77" y="1"/>
                </a:lnTo>
                <a:lnTo>
                  <a:pt x="80" y="1"/>
                </a:lnTo>
                <a:lnTo>
                  <a:pt x="83" y="1"/>
                </a:lnTo>
                <a:lnTo>
                  <a:pt x="87" y="0"/>
                </a:lnTo>
                <a:lnTo>
                  <a:pt x="93" y="0"/>
                </a:lnTo>
                <a:lnTo>
                  <a:pt x="105" y="0"/>
                </a:lnTo>
                <a:lnTo>
                  <a:pt x="144" y="1"/>
                </a:lnTo>
                <a:lnTo>
                  <a:pt x="151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Marathon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53340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387546" y="27432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Wausau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6555765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42"/>
          <p:cNvSpPr>
            <a:spLocks noEditPoints="1"/>
          </p:cNvSpPr>
          <p:nvPr/>
        </p:nvSpPr>
        <p:spPr bwMode="auto">
          <a:xfrm>
            <a:off x="2514600" y="381000"/>
            <a:ext cx="4648200" cy="5631473"/>
          </a:xfrm>
          <a:custGeom>
            <a:avLst/>
            <a:gdLst>
              <a:gd name="T0" fmla="*/ 512 w 520"/>
              <a:gd name="T1" fmla="*/ 559 h 630"/>
              <a:gd name="T2" fmla="*/ 464 w 520"/>
              <a:gd name="T3" fmla="*/ 544 h 630"/>
              <a:gd name="T4" fmla="*/ 462 w 520"/>
              <a:gd name="T5" fmla="*/ 544 h 630"/>
              <a:gd name="T6" fmla="*/ 451 w 520"/>
              <a:gd name="T7" fmla="*/ 563 h 630"/>
              <a:gd name="T8" fmla="*/ 446 w 520"/>
              <a:gd name="T9" fmla="*/ 605 h 630"/>
              <a:gd name="T10" fmla="*/ 438 w 520"/>
              <a:gd name="T11" fmla="*/ 621 h 630"/>
              <a:gd name="T12" fmla="*/ 419 w 520"/>
              <a:gd name="T13" fmla="*/ 627 h 630"/>
              <a:gd name="T14" fmla="*/ 379 w 520"/>
              <a:gd name="T15" fmla="*/ 628 h 630"/>
              <a:gd name="T16" fmla="*/ 364 w 520"/>
              <a:gd name="T17" fmla="*/ 617 h 630"/>
              <a:gd name="T18" fmla="*/ 290 w 520"/>
              <a:gd name="T19" fmla="*/ 614 h 630"/>
              <a:gd name="T20" fmla="*/ 272 w 520"/>
              <a:gd name="T21" fmla="*/ 602 h 630"/>
              <a:gd name="T22" fmla="*/ 252 w 520"/>
              <a:gd name="T23" fmla="*/ 595 h 630"/>
              <a:gd name="T24" fmla="*/ 189 w 520"/>
              <a:gd name="T25" fmla="*/ 593 h 630"/>
              <a:gd name="T26" fmla="*/ 178 w 520"/>
              <a:gd name="T27" fmla="*/ 585 h 630"/>
              <a:gd name="T28" fmla="*/ 173 w 520"/>
              <a:gd name="T29" fmla="*/ 538 h 630"/>
              <a:gd name="T30" fmla="*/ 152 w 520"/>
              <a:gd name="T31" fmla="*/ 527 h 630"/>
              <a:gd name="T32" fmla="*/ 140 w 520"/>
              <a:gd name="T33" fmla="*/ 509 h 630"/>
              <a:gd name="T34" fmla="*/ 134 w 520"/>
              <a:gd name="T35" fmla="*/ 468 h 630"/>
              <a:gd name="T36" fmla="*/ 120 w 520"/>
              <a:gd name="T37" fmla="*/ 461 h 630"/>
              <a:gd name="T38" fmla="*/ 76 w 520"/>
              <a:gd name="T39" fmla="*/ 457 h 630"/>
              <a:gd name="T40" fmla="*/ 70 w 520"/>
              <a:gd name="T41" fmla="*/ 428 h 630"/>
              <a:gd name="T42" fmla="*/ 69 w 520"/>
              <a:gd name="T43" fmla="*/ 342 h 630"/>
              <a:gd name="T44" fmla="*/ 53 w 520"/>
              <a:gd name="T45" fmla="*/ 326 h 630"/>
              <a:gd name="T46" fmla="*/ 9 w 520"/>
              <a:gd name="T47" fmla="*/ 323 h 630"/>
              <a:gd name="T48" fmla="*/ 3 w 520"/>
              <a:gd name="T49" fmla="*/ 298 h 630"/>
              <a:gd name="T50" fmla="*/ 0 w 520"/>
              <a:gd name="T51" fmla="*/ 90 h 630"/>
              <a:gd name="T52" fmla="*/ 5 w 520"/>
              <a:gd name="T53" fmla="*/ 64 h 630"/>
              <a:gd name="T54" fmla="*/ 76 w 520"/>
              <a:gd name="T55" fmla="*/ 60 h 630"/>
              <a:gd name="T56" fmla="*/ 184 w 520"/>
              <a:gd name="T57" fmla="*/ 61 h 630"/>
              <a:gd name="T58" fmla="*/ 197 w 520"/>
              <a:gd name="T59" fmla="*/ 45 h 630"/>
              <a:gd name="T60" fmla="*/ 204 w 520"/>
              <a:gd name="T61" fmla="*/ 10 h 630"/>
              <a:gd name="T62" fmla="*/ 226 w 520"/>
              <a:gd name="T63" fmla="*/ 1 h 630"/>
              <a:gd name="T64" fmla="*/ 239 w 520"/>
              <a:gd name="T65" fmla="*/ 15 h 630"/>
              <a:gd name="T66" fmla="*/ 255 w 520"/>
              <a:gd name="T67" fmla="*/ 25 h 630"/>
              <a:gd name="T68" fmla="*/ 293 w 520"/>
              <a:gd name="T69" fmla="*/ 32 h 630"/>
              <a:gd name="T70" fmla="*/ 316 w 520"/>
              <a:gd name="T71" fmla="*/ 52 h 630"/>
              <a:gd name="T72" fmla="*/ 341 w 520"/>
              <a:gd name="T73" fmla="*/ 79 h 630"/>
              <a:gd name="T74" fmla="*/ 333 w 520"/>
              <a:gd name="T75" fmla="*/ 97 h 630"/>
              <a:gd name="T76" fmla="*/ 331 w 520"/>
              <a:gd name="T77" fmla="*/ 112 h 630"/>
              <a:gd name="T78" fmla="*/ 348 w 520"/>
              <a:gd name="T79" fmla="*/ 143 h 630"/>
              <a:gd name="T80" fmla="*/ 348 w 520"/>
              <a:gd name="T81" fmla="*/ 159 h 630"/>
              <a:gd name="T82" fmla="*/ 332 w 520"/>
              <a:gd name="T83" fmla="*/ 175 h 630"/>
              <a:gd name="T84" fmla="*/ 333 w 520"/>
              <a:gd name="T85" fmla="*/ 191 h 630"/>
              <a:gd name="T86" fmla="*/ 342 w 520"/>
              <a:gd name="T87" fmla="*/ 224 h 630"/>
              <a:gd name="T88" fmla="*/ 335 w 520"/>
              <a:gd name="T89" fmla="*/ 247 h 630"/>
              <a:gd name="T90" fmla="*/ 315 w 520"/>
              <a:gd name="T91" fmla="*/ 276 h 630"/>
              <a:gd name="T92" fmla="*/ 310 w 520"/>
              <a:gd name="T93" fmla="*/ 304 h 630"/>
              <a:gd name="T94" fmla="*/ 301 w 520"/>
              <a:gd name="T95" fmla="*/ 333 h 630"/>
              <a:gd name="T96" fmla="*/ 319 w 520"/>
              <a:gd name="T97" fmla="*/ 342 h 630"/>
              <a:gd name="T98" fmla="*/ 355 w 520"/>
              <a:gd name="T99" fmla="*/ 337 h 630"/>
              <a:gd name="T100" fmla="*/ 386 w 520"/>
              <a:gd name="T101" fmla="*/ 321 h 630"/>
              <a:gd name="T102" fmla="*/ 405 w 520"/>
              <a:gd name="T103" fmla="*/ 311 h 630"/>
              <a:gd name="T104" fmla="*/ 419 w 520"/>
              <a:gd name="T105" fmla="*/ 321 h 630"/>
              <a:gd name="T106" fmla="*/ 424 w 520"/>
              <a:gd name="T107" fmla="*/ 342 h 630"/>
              <a:gd name="T108" fmla="*/ 408 w 520"/>
              <a:gd name="T109" fmla="*/ 381 h 630"/>
              <a:gd name="T110" fmla="*/ 384 w 520"/>
              <a:gd name="T111" fmla="*/ 449 h 630"/>
              <a:gd name="T112" fmla="*/ 386 w 520"/>
              <a:gd name="T113" fmla="*/ 468 h 630"/>
              <a:gd name="T114" fmla="*/ 408 w 520"/>
              <a:gd name="T115" fmla="*/ 496 h 630"/>
              <a:gd name="T116" fmla="*/ 428 w 520"/>
              <a:gd name="T117" fmla="*/ 519 h 630"/>
              <a:gd name="T118" fmla="*/ 463 w 520"/>
              <a:gd name="T119" fmla="*/ 535 h 630"/>
              <a:gd name="T120" fmla="*/ 434 w 520"/>
              <a:gd name="T121" fmla="*/ 62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20" h="630">
                <a:moveTo>
                  <a:pt x="437" y="623"/>
                </a:moveTo>
                <a:lnTo>
                  <a:pt x="437" y="621"/>
                </a:lnTo>
                <a:lnTo>
                  <a:pt x="440" y="621"/>
                </a:lnTo>
                <a:lnTo>
                  <a:pt x="441" y="621"/>
                </a:lnTo>
                <a:lnTo>
                  <a:pt x="438" y="623"/>
                </a:lnTo>
                <a:lnTo>
                  <a:pt x="437" y="623"/>
                </a:lnTo>
                <a:close/>
                <a:moveTo>
                  <a:pt x="520" y="561"/>
                </a:moveTo>
                <a:lnTo>
                  <a:pt x="517" y="560"/>
                </a:lnTo>
                <a:lnTo>
                  <a:pt x="512" y="559"/>
                </a:lnTo>
                <a:lnTo>
                  <a:pt x="512" y="557"/>
                </a:lnTo>
                <a:lnTo>
                  <a:pt x="514" y="557"/>
                </a:lnTo>
                <a:lnTo>
                  <a:pt x="515" y="557"/>
                </a:lnTo>
                <a:lnTo>
                  <a:pt x="517" y="557"/>
                </a:lnTo>
                <a:lnTo>
                  <a:pt x="518" y="559"/>
                </a:lnTo>
                <a:lnTo>
                  <a:pt x="520" y="561"/>
                </a:lnTo>
                <a:close/>
                <a:moveTo>
                  <a:pt x="466" y="543"/>
                </a:moveTo>
                <a:lnTo>
                  <a:pt x="466" y="544"/>
                </a:lnTo>
                <a:lnTo>
                  <a:pt x="464" y="544"/>
                </a:lnTo>
                <a:lnTo>
                  <a:pt x="464" y="543"/>
                </a:lnTo>
                <a:lnTo>
                  <a:pt x="466" y="543"/>
                </a:lnTo>
                <a:close/>
                <a:moveTo>
                  <a:pt x="464" y="541"/>
                </a:moveTo>
                <a:lnTo>
                  <a:pt x="464" y="540"/>
                </a:lnTo>
                <a:lnTo>
                  <a:pt x="463" y="540"/>
                </a:lnTo>
                <a:lnTo>
                  <a:pt x="463" y="541"/>
                </a:lnTo>
                <a:lnTo>
                  <a:pt x="464" y="543"/>
                </a:lnTo>
                <a:lnTo>
                  <a:pt x="463" y="543"/>
                </a:lnTo>
                <a:lnTo>
                  <a:pt x="462" y="544"/>
                </a:lnTo>
                <a:lnTo>
                  <a:pt x="460" y="544"/>
                </a:lnTo>
                <a:lnTo>
                  <a:pt x="460" y="545"/>
                </a:lnTo>
                <a:lnTo>
                  <a:pt x="459" y="547"/>
                </a:lnTo>
                <a:lnTo>
                  <a:pt x="457" y="548"/>
                </a:lnTo>
                <a:lnTo>
                  <a:pt x="457" y="550"/>
                </a:lnTo>
                <a:lnTo>
                  <a:pt x="456" y="551"/>
                </a:lnTo>
                <a:lnTo>
                  <a:pt x="454" y="556"/>
                </a:lnTo>
                <a:lnTo>
                  <a:pt x="453" y="560"/>
                </a:lnTo>
                <a:lnTo>
                  <a:pt x="451" y="563"/>
                </a:lnTo>
                <a:lnTo>
                  <a:pt x="450" y="566"/>
                </a:lnTo>
                <a:lnTo>
                  <a:pt x="450" y="569"/>
                </a:lnTo>
                <a:lnTo>
                  <a:pt x="448" y="572"/>
                </a:lnTo>
                <a:lnTo>
                  <a:pt x="448" y="575"/>
                </a:lnTo>
                <a:lnTo>
                  <a:pt x="448" y="579"/>
                </a:lnTo>
                <a:lnTo>
                  <a:pt x="447" y="592"/>
                </a:lnTo>
                <a:lnTo>
                  <a:pt x="447" y="598"/>
                </a:lnTo>
                <a:lnTo>
                  <a:pt x="446" y="602"/>
                </a:lnTo>
                <a:lnTo>
                  <a:pt x="446" y="605"/>
                </a:lnTo>
                <a:lnTo>
                  <a:pt x="444" y="608"/>
                </a:lnTo>
                <a:lnTo>
                  <a:pt x="444" y="609"/>
                </a:lnTo>
                <a:lnTo>
                  <a:pt x="444" y="611"/>
                </a:lnTo>
                <a:lnTo>
                  <a:pt x="443" y="612"/>
                </a:lnTo>
                <a:lnTo>
                  <a:pt x="443" y="614"/>
                </a:lnTo>
                <a:lnTo>
                  <a:pt x="441" y="615"/>
                </a:lnTo>
                <a:lnTo>
                  <a:pt x="438" y="618"/>
                </a:lnTo>
                <a:lnTo>
                  <a:pt x="438" y="620"/>
                </a:lnTo>
                <a:lnTo>
                  <a:pt x="438" y="621"/>
                </a:lnTo>
                <a:lnTo>
                  <a:pt x="437" y="621"/>
                </a:lnTo>
                <a:lnTo>
                  <a:pt x="435" y="623"/>
                </a:lnTo>
                <a:lnTo>
                  <a:pt x="437" y="623"/>
                </a:lnTo>
                <a:lnTo>
                  <a:pt x="438" y="624"/>
                </a:lnTo>
                <a:lnTo>
                  <a:pt x="437" y="625"/>
                </a:lnTo>
                <a:lnTo>
                  <a:pt x="434" y="625"/>
                </a:lnTo>
                <a:lnTo>
                  <a:pt x="431" y="625"/>
                </a:lnTo>
                <a:lnTo>
                  <a:pt x="430" y="627"/>
                </a:lnTo>
                <a:lnTo>
                  <a:pt x="419" y="627"/>
                </a:lnTo>
                <a:lnTo>
                  <a:pt x="411" y="628"/>
                </a:lnTo>
                <a:lnTo>
                  <a:pt x="406" y="628"/>
                </a:lnTo>
                <a:lnTo>
                  <a:pt x="395" y="630"/>
                </a:lnTo>
                <a:lnTo>
                  <a:pt x="390" y="630"/>
                </a:lnTo>
                <a:lnTo>
                  <a:pt x="387" y="630"/>
                </a:lnTo>
                <a:lnTo>
                  <a:pt x="384" y="630"/>
                </a:lnTo>
                <a:lnTo>
                  <a:pt x="382" y="630"/>
                </a:lnTo>
                <a:lnTo>
                  <a:pt x="380" y="630"/>
                </a:lnTo>
                <a:lnTo>
                  <a:pt x="379" y="628"/>
                </a:lnTo>
                <a:lnTo>
                  <a:pt x="377" y="628"/>
                </a:lnTo>
                <a:lnTo>
                  <a:pt x="377" y="627"/>
                </a:lnTo>
                <a:lnTo>
                  <a:pt x="376" y="627"/>
                </a:lnTo>
                <a:lnTo>
                  <a:pt x="373" y="623"/>
                </a:lnTo>
                <a:lnTo>
                  <a:pt x="371" y="621"/>
                </a:lnTo>
                <a:lnTo>
                  <a:pt x="370" y="620"/>
                </a:lnTo>
                <a:lnTo>
                  <a:pt x="367" y="618"/>
                </a:lnTo>
                <a:lnTo>
                  <a:pt x="366" y="618"/>
                </a:lnTo>
                <a:lnTo>
                  <a:pt x="364" y="617"/>
                </a:lnTo>
                <a:lnTo>
                  <a:pt x="360" y="617"/>
                </a:lnTo>
                <a:lnTo>
                  <a:pt x="357" y="615"/>
                </a:lnTo>
                <a:lnTo>
                  <a:pt x="354" y="615"/>
                </a:lnTo>
                <a:lnTo>
                  <a:pt x="349" y="615"/>
                </a:lnTo>
                <a:lnTo>
                  <a:pt x="341" y="615"/>
                </a:lnTo>
                <a:lnTo>
                  <a:pt x="319" y="615"/>
                </a:lnTo>
                <a:lnTo>
                  <a:pt x="312" y="615"/>
                </a:lnTo>
                <a:lnTo>
                  <a:pt x="296" y="615"/>
                </a:lnTo>
                <a:lnTo>
                  <a:pt x="290" y="614"/>
                </a:lnTo>
                <a:lnTo>
                  <a:pt x="287" y="614"/>
                </a:lnTo>
                <a:lnTo>
                  <a:pt x="284" y="614"/>
                </a:lnTo>
                <a:lnTo>
                  <a:pt x="283" y="612"/>
                </a:lnTo>
                <a:lnTo>
                  <a:pt x="281" y="612"/>
                </a:lnTo>
                <a:lnTo>
                  <a:pt x="280" y="611"/>
                </a:lnTo>
                <a:lnTo>
                  <a:pt x="278" y="609"/>
                </a:lnTo>
                <a:lnTo>
                  <a:pt x="277" y="608"/>
                </a:lnTo>
                <a:lnTo>
                  <a:pt x="275" y="607"/>
                </a:lnTo>
                <a:lnTo>
                  <a:pt x="272" y="602"/>
                </a:lnTo>
                <a:lnTo>
                  <a:pt x="271" y="602"/>
                </a:lnTo>
                <a:lnTo>
                  <a:pt x="269" y="601"/>
                </a:lnTo>
                <a:lnTo>
                  <a:pt x="268" y="599"/>
                </a:lnTo>
                <a:lnTo>
                  <a:pt x="265" y="598"/>
                </a:lnTo>
                <a:lnTo>
                  <a:pt x="262" y="596"/>
                </a:lnTo>
                <a:lnTo>
                  <a:pt x="261" y="596"/>
                </a:lnTo>
                <a:lnTo>
                  <a:pt x="258" y="596"/>
                </a:lnTo>
                <a:lnTo>
                  <a:pt x="255" y="595"/>
                </a:lnTo>
                <a:lnTo>
                  <a:pt x="252" y="595"/>
                </a:lnTo>
                <a:lnTo>
                  <a:pt x="248" y="595"/>
                </a:lnTo>
                <a:lnTo>
                  <a:pt x="243" y="595"/>
                </a:lnTo>
                <a:lnTo>
                  <a:pt x="233" y="595"/>
                </a:lnTo>
                <a:lnTo>
                  <a:pt x="208" y="595"/>
                </a:lnTo>
                <a:lnTo>
                  <a:pt x="201" y="595"/>
                </a:lnTo>
                <a:lnTo>
                  <a:pt x="197" y="595"/>
                </a:lnTo>
                <a:lnTo>
                  <a:pt x="194" y="595"/>
                </a:lnTo>
                <a:lnTo>
                  <a:pt x="192" y="595"/>
                </a:lnTo>
                <a:lnTo>
                  <a:pt x="189" y="593"/>
                </a:lnTo>
                <a:lnTo>
                  <a:pt x="187" y="593"/>
                </a:lnTo>
                <a:lnTo>
                  <a:pt x="185" y="593"/>
                </a:lnTo>
                <a:lnTo>
                  <a:pt x="184" y="592"/>
                </a:lnTo>
                <a:lnTo>
                  <a:pt x="182" y="591"/>
                </a:lnTo>
                <a:lnTo>
                  <a:pt x="181" y="591"/>
                </a:lnTo>
                <a:lnTo>
                  <a:pt x="179" y="589"/>
                </a:lnTo>
                <a:lnTo>
                  <a:pt x="179" y="588"/>
                </a:lnTo>
                <a:lnTo>
                  <a:pt x="178" y="586"/>
                </a:lnTo>
                <a:lnTo>
                  <a:pt x="178" y="585"/>
                </a:lnTo>
                <a:lnTo>
                  <a:pt x="178" y="580"/>
                </a:lnTo>
                <a:lnTo>
                  <a:pt x="178" y="577"/>
                </a:lnTo>
                <a:lnTo>
                  <a:pt x="176" y="572"/>
                </a:lnTo>
                <a:lnTo>
                  <a:pt x="176" y="566"/>
                </a:lnTo>
                <a:lnTo>
                  <a:pt x="176" y="553"/>
                </a:lnTo>
                <a:lnTo>
                  <a:pt x="175" y="550"/>
                </a:lnTo>
                <a:lnTo>
                  <a:pt x="175" y="545"/>
                </a:lnTo>
                <a:lnTo>
                  <a:pt x="175" y="543"/>
                </a:lnTo>
                <a:lnTo>
                  <a:pt x="173" y="538"/>
                </a:lnTo>
                <a:lnTo>
                  <a:pt x="173" y="537"/>
                </a:lnTo>
                <a:lnTo>
                  <a:pt x="172" y="534"/>
                </a:lnTo>
                <a:lnTo>
                  <a:pt x="171" y="532"/>
                </a:lnTo>
                <a:lnTo>
                  <a:pt x="169" y="532"/>
                </a:lnTo>
                <a:lnTo>
                  <a:pt x="168" y="531"/>
                </a:lnTo>
                <a:lnTo>
                  <a:pt x="165" y="529"/>
                </a:lnTo>
                <a:lnTo>
                  <a:pt x="162" y="529"/>
                </a:lnTo>
                <a:lnTo>
                  <a:pt x="160" y="529"/>
                </a:lnTo>
                <a:lnTo>
                  <a:pt x="152" y="527"/>
                </a:lnTo>
                <a:lnTo>
                  <a:pt x="149" y="527"/>
                </a:lnTo>
                <a:lnTo>
                  <a:pt x="147" y="525"/>
                </a:lnTo>
                <a:lnTo>
                  <a:pt x="146" y="524"/>
                </a:lnTo>
                <a:lnTo>
                  <a:pt x="143" y="524"/>
                </a:lnTo>
                <a:lnTo>
                  <a:pt x="143" y="521"/>
                </a:lnTo>
                <a:lnTo>
                  <a:pt x="141" y="518"/>
                </a:lnTo>
                <a:lnTo>
                  <a:pt x="140" y="515"/>
                </a:lnTo>
                <a:lnTo>
                  <a:pt x="140" y="513"/>
                </a:lnTo>
                <a:lnTo>
                  <a:pt x="140" y="509"/>
                </a:lnTo>
                <a:lnTo>
                  <a:pt x="139" y="506"/>
                </a:lnTo>
                <a:lnTo>
                  <a:pt x="139" y="500"/>
                </a:lnTo>
                <a:lnTo>
                  <a:pt x="139" y="489"/>
                </a:lnTo>
                <a:lnTo>
                  <a:pt x="137" y="484"/>
                </a:lnTo>
                <a:lnTo>
                  <a:pt x="137" y="480"/>
                </a:lnTo>
                <a:lnTo>
                  <a:pt x="137" y="477"/>
                </a:lnTo>
                <a:lnTo>
                  <a:pt x="136" y="473"/>
                </a:lnTo>
                <a:lnTo>
                  <a:pt x="136" y="470"/>
                </a:lnTo>
                <a:lnTo>
                  <a:pt x="134" y="468"/>
                </a:lnTo>
                <a:lnTo>
                  <a:pt x="134" y="467"/>
                </a:lnTo>
                <a:lnTo>
                  <a:pt x="133" y="467"/>
                </a:lnTo>
                <a:lnTo>
                  <a:pt x="133" y="465"/>
                </a:lnTo>
                <a:lnTo>
                  <a:pt x="131" y="464"/>
                </a:lnTo>
                <a:lnTo>
                  <a:pt x="130" y="463"/>
                </a:lnTo>
                <a:lnTo>
                  <a:pt x="127" y="463"/>
                </a:lnTo>
                <a:lnTo>
                  <a:pt x="125" y="463"/>
                </a:lnTo>
                <a:lnTo>
                  <a:pt x="123" y="463"/>
                </a:lnTo>
                <a:lnTo>
                  <a:pt x="120" y="461"/>
                </a:lnTo>
                <a:lnTo>
                  <a:pt x="114" y="461"/>
                </a:lnTo>
                <a:lnTo>
                  <a:pt x="108" y="461"/>
                </a:lnTo>
                <a:lnTo>
                  <a:pt x="93" y="461"/>
                </a:lnTo>
                <a:lnTo>
                  <a:pt x="90" y="461"/>
                </a:lnTo>
                <a:lnTo>
                  <a:pt x="86" y="460"/>
                </a:lnTo>
                <a:lnTo>
                  <a:pt x="83" y="460"/>
                </a:lnTo>
                <a:lnTo>
                  <a:pt x="80" y="460"/>
                </a:lnTo>
                <a:lnTo>
                  <a:pt x="79" y="458"/>
                </a:lnTo>
                <a:lnTo>
                  <a:pt x="76" y="457"/>
                </a:lnTo>
                <a:lnTo>
                  <a:pt x="74" y="455"/>
                </a:lnTo>
                <a:lnTo>
                  <a:pt x="74" y="454"/>
                </a:lnTo>
                <a:lnTo>
                  <a:pt x="73" y="451"/>
                </a:lnTo>
                <a:lnTo>
                  <a:pt x="73" y="448"/>
                </a:lnTo>
                <a:lnTo>
                  <a:pt x="72" y="442"/>
                </a:lnTo>
                <a:lnTo>
                  <a:pt x="72" y="438"/>
                </a:lnTo>
                <a:lnTo>
                  <a:pt x="70" y="435"/>
                </a:lnTo>
                <a:lnTo>
                  <a:pt x="70" y="431"/>
                </a:lnTo>
                <a:lnTo>
                  <a:pt x="70" y="428"/>
                </a:lnTo>
                <a:lnTo>
                  <a:pt x="70" y="420"/>
                </a:lnTo>
                <a:lnTo>
                  <a:pt x="70" y="412"/>
                </a:lnTo>
                <a:lnTo>
                  <a:pt x="70" y="381"/>
                </a:lnTo>
                <a:lnTo>
                  <a:pt x="70" y="367"/>
                </a:lnTo>
                <a:lnTo>
                  <a:pt x="70" y="358"/>
                </a:lnTo>
                <a:lnTo>
                  <a:pt x="70" y="352"/>
                </a:lnTo>
                <a:lnTo>
                  <a:pt x="70" y="348"/>
                </a:lnTo>
                <a:lnTo>
                  <a:pt x="70" y="345"/>
                </a:lnTo>
                <a:lnTo>
                  <a:pt x="69" y="342"/>
                </a:lnTo>
                <a:lnTo>
                  <a:pt x="69" y="339"/>
                </a:lnTo>
                <a:lnTo>
                  <a:pt x="69" y="337"/>
                </a:lnTo>
                <a:lnTo>
                  <a:pt x="67" y="335"/>
                </a:lnTo>
                <a:lnTo>
                  <a:pt x="66" y="332"/>
                </a:lnTo>
                <a:lnTo>
                  <a:pt x="63" y="329"/>
                </a:lnTo>
                <a:lnTo>
                  <a:pt x="60" y="327"/>
                </a:lnTo>
                <a:lnTo>
                  <a:pt x="58" y="327"/>
                </a:lnTo>
                <a:lnTo>
                  <a:pt x="56" y="327"/>
                </a:lnTo>
                <a:lnTo>
                  <a:pt x="53" y="326"/>
                </a:lnTo>
                <a:lnTo>
                  <a:pt x="50" y="326"/>
                </a:lnTo>
                <a:lnTo>
                  <a:pt x="45" y="326"/>
                </a:lnTo>
                <a:lnTo>
                  <a:pt x="31" y="326"/>
                </a:lnTo>
                <a:lnTo>
                  <a:pt x="25" y="326"/>
                </a:lnTo>
                <a:lnTo>
                  <a:pt x="19" y="324"/>
                </a:lnTo>
                <a:lnTo>
                  <a:pt x="16" y="324"/>
                </a:lnTo>
                <a:lnTo>
                  <a:pt x="12" y="323"/>
                </a:lnTo>
                <a:lnTo>
                  <a:pt x="10" y="323"/>
                </a:lnTo>
                <a:lnTo>
                  <a:pt x="9" y="323"/>
                </a:lnTo>
                <a:lnTo>
                  <a:pt x="8" y="321"/>
                </a:lnTo>
                <a:lnTo>
                  <a:pt x="6" y="320"/>
                </a:lnTo>
                <a:lnTo>
                  <a:pt x="6" y="319"/>
                </a:lnTo>
                <a:lnTo>
                  <a:pt x="5" y="316"/>
                </a:lnTo>
                <a:lnTo>
                  <a:pt x="3" y="313"/>
                </a:lnTo>
                <a:lnTo>
                  <a:pt x="3" y="310"/>
                </a:lnTo>
                <a:lnTo>
                  <a:pt x="3" y="307"/>
                </a:lnTo>
                <a:lnTo>
                  <a:pt x="3" y="303"/>
                </a:lnTo>
                <a:lnTo>
                  <a:pt x="3" y="298"/>
                </a:lnTo>
                <a:lnTo>
                  <a:pt x="3" y="292"/>
                </a:lnTo>
                <a:lnTo>
                  <a:pt x="3" y="287"/>
                </a:lnTo>
                <a:lnTo>
                  <a:pt x="3" y="259"/>
                </a:lnTo>
                <a:lnTo>
                  <a:pt x="3" y="231"/>
                </a:lnTo>
                <a:lnTo>
                  <a:pt x="2" y="183"/>
                </a:lnTo>
                <a:lnTo>
                  <a:pt x="2" y="159"/>
                </a:lnTo>
                <a:lnTo>
                  <a:pt x="0" y="113"/>
                </a:lnTo>
                <a:lnTo>
                  <a:pt x="0" y="97"/>
                </a:lnTo>
                <a:lnTo>
                  <a:pt x="0" y="90"/>
                </a:lnTo>
                <a:lnTo>
                  <a:pt x="0" y="83"/>
                </a:lnTo>
                <a:lnTo>
                  <a:pt x="0" y="79"/>
                </a:lnTo>
                <a:lnTo>
                  <a:pt x="0" y="76"/>
                </a:lnTo>
                <a:lnTo>
                  <a:pt x="2" y="73"/>
                </a:lnTo>
                <a:lnTo>
                  <a:pt x="2" y="70"/>
                </a:lnTo>
                <a:lnTo>
                  <a:pt x="3" y="68"/>
                </a:lnTo>
                <a:lnTo>
                  <a:pt x="3" y="67"/>
                </a:lnTo>
                <a:lnTo>
                  <a:pt x="3" y="65"/>
                </a:lnTo>
                <a:lnTo>
                  <a:pt x="5" y="64"/>
                </a:lnTo>
                <a:lnTo>
                  <a:pt x="8" y="63"/>
                </a:lnTo>
                <a:lnTo>
                  <a:pt x="10" y="61"/>
                </a:lnTo>
                <a:lnTo>
                  <a:pt x="13" y="60"/>
                </a:lnTo>
                <a:lnTo>
                  <a:pt x="16" y="60"/>
                </a:lnTo>
                <a:lnTo>
                  <a:pt x="19" y="60"/>
                </a:lnTo>
                <a:lnTo>
                  <a:pt x="26" y="58"/>
                </a:lnTo>
                <a:lnTo>
                  <a:pt x="32" y="58"/>
                </a:lnTo>
                <a:lnTo>
                  <a:pt x="38" y="58"/>
                </a:lnTo>
                <a:lnTo>
                  <a:pt x="76" y="60"/>
                </a:lnTo>
                <a:lnTo>
                  <a:pt x="106" y="60"/>
                </a:lnTo>
                <a:lnTo>
                  <a:pt x="120" y="61"/>
                </a:lnTo>
                <a:lnTo>
                  <a:pt x="133" y="61"/>
                </a:lnTo>
                <a:lnTo>
                  <a:pt x="159" y="63"/>
                </a:lnTo>
                <a:lnTo>
                  <a:pt x="171" y="63"/>
                </a:lnTo>
                <a:lnTo>
                  <a:pt x="176" y="63"/>
                </a:lnTo>
                <a:lnTo>
                  <a:pt x="178" y="63"/>
                </a:lnTo>
                <a:lnTo>
                  <a:pt x="181" y="63"/>
                </a:lnTo>
                <a:lnTo>
                  <a:pt x="184" y="61"/>
                </a:lnTo>
                <a:lnTo>
                  <a:pt x="185" y="61"/>
                </a:lnTo>
                <a:lnTo>
                  <a:pt x="188" y="60"/>
                </a:lnTo>
                <a:lnTo>
                  <a:pt x="191" y="58"/>
                </a:lnTo>
                <a:lnTo>
                  <a:pt x="192" y="58"/>
                </a:lnTo>
                <a:lnTo>
                  <a:pt x="194" y="57"/>
                </a:lnTo>
                <a:lnTo>
                  <a:pt x="194" y="55"/>
                </a:lnTo>
                <a:lnTo>
                  <a:pt x="195" y="52"/>
                </a:lnTo>
                <a:lnTo>
                  <a:pt x="195" y="49"/>
                </a:lnTo>
                <a:lnTo>
                  <a:pt x="197" y="45"/>
                </a:lnTo>
                <a:lnTo>
                  <a:pt x="197" y="41"/>
                </a:lnTo>
                <a:lnTo>
                  <a:pt x="198" y="28"/>
                </a:lnTo>
                <a:lnTo>
                  <a:pt x="198" y="23"/>
                </a:lnTo>
                <a:lnTo>
                  <a:pt x="200" y="20"/>
                </a:lnTo>
                <a:lnTo>
                  <a:pt x="200" y="17"/>
                </a:lnTo>
                <a:lnTo>
                  <a:pt x="201" y="15"/>
                </a:lnTo>
                <a:lnTo>
                  <a:pt x="201" y="13"/>
                </a:lnTo>
                <a:lnTo>
                  <a:pt x="203" y="12"/>
                </a:lnTo>
                <a:lnTo>
                  <a:pt x="204" y="10"/>
                </a:lnTo>
                <a:lnTo>
                  <a:pt x="205" y="9"/>
                </a:lnTo>
                <a:lnTo>
                  <a:pt x="207" y="9"/>
                </a:lnTo>
                <a:lnTo>
                  <a:pt x="208" y="7"/>
                </a:lnTo>
                <a:lnTo>
                  <a:pt x="210" y="6"/>
                </a:lnTo>
                <a:lnTo>
                  <a:pt x="211" y="6"/>
                </a:lnTo>
                <a:lnTo>
                  <a:pt x="214" y="4"/>
                </a:lnTo>
                <a:lnTo>
                  <a:pt x="216" y="3"/>
                </a:lnTo>
                <a:lnTo>
                  <a:pt x="220" y="1"/>
                </a:lnTo>
                <a:lnTo>
                  <a:pt x="226" y="1"/>
                </a:lnTo>
                <a:lnTo>
                  <a:pt x="229" y="0"/>
                </a:lnTo>
                <a:lnTo>
                  <a:pt x="232" y="0"/>
                </a:lnTo>
                <a:lnTo>
                  <a:pt x="233" y="0"/>
                </a:lnTo>
                <a:lnTo>
                  <a:pt x="235" y="0"/>
                </a:lnTo>
                <a:lnTo>
                  <a:pt x="236" y="7"/>
                </a:lnTo>
                <a:lnTo>
                  <a:pt x="236" y="9"/>
                </a:lnTo>
                <a:lnTo>
                  <a:pt x="237" y="10"/>
                </a:lnTo>
                <a:lnTo>
                  <a:pt x="237" y="12"/>
                </a:lnTo>
                <a:lnTo>
                  <a:pt x="239" y="15"/>
                </a:lnTo>
                <a:lnTo>
                  <a:pt x="240" y="16"/>
                </a:lnTo>
                <a:lnTo>
                  <a:pt x="243" y="17"/>
                </a:lnTo>
                <a:lnTo>
                  <a:pt x="246" y="20"/>
                </a:lnTo>
                <a:lnTo>
                  <a:pt x="248" y="22"/>
                </a:lnTo>
                <a:lnTo>
                  <a:pt x="248" y="23"/>
                </a:lnTo>
                <a:lnTo>
                  <a:pt x="249" y="23"/>
                </a:lnTo>
                <a:lnTo>
                  <a:pt x="252" y="25"/>
                </a:lnTo>
                <a:lnTo>
                  <a:pt x="253" y="25"/>
                </a:lnTo>
                <a:lnTo>
                  <a:pt x="255" y="25"/>
                </a:lnTo>
                <a:lnTo>
                  <a:pt x="259" y="26"/>
                </a:lnTo>
                <a:lnTo>
                  <a:pt x="267" y="26"/>
                </a:lnTo>
                <a:lnTo>
                  <a:pt x="272" y="26"/>
                </a:lnTo>
                <a:lnTo>
                  <a:pt x="277" y="26"/>
                </a:lnTo>
                <a:lnTo>
                  <a:pt x="280" y="28"/>
                </a:lnTo>
                <a:lnTo>
                  <a:pt x="287" y="29"/>
                </a:lnTo>
                <a:lnTo>
                  <a:pt x="290" y="31"/>
                </a:lnTo>
                <a:lnTo>
                  <a:pt x="291" y="31"/>
                </a:lnTo>
                <a:lnTo>
                  <a:pt x="293" y="32"/>
                </a:lnTo>
                <a:lnTo>
                  <a:pt x="296" y="33"/>
                </a:lnTo>
                <a:lnTo>
                  <a:pt x="299" y="35"/>
                </a:lnTo>
                <a:lnTo>
                  <a:pt x="300" y="38"/>
                </a:lnTo>
                <a:lnTo>
                  <a:pt x="301" y="39"/>
                </a:lnTo>
                <a:lnTo>
                  <a:pt x="304" y="44"/>
                </a:lnTo>
                <a:lnTo>
                  <a:pt x="307" y="45"/>
                </a:lnTo>
                <a:lnTo>
                  <a:pt x="310" y="47"/>
                </a:lnTo>
                <a:lnTo>
                  <a:pt x="313" y="49"/>
                </a:lnTo>
                <a:lnTo>
                  <a:pt x="316" y="52"/>
                </a:lnTo>
                <a:lnTo>
                  <a:pt x="317" y="55"/>
                </a:lnTo>
                <a:lnTo>
                  <a:pt x="328" y="61"/>
                </a:lnTo>
                <a:lnTo>
                  <a:pt x="329" y="63"/>
                </a:lnTo>
                <a:lnTo>
                  <a:pt x="331" y="65"/>
                </a:lnTo>
                <a:lnTo>
                  <a:pt x="332" y="65"/>
                </a:lnTo>
                <a:lnTo>
                  <a:pt x="333" y="68"/>
                </a:lnTo>
                <a:lnTo>
                  <a:pt x="339" y="76"/>
                </a:lnTo>
                <a:lnTo>
                  <a:pt x="341" y="79"/>
                </a:lnTo>
                <a:lnTo>
                  <a:pt x="341" y="79"/>
                </a:lnTo>
                <a:lnTo>
                  <a:pt x="342" y="80"/>
                </a:lnTo>
                <a:lnTo>
                  <a:pt x="342" y="81"/>
                </a:lnTo>
                <a:lnTo>
                  <a:pt x="342" y="83"/>
                </a:lnTo>
                <a:lnTo>
                  <a:pt x="342" y="84"/>
                </a:lnTo>
                <a:lnTo>
                  <a:pt x="342" y="87"/>
                </a:lnTo>
                <a:lnTo>
                  <a:pt x="341" y="89"/>
                </a:lnTo>
                <a:lnTo>
                  <a:pt x="339" y="90"/>
                </a:lnTo>
                <a:lnTo>
                  <a:pt x="338" y="92"/>
                </a:lnTo>
                <a:lnTo>
                  <a:pt x="333" y="97"/>
                </a:lnTo>
                <a:lnTo>
                  <a:pt x="332" y="99"/>
                </a:lnTo>
                <a:lnTo>
                  <a:pt x="332" y="100"/>
                </a:lnTo>
                <a:lnTo>
                  <a:pt x="331" y="102"/>
                </a:lnTo>
                <a:lnTo>
                  <a:pt x="331" y="103"/>
                </a:lnTo>
                <a:lnTo>
                  <a:pt x="331" y="105"/>
                </a:lnTo>
                <a:lnTo>
                  <a:pt x="331" y="106"/>
                </a:lnTo>
                <a:lnTo>
                  <a:pt x="331" y="108"/>
                </a:lnTo>
                <a:lnTo>
                  <a:pt x="331" y="109"/>
                </a:lnTo>
                <a:lnTo>
                  <a:pt x="331" y="112"/>
                </a:lnTo>
                <a:lnTo>
                  <a:pt x="332" y="113"/>
                </a:lnTo>
                <a:lnTo>
                  <a:pt x="333" y="116"/>
                </a:lnTo>
                <a:lnTo>
                  <a:pt x="335" y="119"/>
                </a:lnTo>
                <a:lnTo>
                  <a:pt x="338" y="122"/>
                </a:lnTo>
                <a:lnTo>
                  <a:pt x="345" y="135"/>
                </a:lnTo>
                <a:lnTo>
                  <a:pt x="347" y="138"/>
                </a:lnTo>
                <a:lnTo>
                  <a:pt x="348" y="140"/>
                </a:lnTo>
                <a:lnTo>
                  <a:pt x="348" y="141"/>
                </a:lnTo>
                <a:lnTo>
                  <a:pt x="348" y="143"/>
                </a:lnTo>
                <a:lnTo>
                  <a:pt x="349" y="145"/>
                </a:lnTo>
                <a:lnTo>
                  <a:pt x="349" y="147"/>
                </a:lnTo>
                <a:lnTo>
                  <a:pt x="349" y="148"/>
                </a:lnTo>
                <a:lnTo>
                  <a:pt x="349" y="148"/>
                </a:lnTo>
                <a:lnTo>
                  <a:pt x="349" y="150"/>
                </a:lnTo>
                <a:lnTo>
                  <a:pt x="349" y="151"/>
                </a:lnTo>
                <a:lnTo>
                  <a:pt x="349" y="154"/>
                </a:lnTo>
                <a:lnTo>
                  <a:pt x="348" y="156"/>
                </a:lnTo>
                <a:lnTo>
                  <a:pt x="348" y="159"/>
                </a:lnTo>
                <a:lnTo>
                  <a:pt x="347" y="161"/>
                </a:lnTo>
                <a:lnTo>
                  <a:pt x="345" y="163"/>
                </a:lnTo>
                <a:lnTo>
                  <a:pt x="345" y="166"/>
                </a:lnTo>
                <a:lnTo>
                  <a:pt x="344" y="167"/>
                </a:lnTo>
                <a:lnTo>
                  <a:pt x="342" y="169"/>
                </a:lnTo>
                <a:lnTo>
                  <a:pt x="341" y="170"/>
                </a:lnTo>
                <a:lnTo>
                  <a:pt x="339" y="172"/>
                </a:lnTo>
                <a:lnTo>
                  <a:pt x="336" y="172"/>
                </a:lnTo>
                <a:lnTo>
                  <a:pt x="332" y="175"/>
                </a:lnTo>
                <a:lnTo>
                  <a:pt x="331" y="175"/>
                </a:lnTo>
                <a:lnTo>
                  <a:pt x="329" y="176"/>
                </a:lnTo>
                <a:lnTo>
                  <a:pt x="329" y="177"/>
                </a:lnTo>
                <a:lnTo>
                  <a:pt x="328" y="179"/>
                </a:lnTo>
                <a:lnTo>
                  <a:pt x="329" y="179"/>
                </a:lnTo>
                <a:lnTo>
                  <a:pt x="329" y="180"/>
                </a:lnTo>
                <a:lnTo>
                  <a:pt x="329" y="182"/>
                </a:lnTo>
                <a:lnTo>
                  <a:pt x="331" y="183"/>
                </a:lnTo>
                <a:lnTo>
                  <a:pt x="333" y="191"/>
                </a:lnTo>
                <a:lnTo>
                  <a:pt x="336" y="195"/>
                </a:lnTo>
                <a:lnTo>
                  <a:pt x="336" y="198"/>
                </a:lnTo>
                <a:lnTo>
                  <a:pt x="339" y="204"/>
                </a:lnTo>
                <a:lnTo>
                  <a:pt x="339" y="209"/>
                </a:lnTo>
                <a:lnTo>
                  <a:pt x="341" y="214"/>
                </a:lnTo>
                <a:lnTo>
                  <a:pt x="341" y="217"/>
                </a:lnTo>
                <a:lnTo>
                  <a:pt x="342" y="218"/>
                </a:lnTo>
                <a:lnTo>
                  <a:pt x="342" y="221"/>
                </a:lnTo>
                <a:lnTo>
                  <a:pt x="342" y="224"/>
                </a:lnTo>
                <a:lnTo>
                  <a:pt x="342" y="227"/>
                </a:lnTo>
                <a:lnTo>
                  <a:pt x="341" y="228"/>
                </a:lnTo>
                <a:lnTo>
                  <a:pt x="341" y="231"/>
                </a:lnTo>
                <a:lnTo>
                  <a:pt x="341" y="233"/>
                </a:lnTo>
                <a:lnTo>
                  <a:pt x="339" y="236"/>
                </a:lnTo>
                <a:lnTo>
                  <a:pt x="339" y="239"/>
                </a:lnTo>
                <a:lnTo>
                  <a:pt x="336" y="243"/>
                </a:lnTo>
                <a:lnTo>
                  <a:pt x="336" y="244"/>
                </a:lnTo>
                <a:lnTo>
                  <a:pt x="335" y="247"/>
                </a:lnTo>
                <a:lnTo>
                  <a:pt x="333" y="250"/>
                </a:lnTo>
                <a:lnTo>
                  <a:pt x="331" y="253"/>
                </a:lnTo>
                <a:lnTo>
                  <a:pt x="322" y="260"/>
                </a:lnTo>
                <a:lnTo>
                  <a:pt x="319" y="265"/>
                </a:lnTo>
                <a:lnTo>
                  <a:pt x="317" y="268"/>
                </a:lnTo>
                <a:lnTo>
                  <a:pt x="317" y="269"/>
                </a:lnTo>
                <a:lnTo>
                  <a:pt x="316" y="272"/>
                </a:lnTo>
                <a:lnTo>
                  <a:pt x="315" y="275"/>
                </a:lnTo>
                <a:lnTo>
                  <a:pt x="315" y="276"/>
                </a:lnTo>
                <a:lnTo>
                  <a:pt x="315" y="278"/>
                </a:lnTo>
                <a:lnTo>
                  <a:pt x="313" y="279"/>
                </a:lnTo>
                <a:lnTo>
                  <a:pt x="313" y="282"/>
                </a:lnTo>
                <a:lnTo>
                  <a:pt x="313" y="285"/>
                </a:lnTo>
                <a:lnTo>
                  <a:pt x="313" y="291"/>
                </a:lnTo>
                <a:lnTo>
                  <a:pt x="313" y="294"/>
                </a:lnTo>
                <a:lnTo>
                  <a:pt x="313" y="297"/>
                </a:lnTo>
                <a:lnTo>
                  <a:pt x="312" y="298"/>
                </a:lnTo>
                <a:lnTo>
                  <a:pt x="310" y="304"/>
                </a:lnTo>
                <a:lnTo>
                  <a:pt x="310" y="308"/>
                </a:lnTo>
                <a:lnTo>
                  <a:pt x="309" y="311"/>
                </a:lnTo>
                <a:lnTo>
                  <a:pt x="306" y="317"/>
                </a:lnTo>
                <a:lnTo>
                  <a:pt x="306" y="319"/>
                </a:lnTo>
                <a:lnTo>
                  <a:pt x="301" y="327"/>
                </a:lnTo>
                <a:lnTo>
                  <a:pt x="301" y="329"/>
                </a:lnTo>
                <a:lnTo>
                  <a:pt x="301" y="330"/>
                </a:lnTo>
                <a:lnTo>
                  <a:pt x="301" y="332"/>
                </a:lnTo>
                <a:lnTo>
                  <a:pt x="301" y="333"/>
                </a:lnTo>
                <a:lnTo>
                  <a:pt x="303" y="333"/>
                </a:lnTo>
                <a:lnTo>
                  <a:pt x="306" y="333"/>
                </a:lnTo>
                <a:lnTo>
                  <a:pt x="307" y="335"/>
                </a:lnTo>
                <a:lnTo>
                  <a:pt x="309" y="335"/>
                </a:lnTo>
                <a:lnTo>
                  <a:pt x="313" y="337"/>
                </a:lnTo>
                <a:lnTo>
                  <a:pt x="315" y="339"/>
                </a:lnTo>
                <a:lnTo>
                  <a:pt x="317" y="340"/>
                </a:lnTo>
                <a:lnTo>
                  <a:pt x="317" y="340"/>
                </a:lnTo>
                <a:lnTo>
                  <a:pt x="319" y="342"/>
                </a:lnTo>
                <a:lnTo>
                  <a:pt x="320" y="342"/>
                </a:lnTo>
                <a:lnTo>
                  <a:pt x="323" y="340"/>
                </a:lnTo>
                <a:lnTo>
                  <a:pt x="329" y="339"/>
                </a:lnTo>
                <a:lnTo>
                  <a:pt x="333" y="339"/>
                </a:lnTo>
                <a:lnTo>
                  <a:pt x="336" y="339"/>
                </a:lnTo>
                <a:lnTo>
                  <a:pt x="345" y="337"/>
                </a:lnTo>
                <a:lnTo>
                  <a:pt x="347" y="337"/>
                </a:lnTo>
                <a:lnTo>
                  <a:pt x="352" y="337"/>
                </a:lnTo>
                <a:lnTo>
                  <a:pt x="355" y="337"/>
                </a:lnTo>
                <a:lnTo>
                  <a:pt x="360" y="336"/>
                </a:lnTo>
                <a:lnTo>
                  <a:pt x="364" y="336"/>
                </a:lnTo>
                <a:lnTo>
                  <a:pt x="366" y="335"/>
                </a:lnTo>
                <a:lnTo>
                  <a:pt x="368" y="335"/>
                </a:lnTo>
                <a:lnTo>
                  <a:pt x="371" y="333"/>
                </a:lnTo>
                <a:lnTo>
                  <a:pt x="374" y="330"/>
                </a:lnTo>
                <a:lnTo>
                  <a:pt x="377" y="329"/>
                </a:lnTo>
                <a:lnTo>
                  <a:pt x="379" y="327"/>
                </a:lnTo>
                <a:lnTo>
                  <a:pt x="386" y="321"/>
                </a:lnTo>
                <a:lnTo>
                  <a:pt x="387" y="319"/>
                </a:lnTo>
                <a:lnTo>
                  <a:pt x="390" y="317"/>
                </a:lnTo>
                <a:lnTo>
                  <a:pt x="393" y="314"/>
                </a:lnTo>
                <a:lnTo>
                  <a:pt x="395" y="314"/>
                </a:lnTo>
                <a:lnTo>
                  <a:pt x="398" y="313"/>
                </a:lnTo>
                <a:lnTo>
                  <a:pt x="399" y="311"/>
                </a:lnTo>
                <a:lnTo>
                  <a:pt x="402" y="311"/>
                </a:lnTo>
                <a:lnTo>
                  <a:pt x="403" y="311"/>
                </a:lnTo>
                <a:lnTo>
                  <a:pt x="405" y="311"/>
                </a:lnTo>
                <a:lnTo>
                  <a:pt x="406" y="311"/>
                </a:lnTo>
                <a:lnTo>
                  <a:pt x="408" y="313"/>
                </a:lnTo>
                <a:lnTo>
                  <a:pt x="409" y="313"/>
                </a:lnTo>
                <a:lnTo>
                  <a:pt x="411" y="314"/>
                </a:lnTo>
                <a:lnTo>
                  <a:pt x="412" y="314"/>
                </a:lnTo>
                <a:lnTo>
                  <a:pt x="415" y="317"/>
                </a:lnTo>
                <a:lnTo>
                  <a:pt x="416" y="319"/>
                </a:lnTo>
                <a:lnTo>
                  <a:pt x="418" y="320"/>
                </a:lnTo>
                <a:lnTo>
                  <a:pt x="419" y="321"/>
                </a:lnTo>
                <a:lnTo>
                  <a:pt x="419" y="323"/>
                </a:lnTo>
                <a:lnTo>
                  <a:pt x="421" y="323"/>
                </a:lnTo>
                <a:lnTo>
                  <a:pt x="422" y="324"/>
                </a:lnTo>
                <a:lnTo>
                  <a:pt x="422" y="327"/>
                </a:lnTo>
                <a:lnTo>
                  <a:pt x="422" y="332"/>
                </a:lnTo>
                <a:lnTo>
                  <a:pt x="424" y="335"/>
                </a:lnTo>
                <a:lnTo>
                  <a:pt x="424" y="337"/>
                </a:lnTo>
                <a:lnTo>
                  <a:pt x="424" y="340"/>
                </a:lnTo>
                <a:lnTo>
                  <a:pt x="424" y="342"/>
                </a:lnTo>
                <a:lnTo>
                  <a:pt x="424" y="345"/>
                </a:lnTo>
                <a:lnTo>
                  <a:pt x="422" y="349"/>
                </a:lnTo>
                <a:lnTo>
                  <a:pt x="422" y="351"/>
                </a:lnTo>
                <a:lnTo>
                  <a:pt x="421" y="355"/>
                </a:lnTo>
                <a:lnTo>
                  <a:pt x="421" y="358"/>
                </a:lnTo>
                <a:lnTo>
                  <a:pt x="419" y="359"/>
                </a:lnTo>
                <a:lnTo>
                  <a:pt x="415" y="365"/>
                </a:lnTo>
                <a:lnTo>
                  <a:pt x="409" y="377"/>
                </a:lnTo>
                <a:lnTo>
                  <a:pt x="408" y="381"/>
                </a:lnTo>
                <a:lnTo>
                  <a:pt x="405" y="385"/>
                </a:lnTo>
                <a:lnTo>
                  <a:pt x="403" y="391"/>
                </a:lnTo>
                <a:lnTo>
                  <a:pt x="398" y="403"/>
                </a:lnTo>
                <a:lnTo>
                  <a:pt x="396" y="407"/>
                </a:lnTo>
                <a:lnTo>
                  <a:pt x="393" y="420"/>
                </a:lnTo>
                <a:lnTo>
                  <a:pt x="390" y="428"/>
                </a:lnTo>
                <a:lnTo>
                  <a:pt x="389" y="428"/>
                </a:lnTo>
                <a:lnTo>
                  <a:pt x="387" y="438"/>
                </a:lnTo>
                <a:lnTo>
                  <a:pt x="384" y="449"/>
                </a:lnTo>
                <a:lnTo>
                  <a:pt x="384" y="452"/>
                </a:lnTo>
                <a:lnTo>
                  <a:pt x="384" y="454"/>
                </a:lnTo>
                <a:lnTo>
                  <a:pt x="383" y="455"/>
                </a:lnTo>
                <a:lnTo>
                  <a:pt x="383" y="458"/>
                </a:lnTo>
                <a:lnTo>
                  <a:pt x="383" y="460"/>
                </a:lnTo>
                <a:lnTo>
                  <a:pt x="384" y="463"/>
                </a:lnTo>
                <a:lnTo>
                  <a:pt x="384" y="463"/>
                </a:lnTo>
                <a:lnTo>
                  <a:pt x="384" y="465"/>
                </a:lnTo>
                <a:lnTo>
                  <a:pt x="386" y="468"/>
                </a:lnTo>
                <a:lnTo>
                  <a:pt x="386" y="470"/>
                </a:lnTo>
                <a:lnTo>
                  <a:pt x="387" y="473"/>
                </a:lnTo>
                <a:lnTo>
                  <a:pt x="387" y="474"/>
                </a:lnTo>
                <a:lnTo>
                  <a:pt x="389" y="476"/>
                </a:lnTo>
                <a:lnTo>
                  <a:pt x="392" y="480"/>
                </a:lnTo>
                <a:lnTo>
                  <a:pt x="395" y="483"/>
                </a:lnTo>
                <a:lnTo>
                  <a:pt x="399" y="487"/>
                </a:lnTo>
                <a:lnTo>
                  <a:pt x="406" y="495"/>
                </a:lnTo>
                <a:lnTo>
                  <a:pt x="408" y="496"/>
                </a:lnTo>
                <a:lnTo>
                  <a:pt x="411" y="497"/>
                </a:lnTo>
                <a:lnTo>
                  <a:pt x="412" y="499"/>
                </a:lnTo>
                <a:lnTo>
                  <a:pt x="414" y="502"/>
                </a:lnTo>
                <a:lnTo>
                  <a:pt x="418" y="508"/>
                </a:lnTo>
                <a:lnTo>
                  <a:pt x="421" y="511"/>
                </a:lnTo>
                <a:lnTo>
                  <a:pt x="422" y="513"/>
                </a:lnTo>
                <a:lnTo>
                  <a:pt x="424" y="516"/>
                </a:lnTo>
                <a:lnTo>
                  <a:pt x="427" y="518"/>
                </a:lnTo>
                <a:lnTo>
                  <a:pt x="428" y="519"/>
                </a:lnTo>
                <a:lnTo>
                  <a:pt x="430" y="521"/>
                </a:lnTo>
                <a:lnTo>
                  <a:pt x="432" y="522"/>
                </a:lnTo>
                <a:lnTo>
                  <a:pt x="437" y="524"/>
                </a:lnTo>
                <a:lnTo>
                  <a:pt x="446" y="527"/>
                </a:lnTo>
                <a:lnTo>
                  <a:pt x="451" y="529"/>
                </a:lnTo>
                <a:lnTo>
                  <a:pt x="457" y="531"/>
                </a:lnTo>
                <a:lnTo>
                  <a:pt x="457" y="532"/>
                </a:lnTo>
                <a:lnTo>
                  <a:pt x="460" y="534"/>
                </a:lnTo>
                <a:lnTo>
                  <a:pt x="463" y="535"/>
                </a:lnTo>
                <a:lnTo>
                  <a:pt x="464" y="537"/>
                </a:lnTo>
                <a:lnTo>
                  <a:pt x="466" y="538"/>
                </a:lnTo>
                <a:lnTo>
                  <a:pt x="466" y="540"/>
                </a:lnTo>
                <a:lnTo>
                  <a:pt x="467" y="541"/>
                </a:lnTo>
                <a:lnTo>
                  <a:pt x="467" y="543"/>
                </a:lnTo>
                <a:lnTo>
                  <a:pt x="466" y="543"/>
                </a:lnTo>
                <a:lnTo>
                  <a:pt x="464" y="543"/>
                </a:lnTo>
                <a:lnTo>
                  <a:pt x="464" y="541"/>
                </a:lnTo>
                <a:close/>
                <a:moveTo>
                  <a:pt x="434" y="620"/>
                </a:moveTo>
                <a:lnTo>
                  <a:pt x="434" y="618"/>
                </a:lnTo>
                <a:lnTo>
                  <a:pt x="434" y="62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Marinette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791200" y="51054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Marinette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6430662" y="510643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855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63"/>
          <p:cNvSpPr>
            <a:spLocks/>
          </p:cNvSpPr>
          <p:nvPr/>
        </p:nvSpPr>
        <p:spPr bwMode="auto">
          <a:xfrm>
            <a:off x="2257425" y="792892"/>
            <a:ext cx="4675128" cy="5181600"/>
          </a:xfrm>
          <a:custGeom>
            <a:avLst/>
            <a:gdLst>
              <a:gd name="T0" fmla="*/ 240 w 240"/>
              <a:gd name="T1" fmla="*/ 37 h 266"/>
              <a:gd name="T2" fmla="*/ 240 w 240"/>
              <a:gd name="T3" fmla="*/ 58 h 266"/>
              <a:gd name="T4" fmla="*/ 239 w 240"/>
              <a:gd name="T5" fmla="*/ 69 h 266"/>
              <a:gd name="T6" fmla="*/ 236 w 240"/>
              <a:gd name="T7" fmla="*/ 77 h 266"/>
              <a:gd name="T8" fmla="*/ 233 w 240"/>
              <a:gd name="T9" fmla="*/ 81 h 266"/>
              <a:gd name="T10" fmla="*/ 227 w 240"/>
              <a:gd name="T11" fmla="*/ 88 h 266"/>
              <a:gd name="T12" fmla="*/ 226 w 240"/>
              <a:gd name="T13" fmla="*/ 94 h 266"/>
              <a:gd name="T14" fmla="*/ 224 w 240"/>
              <a:gd name="T15" fmla="*/ 104 h 266"/>
              <a:gd name="T16" fmla="*/ 224 w 240"/>
              <a:gd name="T17" fmla="*/ 112 h 266"/>
              <a:gd name="T18" fmla="*/ 226 w 240"/>
              <a:gd name="T19" fmla="*/ 123 h 266"/>
              <a:gd name="T20" fmla="*/ 227 w 240"/>
              <a:gd name="T21" fmla="*/ 129 h 266"/>
              <a:gd name="T22" fmla="*/ 230 w 240"/>
              <a:gd name="T23" fmla="*/ 135 h 266"/>
              <a:gd name="T24" fmla="*/ 236 w 240"/>
              <a:gd name="T25" fmla="*/ 139 h 266"/>
              <a:gd name="T26" fmla="*/ 239 w 240"/>
              <a:gd name="T27" fmla="*/ 142 h 266"/>
              <a:gd name="T28" fmla="*/ 240 w 240"/>
              <a:gd name="T29" fmla="*/ 152 h 266"/>
              <a:gd name="T30" fmla="*/ 239 w 240"/>
              <a:gd name="T31" fmla="*/ 157 h 266"/>
              <a:gd name="T32" fmla="*/ 237 w 240"/>
              <a:gd name="T33" fmla="*/ 161 h 266"/>
              <a:gd name="T34" fmla="*/ 234 w 240"/>
              <a:gd name="T35" fmla="*/ 164 h 266"/>
              <a:gd name="T36" fmla="*/ 230 w 240"/>
              <a:gd name="T37" fmla="*/ 167 h 266"/>
              <a:gd name="T38" fmla="*/ 213 w 240"/>
              <a:gd name="T39" fmla="*/ 168 h 266"/>
              <a:gd name="T40" fmla="*/ 207 w 240"/>
              <a:gd name="T41" fmla="*/ 170 h 266"/>
              <a:gd name="T42" fmla="*/ 204 w 240"/>
              <a:gd name="T43" fmla="*/ 173 h 266"/>
              <a:gd name="T44" fmla="*/ 201 w 240"/>
              <a:gd name="T45" fmla="*/ 179 h 266"/>
              <a:gd name="T46" fmla="*/ 199 w 240"/>
              <a:gd name="T47" fmla="*/ 187 h 266"/>
              <a:gd name="T48" fmla="*/ 198 w 240"/>
              <a:gd name="T49" fmla="*/ 205 h 266"/>
              <a:gd name="T50" fmla="*/ 199 w 240"/>
              <a:gd name="T51" fmla="*/ 238 h 266"/>
              <a:gd name="T52" fmla="*/ 198 w 240"/>
              <a:gd name="T53" fmla="*/ 248 h 266"/>
              <a:gd name="T54" fmla="*/ 195 w 240"/>
              <a:gd name="T55" fmla="*/ 256 h 266"/>
              <a:gd name="T56" fmla="*/ 192 w 240"/>
              <a:gd name="T57" fmla="*/ 259 h 266"/>
              <a:gd name="T58" fmla="*/ 186 w 240"/>
              <a:gd name="T59" fmla="*/ 263 h 266"/>
              <a:gd name="T60" fmla="*/ 176 w 240"/>
              <a:gd name="T61" fmla="*/ 263 h 266"/>
              <a:gd name="T62" fmla="*/ 156 w 240"/>
              <a:gd name="T63" fmla="*/ 264 h 266"/>
              <a:gd name="T64" fmla="*/ 70 w 240"/>
              <a:gd name="T65" fmla="*/ 264 h 266"/>
              <a:gd name="T66" fmla="*/ 21 w 240"/>
              <a:gd name="T67" fmla="*/ 264 h 266"/>
              <a:gd name="T68" fmla="*/ 13 w 240"/>
              <a:gd name="T69" fmla="*/ 264 h 266"/>
              <a:gd name="T70" fmla="*/ 6 w 240"/>
              <a:gd name="T71" fmla="*/ 261 h 266"/>
              <a:gd name="T72" fmla="*/ 3 w 240"/>
              <a:gd name="T73" fmla="*/ 256 h 266"/>
              <a:gd name="T74" fmla="*/ 0 w 240"/>
              <a:gd name="T75" fmla="*/ 248 h 266"/>
              <a:gd name="T76" fmla="*/ 0 w 240"/>
              <a:gd name="T77" fmla="*/ 237 h 266"/>
              <a:gd name="T78" fmla="*/ 0 w 240"/>
              <a:gd name="T79" fmla="*/ 216 h 266"/>
              <a:gd name="T80" fmla="*/ 0 w 240"/>
              <a:gd name="T81" fmla="*/ 87 h 266"/>
              <a:gd name="T82" fmla="*/ 0 w 240"/>
              <a:gd name="T83" fmla="*/ 32 h 266"/>
              <a:gd name="T84" fmla="*/ 0 w 240"/>
              <a:gd name="T85" fmla="*/ 19 h 266"/>
              <a:gd name="T86" fmla="*/ 3 w 240"/>
              <a:gd name="T87" fmla="*/ 11 h 266"/>
              <a:gd name="T88" fmla="*/ 5 w 240"/>
              <a:gd name="T89" fmla="*/ 8 h 266"/>
              <a:gd name="T90" fmla="*/ 7 w 240"/>
              <a:gd name="T91" fmla="*/ 5 h 266"/>
              <a:gd name="T92" fmla="*/ 15 w 240"/>
              <a:gd name="T93" fmla="*/ 3 h 266"/>
              <a:gd name="T94" fmla="*/ 26 w 240"/>
              <a:gd name="T95" fmla="*/ 1 h 266"/>
              <a:gd name="T96" fmla="*/ 86 w 240"/>
              <a:gd name="T97" fmla="*/ 3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0" h="266">
                <a:moveTo>
                  <a:pt x="240" y="0"/>
                </a:moveTo>
                <a:lnTo>
                  <a:pt x="240" y="26"/>
                </a:lnTo>
                <a:lnTo>
                  <a:pt x="240" y="37"/>
                </a:lnTo>
                <a:lnTo>
                  <a:pt x="240" y="45"/>
                </a:lnTo>
                <a:lnTo>
                  <a:pt x="240" y="52"/>
                </a:lnTo>
                <a:lnTo>
                  <a:pt x="240" y="58"/>
                </a:lnTo>
                <a:lnTo>
                  <a:pt x="240" y="64"/>
                </a:lnTo>
                <a:lnTo>
                  <a:pt x="239" y="67"/>
                </a:lnTo>
                <a:lnTo>
                  <a:pt x="239" y="69"/>
                </a:lnTo>
                <a:lnTo>
                  <a:pt x="239" y="71"/>
                </a:lnTo>
                <a:lnTo>
                  <a:pt x="237" y="74"/>
                </a:lnTo>
                <a:lnTo>
                  <a:pt x="236" y="77"/>
                </a:lnTo>
                <a:lnTo>
                  <a:pt x="236" y="78"/>
                </a:lnTo>
                <a:lnTo>
                  <a:pt x="234" y="80"/>
                </a:lnTo>
                <a:lnTo>
                  <a:pt x="233" y="81"/>
                </a:lnTo>
                <a:lnTo>
                  <a:pt x="230" y="84"/>
                </a:lnTo>
                <a:lnTo>
                  <a:pt x="229" y="85"/>
                </a:lnTo>
                <a:lnTo>
                  <a:pt x="227" y="88"/>
                </a:lnTo>
                <a:lnTo>
                  <a:pt x="227" y="90"/>
                </a:lnTo>
                <a:lnTo>
                  <a:pt x="226" y="91"/>
                </a:lnTo>
                <a:lnTo>
                  <a:pt x="226" y="94"/>
                </a:lnTo>
                <a:lnTo>
                  <a:pt x="226" y="96"/>
                </a:lnTo>
                <a:lnTo>
                  <a:pt x="224" y="100"/>
                </a:lnTo>
                <a:lnTo>
                  <a:pt x="224" y="104"/>
                </a:lnTo>
                <a:lnTo>
                  <a:pt x="224" y="106"/>
                </a:lnTo>
                <a:lnTo>
                  <a:pt x="224" y="109"/>
                </a:lnTo>
                <a:lnTo>
                  <a:pt x="224" y="112"/>
                </a:lnTo>
                <a:lnTo>
                  <a:pt x="224" y="116"/>
                </a:lnTo>
                <a:lnTo>
                  <a:pt x="226" y="120"/>
                </a:lnTo>
                <a:lnTo>
                  <a:pt x="226" y="123"/>
                </a:lnTo>
                <a:lnTo>
                  <a:pt x="226" y="125"/>
                </a:lnTo>
                <a:lnTo>
                  <a:pt x="227" y="128"/>
                </a:lnTo>
                <a:lnTo>
                  <a:pt x="227" y="129"/>
                </a:lnTo>
                <a:lnTo>
                  <a:pt x="229" y="132"/>
                </a:lnTo>
                <a:lnTo>
                  <a:pt x="230" y="133"/>
                </a:lnTo>
                <a:lnTo>
                  <a:pt x="230" y="135"/>
                </a:lnTo>
                <a:lnTo>
                  <a:pt x="232" y="136"/>
                </a:lnTo>
                <a:lnTo>
                  <a:pt x="236" y="139"/>
                </a:lnTo>
                <a:lnTo>
                  <a:pt x="236" y="139"/>
                </a:lnTo>
                <a:lnTo>
                  <a:pt x="237" y="139"/>
                </a:lnTo>
                <a:lnTo>
                  <a:pt x="237" y="141"/>
                </a:lnTo>
                <a:lnTo>
                  <a:pt x="239" y="142"/>
                </a:lnTo>
                <a:lnTo>
                  <a:pt x="239" y="145"/>
                </a:lnTo>
                <a:lnTo>
                  <a:pt x="240" y="148"/>
                </a:lnTo>
                <a:lnTo>
                  <a:pt x="240" y="152"/>
                </a:lnTo>
                <a:lnTo>
                  <a:pt x="240" y="154"/>
                </a:lnTo>
                <a:lnTo>
                  <a:pt x="240" y="155"/>
                </a:lnTo>
                <a:lnTo>
                  <a:pt x="239" y="157"/>
                </a:lnTo>
                <a:lnTo>
                  <a:pt x="239" y="158"/>
                </a:lnTo>
                <a:lnTo>
                  <a:pt x="239" y="160"/>
                </a:lnTo>
                <a:lnTo>
                  <a:pt x="237" y="161"/>
                </a:lnTo>
                <a:lnTo>
                  <a:pt x="237" y="163"/>
                </a:lnTo>
                <a:lnTo>
                  <a:pt x="236" y="164"/>
                </a:lnTo>
                <a:lnTo>
                  <a:pt x="234" y="164"/>
                </a:lnTo>
                <a:lnTo>
                  <a:pt x="233" y="165"/>
                </a:lnTo>
                <a:lnTo>
                  <a:pt x="232" y="165"/>
                </a:lnTo>
                <a:lnTo>
                  <a:pt x="230" y="167"/>
                </a:lnTo>
                <a:lnTo>
                  <a:pt x="227" y="167"/>
                </a:lnTo>
                <a:lnTo>
                  <a:pt x="223" y="168"/>
                </a:lnTo>
                <a:lnTo>
                  <a:pt x="213" y="168"/>
                </a:lnTo>
                <a:lnTo>
                  <a:pt x="211" y="168"/>
                </a:lnTo>
                <a:lnTo>
                  <a:pt x="210" y="170"/>
                </a:lnTo>
                <a:lnTo>
                  <a:pt x="207" y="170"/>
                </a:lnTo>
                <a:lnTo>
                  <a:pt x="207" y="171"/>
                </a:lnTo>
                <a:lnTo>
                  <a:pt x="205" y="171"/>
                </a:lnTo>
                <a:lnTo>
                  <a:pt x="204" y="173"/>
                </a:lnTo>
                <a:lnTo>
                  <a:pt x="202" y="174"/>
                </a:lnTo>
                <a:lnTo>
                  <a:pt x="201" y="176"/>
                </a:lnTo>
                <a:lnTo>
                  <a:pt x="201" y="179"/>
                </a:lnTo>
                <a:lnTo>
                  <a:pt x="199" y="181"/>
                </a:lnTo>
                <a:lnTo>
                  <a:pt x="199" y="184"/>
                </a:lnTo>
                <a:lnTo>
                  <a:pt x="199" y="187"/>
                </a:lnTo>
                <a:lnTo>
                  <a:pt x="199" y="192"/>
                </a:lnTo>
                <a:lnTo>
                  <a:pt x="198" y="197"/>
                </a:lnTo>
                <a:lnTo>
                  <a:pt x="198" y="205"/>
                </a:lnTo>
                <a:lnTo>
                  <a:pt x="199" y="222"/>
                </a:lnTo>
                <a:lnTo>
                  <a:pt x="199" y="231"/>
                </a:lnTo>
                <a:lnTo>
                  <a:pt x="199" y="238"/>
                </a:lnTo>
                <a:lnTo>
                  <a:pt x="198" y="243"/>
                </a:lnTo>
                <a:lnTo>
                  <a:pt x="198" y="244"/>
                </a:lnTo>
                <a:lnTo>
                  <a:pt x="198" y="248"/>
                </a:lnTo>
                <a:lnTo>
                  <a:pt x="198" y="250"/>
                </a:lnTo>
                <a:lnTo>
                  <a:pt x="197" y="253"/>
                </a:lnTo>
                <a:lnTo>
                  <a:pt x="195" y="256"/>
                </a:lnTo>
                <a:lnTo>
                  <a:pt x="195" y="257"/>
                </a:lnTo>
                <a:lnTo>
                  <a:pt x="194" y="259"/>
                </a:lnTo>
                <a:lnTo>
                  <a:pt x="192" y="259"/>
                </a:lnTo>
                <a:lnTo>
                  <a:pt x="191" y="260"/>
                </a:lnTo>
                <a:lnTo>
                  <a:pt x="188" y="261"/>
                </a:lnTo>
                <a:lnTo>
                  <a:pt x="186" y="263"/>
                </a:lnTo>
                <a:lnTo>
                  <a:pt x="183" y="263"/>
                </a:lnTo>
                <a:lnTo>
                  <a:pt x="181" y="263"/>
                </a:lnTo>
                <a:lnTo>
                  <a:pt x="176" y="263"/>
                </a:lnTo>
                <a:lnTo>
                  <a:pt x="173" y="264"/>
                </a:lnTo>
                <a:lnTo>
                  <a:pt x="166" y="264"/>
                </a:lnTo>
                <a:lnTo>
                  <a:pt x="156" y="264"/>
                </a:lnTo>
                <a:lnTo>
                  <a:pt x="121" y="264"/>
                </a:lnTo>
                <a:lnTo>
                  <a:pt x="95" y="264"/>
                </a:lnTo>
                <a:lnTo>
                  <a:pt x="70" y="264"/>
                </a:lnTo>
                <a:lnTo>
                  <a:pt x="32" y="266"/>
                </a:lnTo>
                <a:lnTo>
                  <a:pt x="25" y="266"/>
                </a:lnTo>
                <a:lnTo>
                  <a:pt x="21" y="264"/>
                </a:lnTo>
                <a:lnTo>
                  <a:pt x="18" y="264"/>
                </a:lnTo>
                <a:lnTo>
                  <a:pt x="15" y="264"/>
                </a:lnTo>
                <a:lnTo>
                  <a:pt x="13" y="264"/>
                </a:lnTo>
                <a:lnTo>
                  <a:pt x="10" y="263"/>
                </a:lnTo>
                <a:lnTo>
                  <a:pt x="9" y="263"/>
                </a:lnTo>
                <a:lnTo>
                  <a:pt x="6" y="261"/>
                </a:lnTo>
                <a:lnTo>
                  <a:pt x="5" y="259"/>
                </a:lnTo>
                <a:lnTo>
                  <a:pt x="3" y="259"/>
                </a:lnTo>
                <a:lnTo>
                  <a:pt x="3" y="256"/>
                </a:lnTo>
                <a:lnTo>
                  <a:pt x="2" y="254"/>
                </a:lnTo>
                <a:lnTo>
                  <a:pt x="2" y="251"/>
                </a:lnTo>
                <a:lnTo>
                  <a:pt x="0" y="248"/>
                </a:lnTo>
                <a:lnTo>
                  <a:pt x="0" y="245"/>
                </a:lnTo>
                <a:lnTo>
                  <a:pt x="0" y="243"/>
                </a:lnTo>
                <a:lnTo>
                  <a:pt x="0" y="237"/>
                </a:lnTo>
                <a:lnTo>
                  <a:pt x="0" y="232"/>
                </a:lnTo>
                <a:lnTo>
                  <a:pt x="0" y="224"/>
                </a:lnTo>
                <a:lnTo>
                  <a:pt x="0" y="216"/>
                </a:lnTo>
                <a:lnTo>
                  <a:pt x="0" y="149"/>
                </a:lnTo>
                <a:lnTo>
                  <a:pt x="0" y="116"/>
                </a:lnTo>
                <a:lnTo>
                  <a:pt x="0" y="87"/>
                </a:lnTo>
                <a:lnTo>
                  <a:pt x="0" y="49"/>
                </a:lnTo>
                <a:lnTo>
                  <a:pt x="0" y="37"/>
                </a:lnTo>
                <a:lnTo>
                  <a:pt x="0" y="32"/>
                </a:lnTo>
                <a:lnTo>
                  <a:pt x="0" y="24"/>
                </a:lnTo>
                <a:lnTo>
                  <a:pt x="0" y="21"/>
                </a:lnTo>
                <a:lnTo>
                  <a:pt x="0" y="19"/>
                </a:lnTo>
                <a:lnTo>
                  <a:pt x="2" y="14"/>
                </a:lnTo>
                <a:lnTo>
                  <a:pt x="2" y="13"/>
                </a:lnTo>
                <a:lnTo>
                  <a:pt x="3" y="11"/>
                </a:lnTo>
                <a:lnTo>
                  <a:pt x="3" y="10"/>
                </a:lnTo>
                <a:lnTo>
                  <a:pt x="3" y="8"/>
                </a:lnTo>
                <a:lnTo>
                  <a:pt x="5" y="8"/>
                </a:lnTo>
                <a:lnTo>
                  <a:pt x="5" y="7"/>
                </a:lnTo>
                <a:lnTo>
                  <a:pt x="6" y="7"/>
                </a:lnTo>
                <a:lnTo>
                  <a:pt x="7" y="5"/>
                </a:lnTo>
                <a:lnTo>
                  <a:pt x="10" y="4"/>
                </a:lnTo>
                <a:lnTo>
                  <a:pt x="12" y="4"/>
                </a:lnTo>
                <a:lnTo>
                  <a:pt x="15" y="3"/>
                </a:lnTo>
                <a:lnTo>
                  <a:pt x="18" y="3"/>
                </a:lnTo>
                <a:lnTo>
                  <a:pt x="22" y="3"/>
                </a:lnTo>
                <a:lnTo>
                  <a:pt x="26" y="1"/>
                </a:lnTo>
                <a:lnTo>
                  <a:pt x="34" y="1"/>
                </a:lnTo>
                <a:lnTo>
                  <a:pt x="61" y="3"/>
                </a:lnTo>
                <a:lnTo>
                  <a:pt x="86" y="3"/>
                </a:lnTo>
                <a:lnTo>
                  <a:pt x="186" y="1"/>
                </a:lnTo>
                <a:lnTo>
                  <a:pt x="240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Marquette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52578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308257" y="34875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Montello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6555611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44"/>
          <p:cNvSpPr>
            <a:spLocks/>
          </p:cNvSpPr>
          <p:nvPr/>
        </p:nvSpPr>
        <p:spPr bwMode="auto">
          <a:xfrm>
            <a:off x="1725582" y="1219200"/>
            <a:ext cx="5513418" cy="4114800"/>
          </a:xfrm>
          <a:custGeom>
            <a:avLst/>
            <a:gdLst>
              <a:gd name="T0" fmla="*/ 202 w 272"/>
              <a:gd name="T1" fmla="*/ 1 h 203"/>
              <a:gd name="T2" fmla="*/ 249 w 272"/>
              <a:gd name="T3" fmla="*/ 0 h 203"/>
              <a:gd name="T4" fmla="*/ 257 w 272"/>
              <a:gd name="T5" fmla="*/ 1 h 203"/>
              <a:gd name="T6" fmla="*/ 263 w 272"/>
              <a:gd name="T7" fmla="*/ 2 h 203"/>
              <a:gd name="T8" fmla="*/ 266 w 272"/>
              <a:gd name="T9" fmla="*/ 4 h 203"/>
              <a:gd name="T10" fmla="*/ 268 w 272"/>
              <a:gd name="T11" fmla="*/ 5 h 203"/>
              <a:gd name="T12" fmla="*/ 269 w 272"/>
              <a:gd name="T13" fmla="*/ 8 h 203"/>
              <a:gd name="T14" fmla="*/ 271 w 272"/>
              <a:gd name="T15" fmla="*/ 16 h 203"/>
              <a:gd name="T16" fmla="*/ 272 w 272"/>
              <a:gd name="T17" fmla="*/ 23 h 203"/>
              <a:gd name="T18" fmla="*/ 272 w 272"/>
              <a:gd name="T19" fmla="*/ 37 h 203"/>
              <a:gd name="T20" fmla="*/ 272 w 272"/>
              <a:gd name="T21" fmla="*/ 88 h 203"/>
              <a:gd name="T22" fmla="*/ 272 w 272"/>
              <a:gd name="T23" fmla="*/ 128 h 203"/>
              <a:gd name="T24" fmla="*/ 272 w 272"/>
              <a:gd name="T25" fmla="*/ 170 h 203"/>
              <a:gd name="T26" fmla="*/ 272 w 272"/>
              <a:gd name="T27" fmla="*/ 181 h 203"/>
              <a:gd name="T28" fmla="*/ 271 w 272"/>
              <a:gd name="T29" fmla="*/ 187 h 203"/>
              <a:gd name="T30" fmla="*/ 269 w 272"/>
              <a:gd name="T31" fmla="*/ 192 h 203"/>
              <a:gd name="T32" fmla="*/ 269 w 272"/>
              <a:gd name="T33" fmla="*/ 194 h 203"/>
              <a:gd name="T34" fmla="*/ 266 w 272"/>
              <a:gd name="T35" fmla="*/ 197 h 203"/>
              <a:gd name="T36" fmla="*/ 263 w 272"/>
              <a:gd name="T37" fmla="*/ 199 h 203"/>
              <a:gd name="T38" fmla="*/ 260 w 272"/>
              <a:gd name="T39" fmla="*/ 200 h 203"/>
              <a:gd name="T40" fmla="*/ 255 w 272"/>
              <a:gd name="T41" fmla="*/ 202 h 203"/>
              <a:gd name="T42" fmla="*/ 237 w 272"/>
              <a:gd name="T43" fmla="*/ 202 h 203"/>
              <a:gd name="T44" fmla="*/ 202 w 272"/>
              <a:gd name="T45" fmla="*/ 202 h 203"/>
              <a:gd name="T46" fmla="*/ 160 w 272"/>
              <a:gd name="T47" fmla="*/ 203 h 203"/>
              <a:gd name="T48" fmla="*/ 153 w 272"/>
              <a:gd name="T49" fmla="*/ 202 h 203"/>
              <a:gd name="T50" fmla="*/ 147 w 272"/>
              <a:gd name="T51" fmla="*/ 200 h 203"/>
              <a:gd name="T52" fmla="*/ 142 w 272"/>
              <a:gd name="T53" fmla="*/ 197 h 203"/>
              <a:gd name="T54" fmla="*/ 141 w 272"/>
              <a:gd name="T55" fmla="*/ 194 h 203"/>
              <a:gd name="T56" fmla="*/ 140 w 272"/>
              <a:gd name="T57" fmla="*/ 192 h 203"/>
              <a:gd name="T58" fmla="*/ 138 w 272"/>
              <a:gd name="T59" fmla="*/ 186 h 203"/>
              <a:gd name="T60" fmla="*/ 137 w 272"/>
              <a:gd name="T61" fmla="*/ 180 h 203"/>
              <a:gd name="T62" fmla="*/ 137 w 272"/>
              <a:gd name="T63" fmla="*/ 164 h 203"/>
              <a:gd name="T64" fmla="*/ 135 w 272"/>
              <a:gd name="T65" fmla="*/ 155 h 203"/>
              <a:gd name="T66" fmla="*/ 134 w 272"/>
              <a:gd name="T67" fmla="*/ 148 h 203"/>
              <a:gd name="T68" fmla="*/ 134 w 272"/>
              <a:gd name="T69" fmla="*/ 145 h 203"/>
              <a:gd name="T70" fmla="*/ 132 w 272"/>
              <a:gd name="T71" fmla="*/ 142 h 203"/>
              <a:gd name="T72" fmla="*/ 129 w 272"/>
              <a:gd name="T73" fmla="*/ 139 h 203"/>
              <a:gd name="T74" fmla="*/ 125 w 272"/>
              <a:gd name="T75" fmla="*/ 138 h 203"/>
              <a:gd name="T76" fmla="*/ 124 w 272"/>
              <a:gd name="T77" fmla="*/ 136 h 203"/>
              <a:gd name="T78" fmla="*/ 116 w 272"/>
              <a:gd name="T79" fmla="*/ 136 h 203"/>
              <a:gd name="T80" fmla="*/ 103 w 272"/>
              <a:gd name="T81" fmla="*/ 136 h 203"/>
              <a:gd name="T82" fmla="*/ 64 w 272"/>
              <a:gd name="T83" fmla="*/ 138 h 203"/>
              <a:gd name="T84" fmla="*/ 28 w 272"/>
              <a:gd name="T85" fmla="*/ 139 h 203"/>
              <a:gd name="T86" fmla="*/ 19 w 272"/>
              <a:gd name="T87" fmla="*/ 138 h 203"/>
              <a:gd name="T88" fmla="*/ 14 w 272"/>
              <a:gd name="T89" fmla="*/ 138 h 203"/>
              <a:gd name="T90" fmla="*/ 9 w 272"/>
              <a:gd name="T91" fmla="*/ 135 h 203"/>
              <a:gd name="T92" fmla="*/ 6 w 272"/>
              <a:gd name="T93" fmla="*/ 132 h 203"/>
              <a:gd name="T94" fmla="*/ 3 w 272"/>
              <a:gd name="T95" fmla="*/ 125 h 203"/>
              <a:gd name="T96" fmla="*/ 1 w 272"/>
              <a:gd name="T97" fmla="*/ 120 h 203"/>
              <a:gd name="T98" fmla="*/ 1 w 272"/>
              <a:gd name="T99" fmla="*/ 112 h 203"/>
              <a:gd name="T100" fmla="*/ 0 w 272"/>
              <a:gd name="T101" fmla="*/ 97 h 203"/>
              <a:gd name="T102" fmla="*/ 0 w 272"/>
              <a:gd name="T103" fmla="*/ 49 h 203"/>
              <a:gd name="T104" fmla="*/ 0 w 272"/>
              <a:gd name="T105" fmla="*/ 34 h 203"/>
              <a:gd name="T106" fmla="*/ 0 w 272"/>
              <a:gd name="T107" fmla="*/ 21 h 203"/>
              <a:gd name="T108" fmla="*/ 1 w 272"/>
              <a:gd name="T109" fmla="*/ 14 h 203"/>
              <a:gd name="T110" fmla="*/ 3 w 272"/>
              <a:gd name="T111" fmla="*/ 10 h 203"/>
              <a:gd name="T112" fmla="*/ 6 w 272"/>
              <a:gd name="T113" fmla="*/ 7 h 203"/>
              <a:gd name="T114" fmla="*/ 9 w 272"/>
              <a:gd name="T115" fmla="*/ 5 h 203"/>
              <a:gd name="T116" fmla="*/ 14 w 272"/>
              <a:gd name="T117" fmla="*/ 4 h 203"/>
              <a:gd name="T118" fmla="*/ 19 w 272"/>
              <a:gd name="T119" fmla="*/ 2 h 203"/>
              <a:gd name="T120" fmla="*/ 32 w 272"/>
              <a:gd name="T121" fmla="*/ 2 h 203"/>
              <a:gd name="T122" fmla="*/ 77 w 272"/>
              <a:gd name="T123" fmla="*/ 2 h 203"/>
              <a:gd name="T124" fmla="*/ 186 w 272"/>
              <a:gd name="T125" fmla="*/ 1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2" h="203">
                <a:moveTo>
                  <a:pt x="186" y="1"/>
                </a:moveTo>
                <a:lnTo>
                  <a:pt x="202" y="1"/>
                </a:lnTo>
                <a:lnTo>
                  <a:pt x="240" y="0"/>
                </a:lnTo>
                <a:lnTo>
                  <a:pt x="249" y="0"/>
                </a:lnTo>
                <a:lnTo>
                  <a:pt x="255" y="0"/>
                </a:lnTo>
                <a:lnTo>
                  <a:pt x="257" y="1"/>
                </a:lnTo>
                <a:lnTo>
                  <a:pt x="260" y="1"/>
                </a:lnTo>
                <a:lnTo>
                  <a:pt x="263" y="2"/>
                </a:lnTo>
                <a:lnTo>
                  <a:pt x="265" y="2"/>
                </a:lnTo>
                <a:lnTo>
                  <a:pt x="266" y="4"/>
                </a:lnTo>
                <a:lnTo>
                  <a:pt x="268" y="5"/>
                </a:lnTo>
                <a:lnTo>
                  <a:pt x="268" y="5"/>
                </a:lnTo>
                <a:lnTo>
                  <a:pt x="269" y="7"/>
                </a:lnTo>
                <a:lnTo>
                  <a:pt x="269" y="8"/>
                </a:lnTo>
                <a:lnTo>
                  <a:pt x="271" y="11"/>
                </a:lnTo>
                <a:lnTo>
                  <a:pt x="271" y="16"/>
                </a:lnTo>
                <a:lnTo>
                  <a:pt x="271" y="20"/>
                </a:lnTo>
                <a:lnTo>
                  <a:pt x="272" y="23"/>
                </a:lnTo>
                <a:lnTo>
                  <a:pt x="272" y="32"/>
                </a:lnTo>
                <a:lnTo>
                  <a:pt x="272" y="37"/>
                </a:lnTo>
                <a:lnTo>
                  <a:pt x="272" y="45"/>
                </a:lnTo>
                <a:lnTo>
                  <a:pt x="272" y="88"/>
                </a:lnTo>
                <a:lnTo>
                  <a:pt x="272" y="107"/>
                </a:lnTo>
                <a:lnTo>
                  <a:pt x="272" y="128"/>
                </a:lnTo>
                <a:lnTo>
                  <a:pt x="272" y="160"/>
                </a:lnTo>
                <a:lnTo>
                  <a:pt x="272" y="170"/>
                </a:lnTo>
                <a:lnTo>
                  <a:pt x="272" y="177"/>
                </a:lnTo>
                <a:lnTo>
                  <a:pt x="272" y="181"/>
                </a:lnTo>
                <a:lnTo>
                  <a:pt x="272" y="184"/>
                </a:lnTo>
                <a:lnTo>
                  <a:pt x="271" y="187"/>
                </a:lnTo>
                <a:lnTo>
                  <a:pt x="271" y="190"/>
                </a:lnTo>
                <a:lnTo>
                  <a:pt x="269" y="192"/>
                </a:lnTo>
                <a:lnTo>
                  <a:pt x="269" y="193"/>
                </a:lnTo>
                <a:lnTo>
                  <a:pt x="269" y="194"/>
                </a:lnTo>
                <a:lnTo>
                  <a:pt x="268" y="196"/>
                </a:lnTo>
                <a:lnTo>
                  <a:pt x="266" y="197"/>
                </a:lnTo>
                <a:lnTo>
                  <a:pt x="265" y="199"/>
                </a:lnTo>
                <a:lnTo>
                  <a:pt x="263" y="199"/>
                </a:lnTo>
                <a:lnTo>
                  <a:pt x="262" y="200"/>
                </a:lnTo>
                <a:lnTo>
                  <a:pt x="260" y="200"/>
                </a:lnTo>
                <a:lnTo>
                  <a:pt x="257" y="202"/>
                </a:lnTo>
                <a:lnTo>
                  <a:pt x="255" y="202"/>
                </a:lnTo>
                <a:lnTo>
                  <a:pt x="247" y="202"/>
                </a:lnTo>
                <a:lnTo>
                  <a:pt x="237" y="202"/>
                </a:lnTo>
                <a:lnTo>
                  <a:pt x="217" y="202"/>
                </a:lnTo>
                <a:lnTo>
                  <a:pt x="202" y="202"/>
                </a:lnTo>
                <a:lnTo>
                  <a:pt x="164" y="203"/>
                </a:lnTo>
                <a:lnTo>
                  <a:pt x="160" y="203"/>
                </a:lnTo>
                <a:lnTo>
                  <a:pt x="157" y="203"/>
                </a:lnTo>
                <a:lnTo>
                  <a:pt x="153" y="202"/>
                </a:lnTo>
                <a:lnTo>
                  <a:pt x="150" y="202"/>
                </a:lnTo>
                <a:lnTo>
                  <a:pt x="147" y="200"/>
                </a:lnTo>
                <a:lnTo>
                  <a:pt x="144" y="199"/>
                </a:lnTo>
                <a:lnTo>
                  <a:pt x="142" y="197"/>
                </a:lnTo>
                <a:lnTo>
                  <a:pt x="141" y="196"/>
                </a:lnTo>
                <a:lnTo>
                  <a:pt x="141" y="194"/>
                </a:lnTo>
                <a:lnTo>
                  <a:pt x="140" y="193"/>
                </a:lnTo>
                <a:lnTo>
                  <a:pt x="140" y="192"/>
                </a:lnTo>
                <a:lnTo>
                  <a:pt x="138" y="189"/>
                </a:lnTo>
                <a:lnTo>
                  <a:pt x="138" y="186"/>
                </a:lnTo>
                <a:lnTo>
                  <a:pt x="138" y="183"/>
                </a:lnTo>
                <a:lnTo>
                  <a:pt x="137" y="180"/>
                </a:lnTo>
                <a:lnTo>
                  <a:pt x="137" y="177"/>
                </a:lnTo>
                <a:lnTo>
                  <a:pt x="137" y="164"/>
                </a:lnTo>
                <a:lnTo>
                  <a:pt x="137" y="158"/>
                </a:lnTo>
                <a:lnTo>
                  <a:pt x="135" y="155"/>
                </a:lnTo>
                <a:lnTo>
                  <a:pt x="135" y="152"/>
                </a:lnTo>
                <a:lnTo>
                  <a:pt x="134" y="148"/>
                </a:lnTo>
                <a:lnTo>
                  <a:pt x="134" y="145"/>
                </a:lnTo>
                <a:lnTo>
                  <a:pt x="134" y="145"/>
                </a:lnTo>
                <a:lnTo>
                  <a:pt x="132" y="144"/>
                </a:lnTo>
                <a:lnTo>
                  <a:pt x="132" y="142"/>
                </a:lnTo>
                <a:lnTo>
                  <a:pt x="131" y="141"/>
                </a:lnTo>
                <a:lnTo>
                  <a:pt x="129" y="139"/>
                </a:lnTo>
                <a:lnTo>
                  <a:pt x="126" y="139"/>
                </a:lnTo>
                <a:lnTo>
                  <a:pt x="125" y="138"/>
                </a:lnTo>
                <a:lnTo>
                  <a:pt x="124" y="138"/>
                </a:lnTo>
                <a:lnTo>
                  <a:pt x="124" y="136"/>
                </a:lnTo>
                <a:lnTo>
                  <a:pt x="121" y="136"/>
                </a:lnTo>
                <a:lnTo>
                  <a:pt x="116" y="136"/>
                </a:lnTo>
                <a:lnTo>
                  <a:pt x="109" y="136"/>
                </a:lnTo>
                <a:lnTo>
                  <a:pt x="103" y="136"/>
                </a:lnTo>
                <a:lnTo>
                  <a:pt x="94" y="136"/>
                </a:lnTo>
                <a:lnTo>
                  <a:pt x="64" y="138"/>
                </a:lnTo>
                <a:lnTo>
                  <a:pt x="36" y="139"/>
                </a:lnTo>
                <a:lnTo>
                  <a:pt x="28" y="139"/>
                </a:lnTo>
                <a:lnTo>
                  <a:pt x="20" y="138"/>
                </a:lnTo>
                <a:lnTo>
                  <a:pt x="19" y="138"/>
                </a:lnTo>
                <a:lnTo>
                  <a:pt x="17" y="138"/>
                </a:lnTo>
                <a:lnTo>
                  <a:pt x="14" y="138"/>
                </a:lnTo>
                <a:lnTo>
                  <a:pt x="12" y="136"/>
                </a:lnTo>
                <a:lnTo>
                  <a:pt x="9" y="135"/>
                </a:lnTo>
                <a:lnTo>
                  <a:pt x="7" y="133"/>
                </a:lnTo>
                <a:lnTo>
                  <a:pt x="6" y="132"/>
                </a:lnTo>
                <a:lnTo>
                  <a:pt x="4" y="129"/>
                </a:lnTo>
                <a:lnTo>
                  <a:pt x="3" y="125"/>
                </a:lnTo>
                <a:lnTo>
                  <a:pt x="3" y="123"/>
                </a:lnTo>
                <a:lnTo>
                  <a:pt x="1" y="120"/>
                </a:lnTo>
                <a:lnTo>
                  <a:pt x="1" y="116"/>
                </a:lnTo>
                <a:lnTo>
                  <a:pt x="1" y="112"/>
                </a:lnTo>
                <a:lnTo>
                  <a:pt x="1" y="109"/>
                </a:lnTo>
                <a:lnTo>
                  <a:pt x="0" y="97"/>
                </a:lnTo>
                <a:lnTo>
                  <a:pt x="0" y="77"/>
                </a:lnTo>
                <a:lnTo>
                  <a:pt x="0" y="49"/>
                </a:lnTo>
                <a:lnTo>
                  <a:pt x="0" y="40"/>
                </a:lnTo>
                <a:lnTo>
                  <a:pt x="0" y="34"/>
                </a:lnTo>
                <a:lnTo>
                  <a:pt x="0" y="27"/>
                </a:lnTo>
                <a:lnTo>
                  <a:pt x="0" y="21"/>
                </a:lnTo>
                <a:lnTo>
                  <a:pt x="1" y="17"/>
                </a:lnTo>
                <a:lnTo>
                  <a:pt x="1" y="14"/>
                </a:lnTo>
                <a:lnTo>
                  <a:pt x="3" y="11"/>
                </a:lnTo>
                <a:lnTo>
                  <a:pt x="3" y="10"/>
                </a:lnTo>
                <a:lnTo>
                  <a:pt x="4" y="8"/>
                </a:lnTo>
                <a:lnTo>
                  <a:pt x="6" y="7"/>
                </a:lnTo>
                <a:lnTo>
                  <a:pt x="7" y="5"/>
                </a:lnTo>
                <a:lnTo>
                  <a:pt x="9" y="5"/>
                </a:lnTo>
                <a:lnTo>
                  <a:pt x="10" y="5"/>
                </a:lnTo>
                <a:lnTo>
                  <a:pt x="14" y="4"/>
                </a:lnTo>
                <a:lnTo>
                  <a:pt x="17" y="4"/>
                </a:lnTo>
                <a:lnTo>
                  <a:pt x="19" y="2"/>
                </a:lnTo>
                <a:lnTo>
                  <a:pt x="23" y="2"/>
                </a:lnTo>
                <a:lnTo>
                  <a:pt x="32" y="2"/>
                </a:lnTo>
                <a:lnTo>
                  <a:pt x="58" y="2"/>
                </a:lnTo>
                <a:lnTo>
                  <a:pt x="77" y="2"/>
                </a:lnTo>
                <a:lnTo>
                  <a:pt x="148" y="2"/>
                </a:lnTo>
                <a:lnTo>
                  <a:pt x="186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4" y="455613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Menominee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600700" y="463057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Keshena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562600" y="4800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455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58"/>
          <p:cNvSpPr>
            <a:spLocks/>
          </p:cNvSpPr>
          <p:nvPr/>
        </p:nvSpPr>
        <p:spPr bwMode="auto">
          <a:xfrm>
            <a:off x="2917030" y="449435"/>
            <a:ext cx="2957513" cy="5871838"/>
          </a:xfrm>
          <a:custGeom>
            <a:avLst/>
            <a:gdLst>
              <a:gd name="T0" fmla="*/ 98 w 137"/>
              <a:gd name="T1" fmla="*/ 1 h 272"/>
              <a:gd name="T2" fmla="*/ 99 w 137"/>
              <a:gd name="T3" fmla="*/ 10 h 272"/>
              <a:gd name="T4" fmla="*/ 99 w 137"/>
              <a:gd name="T5" fmla="*/ 22 h 272"/>
              <a:gd name="T6" fmla="*/ 96 w 137"/>
              <a:gd name="T7" fmla="*/ 42 h 272"/>
              <a:gd name="T8" fmla="*/ 98 w 137"/>
              <a:gd name="T9" fmla="*/ 51 h 272"/>
              <a:gd name="T10" fmla="*/ 101 w 137"/>
              <a:gd name="T11" fmla="*/ 61 h 272"/>
              <a:gd name="T12" fmla="*/ 107 w 137"/>
              <a:gd name="T13" fmla="*/ 74 h 272"/>
              <a:gd name="T14" fmla="*/ 109 w 137"/>
              <a:gd name="T15" fmla="*/ 81 h 272"/>
              <a:gd name="T16" fmla="*/ 111 w 137"/>
              <a:gd name="T17" fmla="*/ 92 h 272"/>
              <a:gd name="T18" fmla="*/ 109 w 137"/>
              <a:gd name="T19" fmla="*/ 100 h 272"/>
              <a:gd name="T20" fmla="*/ 105 w 137"/>
              <a:gd name="T21" fmla="*/ 109 h 272"/>
              <a:gd name="T22" fmla="*/ 101 w 137"/>
              <a:gd name="T23" fmla="*/ 119 h 272"/>
              <a:gd name="T24" fmla="*/ 99 w 137"/>
              <a:gd name="T25" fmla="*/ 125 h 272"/>
              <a:gd name="T26" fmla="*/ 99 w 137"/>
              <a:gd name="T27" fmla="*/ 131 h 272"/>
              <a:gd name="T28" fmla="*/ 101 w 137"/>
              <a:gd name="T29" fmla="*/ 138 h 272"/>
              <a:gd name="T30" fmla="*/ 104 w 137"/>
              <a:gd name="T31" fmla="*/ 144 h 272"/>
              <a:gd name="T32" fmla="*/ 111 w 137"/>
              <a:gd name="T33" fmla="*/ 154 h 272"/>
              <a:gd name="T34" fmla="*/ 120 w 137"/>
              <a:gd name="T35" fmla="*/ 167 h 272"/>
              <a:gd name="T36" fmla="*/ 124 w 137"/>
              <a:gd name="T37" fmla="*/ 175 h 272"/>
              <a:gd name="T38" fmla="*/ 127 w 137"/>
              <a:gd name="T39" fmla="*/ 186 h 272"/>
              <a:gd name="T40" fmla="*/ 130 w 137"/>
              <a:gd name="T41" fmla="*/ 202 h 272"/>
              <a:gd name="T42" fmla="*/ 131 w 137"/>
              <a:gd name="T43" fmla="*/ 218 h 272"/>
              <a:gd name="T44" fmla="*/ 131 w 137"/>
              <a:gd name="T45" fmla="*/ 233 h 272"/>
              <a:gd name="T46" fmla="*/ 134 w 137"/>
              <a:gd name="T47" fmla="*/ 244 h 272"/>
              <a:gd name="T48" fmla="*/ 137 w 137"/>
              <a:gd name="T49" fmla="*/ 262 h 272"/>
              <a:gd name="T50" fmla="*/ 136 w 137"/>
              <a:gd name="T51" fmla="*/ 266 h 272"/>
              <a:gd name="T52" fmla="*/ 131 w 137"/>
              <a:gd name="T53" fmla="*/ 269 h 272"/>
              <a:gd name="T54" fmla="*/ 123 w 137"/>
              <a:gd name="T55" fmla="*/ 271 h 272"/>
              <a:gd name="T56" fmla="*/ 69 w 137"/>
              <a:gd name="T57" fmla="*/ 271 h 272"/>
              <a:gd name="T58" fmla="*/ 28 w 137"/>
              <a:gd name="T59" fmla="*/ 272 h 272"/>
              <a:gd name="T60" fmla="*/ 16 w 137"/>
              <a:gd name="T61" fmla="*/ 272 h 272"/>
              <a:gd name="T62" fmla="*/ 11 w 137"/>
              <a:gd name="T63" fmla="*/ 269 h 272"/>
              <a:gd name="T64" fmla="*/ 8 w 137"/>
              <a:gd name="T65" fmla="*/ 265 h 272"/>
              <a:gd name="T66" fmla="*/ 6 w 137"/>
              <a:gd name="T67" fmla="*/ 262 h 272"/>
              <a:gd name="T68" fmla="*/ 5 w 137"/>
              <a:gd name="T69" fmla="*/ 255 h 272"/>
              <a:gd name="T70" fmla="*/ 3 w 137"/>
              <a:gd name="T71" fmla="*/ 243 h 272"/>
              <a:gd name="T72" fmla="*/ 2 w 137"/>
              <a:gd name="T73" fmla="*/ 201 h 272"/>
              <a:gd name="T74" fmla="*/ 2 w 137"/>
              <a:gd name="T75" fmla="*/ 134 h 272"/>
              <a:gd name="T76" fmla="*/ 0 w 137"/>
              <a:gd name="T77" fmla="*/ 54 h 272"/>
              <a:gd name="T78" fmla="*/ 0 w 137"/>
              <a:gd name="T79" fmla="*/ 31 h 272"/>
              <a:gd name="T80" fmla="*/ 2 w 137"/>
              <a:gd name="T81" fmla="*/ 19 h 272"/>
              <a:gd name="T82" fmla="*/ 3 w 137"/>
              <a:gd name="T83" fmla="*/ 12 h 272"/>
              <a:gd name="T84" fmla="*/ 6 w 137"/>
              <a:gd name="T85" fmla="*/ 7 h 272"/>
              <a:gd name="T86" fmla="*/ 9 w 137"/>
              <a:gd name="T87" fmla="*/ 4 h 272"/>
              <a:gd name="T88" fmla="*/ 19 w 137"/>
              <a:gd name="T89" fmla="*/ 1 h 272"/>
              <a:gd name="T90" fmla="*/ 35 w 137"/>
              <a:gd name="T91" fmla="*/ 0 h 272"/>
              <a:gd name="T92" fmla="*/ 96 w 137"/>
              <a:gd name="T93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7" h="272">
                <a:moveTo>
                  <a:pt x="96" y="0"/>
                </a:moveTo>
                <a:lnTo>
                  <a:pt x="98" y="0"/>
                </a:lnTo>
                <a:lnTo>
                  <a:pt x="98" y="1"/>
                </a:lnTo>
                <a:lnTo>
                  <a:pt x="98" y="3"/>
                </a:lnTo>
                <a:lnTo>
                  <a:pt x="99" y="6"/>
                </a:lnTo>
                <a:lnTo>
                  <a:pt x="99" y="10"/>
                </a:lnTo>
                <a:lnTo>
                  <a:pt x="99" y="15"/>
                </a:lnTo>
                <a:lnTo>
                  <a:pt x="99" y="17"/>
                </a:lnTo>
                <a:lnTo>
                  <a:pt x="99" y="22"/>
                </a:lnTo>
                <a:lnTo>
                  <a:pt x="98" y="35"/>
                </a:lnTo>
                <a:lnTo>
                  <a:pt x="96" y="41"/>
                </a:lnTo>
                <a:lnTo>
                  <a:pt x="96" y="42"/>
                </a:lnTo>
                <a:lnTo>
                  <a:pt x="96" y="47"/>
                </a:lnTo>
                <a:lnTo>
                  <a:pt x="98" y="48"/>
                </a:lnTo>
                <a:lnTo>
                  <a:pt x="98" y="51"/>
                </a:lnTo>
                <a:lnTo>
                  <a:pt x="98" y="54"/>
                </a:lnTo>
                <a:lnTo>
                  <a:pt x="99" y="58"/>
                </a:lnTo>
                <a:lnTo>
                  <a:pt x="101" y="61"/>
                </a:lnTo>
                <a:lnTo>
                  <a:pt x="102" y="64"/>
                </a:lnTo>
                <a:lnTo>
                  <a:pt x="105" y="70"/>
                </a:lnTo>
                <a:lnTo>
                  <a:pt x="107" y="74"/>
                </a:lnTo>
                <a:lnTo>
                  <a:pt x="108" y="77"/>
                </a:lnTo>
                <a:lnTo>
                  <a:pt x="109" y="79"/>
                </a:lnTo>
                <a:lnTo>
                  <a:pt x="109" y="81"/>
                </a:lnTo>
                <a:lnTo>
                  <a:pt x="111" y="84"/>
                </a:lnTo>
                <a:lnTo>
                  <a:pt x="111" y="89"/>
                </a:lnTo>
                <a:lnTo>
                  <a:pt x="111" y="92"/>
                </a:lnTo>
                <a:lnTo>
                  <a:pt x="111" y="95"/>
                </a:lnTo>
                <a:lnTo>
                  <a:pt x="111" y="97"/>
                </a:lnTo>
                <a:lnTo>
                  <a:pt x="109" y="100"/>
                </a:lnTo>
                <a:lnTo>
                  <a:pt x="108" y="102"/>
                </a:lnTo>
                <a:lnTo>
                  <a:pt x="107" y="105"/>
                </a:lnTo>
                <a:lnTo>
                  <a:pt x="105" y="109"/>
                </a:lnTo>
                <a:lnTo>
                  <a:pt x="104" y="111"/>
                </a:lnTo>
                <a:lnTo>
                  <a:pt x="102" y="115"/>
                </a:lnTo>
                <a:lnTo>
                  <a:pt x="101" y="119"/>
                </a:lnTo>
                <a:lnTo>
                  <a:pt x="99" y="121"/>
                </a:lnTo>
                <a:lnTo>
                  <a:pt x="99" y="122"/>
                </a:lnTo>
                <a:lnTo>
                  <a:pt x="99" y="125"/>
                </a:lnTo>
                <a:lnTo>
                  <a:pt x="99" y="128"/>
                </a:lnTo>
                <a:lnTo>
                  <a:pt x="99" y="129"/>
                </a:lnTo>
                <a:lnTo>
                  <a:pt x="99" y="131"/>
                </a:lnTo>
                <a:lnTo>
                  <a:pt x="99" y="132"/>
                </a:lnTo>
                <a:lnTo>
                  <a:pt x="99" y="135"/>
                </a:lnTo>
                <a:lnTo>
                  <a:pt x="101" y="138"/>
                </a:lnTo>
                <a:lnTo>
                  <a:pt x="102" y="140"/>
                </a:lnTo>
                <a:lnTo>
                  <a:pt x="102" y="141"/>
                </a:lnTo>
                <a:lnTo>
                  <a:pt x="104" y="144"/>
                </a:lnTo>
                <a:lnTo>
                  <a:pt x="107" y="147"/>
                </a:lnTo>
                <a:lnTo>
                  <a:pt x="108" y="150"/>
                </a:lnTo>
                <a:lnTo>
                  <a:pt x="111" y="154"/>
                </a:lnTo>
                <a:lnTo>
                  <a:pt x="114" y="159"/>
                </a:lnTo>
                <a:lnTo>
                  <a:pt x="117" y="163"/>
                </a:lnTo>
                <a:lnTo>
                  <a:pt x="120" y="167"/>
                </a:lnTo>
                <a:lnTo>
                  <a:pt x="121" y="169"/>
                </a:lnTo>
                <a:lnTo>
                  <a:pt x="123" y="172"/>
                </a:lnTo>
                <a:lnTo>
                  <a:pt x="124" y="175"/>
                </a:lnTo>
                <a:lnTo>
                  <a:pt x="126" y="179"/>
                </a:lnTo>
                <a:lnTo>
                  <a:pt x="127" y="182"/>
                </a:lnTo>
                <a:lnTo>
                  <a:pt x="127" y="186"/>
                </a:lnTo>
                <a:lnTo>
                  <a:pt x="128" y="192"/>
                </a:lnTo>
                <a:lnTo>
                  <a:pt x="130" y="196"/>
                </a:lnTo>
                <a:lnTo>
                  <a:pt x="130" y="202"/>
                </a:lnTo>
                <a:lnTo>
                  <a:pt x="130" y="209"/>
                </a:lnTo>
                <a:lnTo>
                  <a:pt x="131" y="212"/>
                </a:lnTo>
                <a:lnTo>
                  <a:pt x="131" y="218"/>
                </a:lnTo>
                <a:lnTo>
                  <a:pt x="131" y="227"/>
                </a:lnTo>
                <a:lnTo>
                  <a:pt x="131" y="230"/>
                </a:lnTo>
                <a:lnTo>
                  <a:pt x="131" y="233"/>
                </a:lnTo>
                <a:lnTo>
                  <a:pt x="133" y="239"/>
                </a:lnTo>
                <a:lnTo>
                  <a:pt x="133" y="241"/>
                </a:lnTo>
                <a:lnTo>
                  <a:pt x="134" y="244"/>
                </a:lnTo>
                <a:lnTo>
                  <a:pt x="136" y="255"/>
                </a:lnTo>
                <a:lnTo>
                  <a:pt x="137" y="259"/>
                </a:lnTo>
                <a:lnTo>
                  <a:pt x="137" y="262"/>
                </a:lnTo>
                <a:lnTo>
                  <a:pt x="137" y="263"/>
                </a:lnTo>
                <a:lnTo>
                  <a:pt x="136" y="265"/>
                </a:lnTo>
                <a:lnTo>
                  <a:pt x="136" y="266"/>
                </a:lnTo>
                <a:lnTo>
                  <a:pt x="134" y="268"/>
                </a:lnTo>
                <a:lnTo>
                  <a:pt x="133" y="268"/>
                </a:lnTo>
                <a:lnTo>
                  <a:pt x="131" y="269"/>
                </a:lnTo>
                <a:lnTo>
                  <a:pt x="130" y="269"/>
                </a:lnTo>
                <a:lnTo>
                  <a:pt x="126" y="271"/>
                </a:lnTo>
                <a:lnTo>
                  <a:pt x="123" y="271"/>
                </a:lnTo>
                <a:lnTo>
                  <a:pt x="118" y="271"/>
                </a:lnTo>
                <a:lnTo>
                  <a:pt x="109" y="271"/>
                </a:lnTo>
                <a:lnTo>
                  <a:pt x="69" y="271"/>
                </a:lnTo>
                <a:lnTo>
                  <a:pt x="56" y="271"/>
                </a:lnTo>
                <a:lnTo>
                  <a:pt x="37" y="272"/>
                </a:lnTo>
                <a:lnTo>
                  <a:pt x="28" y="272"/>
                </a:lnTo>
                <a:lnTo>
                  <a:pt x="22" y="272"/>
                </a:lnTo>
                <a:lnTo>
                  <a:pt x="19" y="272"/>
                </a:lnTo>
                <a:lnTo>
                  <a:pt x="16" y="272"/>
                </a:lnTo>
                <a:lnTo>
                  <a:pt x="13" y="271"/>
                </a:lnTo>
                <a:lnTo>
                  <a:pt x="12" y="271"/>
                </a:lnTo>
                <a:lnTo>
                  <a:pt x="11" y="269"/>
                </a:lnTo>
                <a:lnTo>
                  <a:pt x="8" y="268"/>
                </a:lnTo>
                <a:lnTo>
                  <a:pt x="8" y="266"/>
                </a:lnTo>
                <a:lnTo>
                  <a:pt x="8" y="265"/>
                </a:lnTo>
                <a:lnTo>
                  <a:pt x="6" y="265"/>
                </a:lnTo>
                <a:lnTo>
                  <a:pt x="6" y="263"/>
                </a:lnTo>
                <a:lnTo>
                  <a:pt x="6" y="262"/>
                </a:lnTo>
                <a:lnTo>
                  <a:pt x="5" y="260"/>
                </a:lnTo>
                <a:lnTo>
                  <a:pt x="5" y="257"/>
                </a:lnTo>
                <a:lnTo>
                  <a:pt x="5" y="255"/>
                </a:lnTo>
                <a:lnTo>
                  <a:pt x="3" y="252"/>
                </a:lnTo>
                <a:lnTo>
                  <a:pt x="3" y="249"/>
                </a:lnTo>
                <a:lnTo>
                  <a:pt x="3" y="243"/>
                </a:lnTo>
                <a:lnTo>
                  <a:pt x="3" y="237"/>
                </a:lnTo>
                <a:lnTo>
                  <a:pt x="2" y="221"/>
                </a:lnTo>
                <a:lnTo>
                  <a:pt x="2" y="201"/>
                </a:lnTo>
                <a:lnTo>
                  <a:pt x="2" y="180"/>
                </a:lnTo>
                <a:lnTo>
                  <a:pt x="2" y="148"/>
                </a:lnTo>
                <a:lnTo>
                  <a:pt x="2" y="134"/>
                </a:lnTo>
                <a:lnTo>
                  <a:pt x="2" y="121"/>
                </a:lnTo>
                <a:lnTo>
                  <a:pt x="0" y="65"/>
                </a:lnTo>
                <a:lnTo>
                  <a:pt x="0" y="54"/>
                </a:lnTo>
                <a:lnTo>
                  <a:pt x="0" y="42"/>
                </a:lnTo>
                <a:lnTo>
                  <a:pt x="0" y="35"/>
                </a:lnTo>
                <a:lnTo>
                  <a:pt x="0" y="31"/>
                </a:lnTo>
                <a:lnTo>
                  <a:pt x="2" y="26"/>
                </a:lnTo>
                <a:lnTo>
                  <a:pt x="2" y="23"/>
                </a:lnTo>
                <a:lnTo>
                  <a:pt x="2" y="19"/>
                </a:lnTo>
                <a:lnTo>
                  <a:pt x="2" y="16"/>
                </a:lnTo>
                <a:lnTo>
                  <a:pt x="3" y="15"/>
                </a:lnTo>
                <a:lnTo>
                  <a:pt x="3" y="12"/>
                </a:lnTo>
                <a:lnTo>
                  <a:pt x="5" y="10"/>
                </a:lnTo>
                <a:lnTo>
                  <a:pt x="5" y="9"/>
                </a:lnTo>
                <a:lnTo>
                  <a:pt x="6" y="7"/>
                </a:lnTo>
                <a:lnTo>
                  <a:pt x="8" y="6"/>
                </a:lnTo>
                <a:lnTo>
                  <a:pt x="8" y="4"/>
                </a:lnTo>
                <a:lnTo>
                  <a:pt x="9" y="4"/>
                </a:lnTo>
                <a:lnTo>
                  <a:pt x="12" y="3"/>
                </a:lnTo>
                <a:lnTo>
                  <a:pt x="16" y="1"/>
                </a:lnTo>
                <a:lnTo>
                  <a:pt x="19" y="1"/>
                </a:lnTo>
                <a:lnTo>
                  <a:pt x="24" y="1"/>
                </a:lnTo>
                <a:lnTo>
                  <a:pt x="27" y="0"/>
                </a:lnTo>
                <a:lnTo>
                  <a:pt x="35" y="0"/>
                </a:lnTo>
                <a:lnTo>
                  <a:pt x="44" y="0"/>
                </a:lnTo>
                <a:lnTo>
                  <a:pt x="77" y="0"/>
                </a:lnTo>
                <a:lnTo>
                  <a:pt x="96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4" y="455613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Milwaukee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8768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139514" y="300108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Milwaukee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5158267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Freeform 40"/>
          <p:cNvSpPr>
            <a:spLocks/>
          </p:cNvSpPr>
          <p:nvPr/>
        </p:nvSpPr>
        <p:spPr bwMode="auto">
          <a:xfrm>
            <a:off x="1752600" y="1143000"/>
            <a:ext cx="4876800" cy="4452730"/>
          </a:xfrm>
          <a:custGeom>
            <a:avLst/>
            <a:gdLst>
              <a:gd name="T0" fmla="*/ 367 w 368"/>
              <a:gd name="T1" fmla="*/ 136 h 336"/>
              <a:gd name="T2" fmla="*/ 368 w 368"/>
              <a:gd name="T3" fmla="*/ 281 h 336"/>
              <a:gd name="T4" fmla="*/ 367 w 368"/>
              <a:gd name="T5" fmla="*/ 304 h 336"/>
              <a:gd name="T6" fmla="*/ 367 w 368"/>
              <a:gd name="T7" fmla="*/ 316 h 336"/>
              <a:gd name="T8" fmla="*/ 365 w 368"/>
              <a:gd name="T9" fmla="*/ 322 h 336"/>
              <a:gd name="T10" fmla="*/ 363 w 368"/>
              <a:gd name="T11" fmla="*/ 328 h 336"/>
              <a:gd name="T12" fmla="*/ 357 w 368"/>
              <a:gd name="T13" fmla="*/ 332 h 336"/>
              <a:gd name="T14" fmla="*/ 348 w 368"/>
              <a:gd name="T15" fmla="*/ 333 h 336"/>
              <a:gd name="T16" fmla="*/ 329 w 368"/>
              <a:gd name="T17" fmla="*/ 336 h 336"/>
              <a:gd name="T18" fmla="*/ 291 w 368"/>
              <a:gd name="T19" fmla="*/ 336 h 336"/>
              <a:gd name="T20" fmla="*/ 233 w 368"/>
              <a:gd name="T21" fmla="*/ 336 h 336"/>
              <a:gd name="T22" fmla="*/ 211 w 368"/>
              <a:gd name="T23" fmla="*/ 335 h 336"/>
              <a:gd name="T24" fmla="*/ 197 w 368"/>
              <a:gd name="T25" fmla="*/ 335 h 336"/>
              <a:gd name="T26" fmla="*/ 66 w 368"/>
              <a:gd name="T27" fmla="*/ 336 h 336"/>
              <a:gd name="T28" fmla="*/ 48 w 368"/>
              <a:gd name="T29" fmla="*/ 335 h 336"/>
              <a:gd name="T30" fmla="*/ 41 w 368"/>
              <a:gd name="T31" fmla="*/ 333 h 336"/>
              <a:gd name="T32" fmla="*/ 38 w 368"/>
              <a:gd name="T33" fmla="*/ 331 h 336"/>
              <a:gd name="T34" fmla="*/ 34 w 368"/>
              <a:gd name="T35" fmla="*/ 325 h 336"/>
              <a:gd name="T36" fmla="*/ 32 w 368"/>
              <a:gd name="T37" fmla="*/ 316 h 336"/>
              <a:gd name="T38" fmla="*/ 32 w 368"/>
              <a:gd name="T39" fmla="*/ 309 h 336"/>
              <a:gd name="T40" fmla="*/ 32 w 368"/>
              <a:gd name="T41" fmla="*/ 284 h 336"/>
              <a:gd name="T42" fmla="*/ 34 w 368"/>
              <a:gd name="T43" fmla="*/ 191 h 336"/>
              <a:gd name="T44" fmla="*/ 34 w 368"/>
              <a:gd name="T45" fmla="*/ 96 h 336"/>
              <a:gd name="T46" fmla="*/ 32 w 368"/>
              <a:gd name="T47" fmla="*/ 85 h 336"/>
              <a:gd name="T48" fmla="*/ 31 w 368"/>
              <a:gd name="T49" fmla="*/ 77 h 336"/>
              <a:gd name="T50" fmla="*/ 29 w 368"/>
              <a:gd name="T51" fmla="*/ 73 h 336"/>
              <a:gd name="T52" fmla="*/ 24 w 368"/>
              <a:gd name="T53" fmla="*/ 70 h 336"/>
              <a:gd name="T54" fmla="*/ 10 w 368"/>
              <a:gd name="T55" fmla="*/ 66 h 336"/>
              <a:gd name="T56" fmla="*/ 6 w 368"/>
              <a:gd name="T57" fmla="*/ 63 h 336"/>
              <a:gd name="T58" fmla="*/ 2 w 368"/>
              <a:gd name="T59" fmla="*/ 56 h 336"/>
              <a:gd name="T60" fmla="*/ 0 w 368"/>
              <a:gd name="T61" fmla="*/ 47 h 336"/>
              <a:gd name="T62" fmla="*/ 0 w 368"/>
              <a:gd name="T63" fmla="*/ 40 h 336"/>
              <a:gd name="T64" fmla="*/ 2 w 368"/>
              <a:gd name="T65" fmla="*/ 29 h 336"/>
              <a:gd name="T66" fmla="*/ 2 w 368"/>
              <a:gd name="T67" fmla="*/ 25 h 336"/>
              <a:gd name="T68" fmla="*/ 6 w 368"/>
              <a:gd name="T69" fmla="*/ 19 h 336"/>
              <a:gd name="T70" fmla="*/ 12 w 368"/>
              <a:gd name="T71" fmla="*/ 15 h 336"/>
              <a:gd name="T72" fmla="*/ 22 w 368"/>
              <a:gd name="T73" fmla="*/ 9 h 336"/>
              <a:gd name="T74" fmla="*/ 35 w 368"/>
              <a:gd name="T75" fmla="*/ 5 h 336"/>
              <a:gd name="T76" fmla="*/ 45 w 368"/>
              <a:gd name="T77" fmla="*/ 2 h 336"/>
              <a:gd name="T78" fmla="*/ 70 w 368"/>
              <a:gd name="T79" fmla="*/ 0 h 336"/>
              <a:gd name="T80" fmla="*/ 240 w 368"/>
              <a:gd name="T81" fmla="*/ 2 h 336"/>
              <a:gd name="T82" fmla="*/ 297 w 368"/>
              <a:gd name="T83" fmla="*/ 2 h 336"/>
              <a:gd name="T84" fmla="*/ 368 w 368"/>
              <a:gd name="T85" fmla="*/ 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68" h="336">
                <a:moveTo>
                  <a:pt x="368" y="6"/>
                </a:moveTo>
                <a:lnTo>
                  <a:pt x="368" y="61"/>
                </a:lnTo>
                <a:lnTo>
                  <a:pt x="367" y="136"/>
                </a:lnTo>
                <a:lnTo>
                  <a:pt x="367" y="207"/>
                </a:lnTo>
                <a:lnTo>
                  <a:pt x="367" y="251"/>
                </a:lnTo>
                <a:lnTo>
                  <a:pt x="368" y="281"/>
                </a:lnTo>
                <a:lnTo>
                  <a:pt x="367" y="293"/>
                </a:lnTo>
                <a:lnTo>
                  <a:pt x="367" y="299"/>
                </a:lnTo>
                <a:lnTo>
                  <a:pt x="367" y="304"/>
                </a:lnTo>
                <a:lnTo>
                  <a:pt x="367" y="309"/>
                </a:lnTo>
                <a:lnTo>
                  <a:pt x="367" y="313"/>
                </a:lnTo>
                <a:lnTo>
                  <a:pt x="367" y="316"/>
                </a:lnTo>
                <a:lnTo>
                  <a:pt x="365" y="317"/>
                </a:lnTo>
                <a:lnTo>
                  <a:pt x="365" y="319"/>
                </a:lnTo>
                <a:lnTo>
                  <a:pt x="365" y="322"/>
                </a:lnTo>
                <a:lnTo>
                  <a:pt x="364" y="325"/>
                </a:lnTo>
                <a:lnTo>
                  <a:pt x="364" y="326"/>
                </a:lnTo>
                <a:lnTo>
                  <a:pt x="363" y="328"/>
                </a:lnTo>
                <a:lnTo>
                  <a:pt x="361" y="329"/>
                </a:lnTo>
                <a:lnTo>
                  <a:pt x="358" y="331"/>
                </a:lnTo>
                <a:lnTo>
                  <a:pt x="357" y="332"/>
                </a:lnTo>
                <a:lnTo>
                  <a:pt x="354" y="332"/>
                </a:lnTo>
                <a:lnTo>
                  <a:pt x="352" y="333"/>
                </a:lnTo>
                <a:lnTo>
                  <a:pt x="348" y="333"/>
                </a:lnTo>
                <a:lnTo>
                  <a:pt x="345" y="335"/>
                </a:lnTo>
                <a:lnTo>
                  <a:pt x="338" y="335"/>
                </a:lnTo>
                <a:lnTo>
                  <a:pt x="329" y="336"/>
                </a:lnTo>
                <a:lnTo>
                  <a:pt x="317" y="336"/>
                </a:lnTo>
                <a:lnTo>
                  <a:pt x="303" y="336"/>
                </a:lnTo>
                <a:lnTo>
                  <a:pt x="291" y="336"/>
                </a:lnTo>
                <a:lnTo>
                  <a:pt x="262" y="336"/>
                </a:lnTo>
                <a:lnTo>
                  <a:pt x="242" y="336"/>
                </a:lnTo>
                <a:lnTo>
                  <a:pt x="233" y="336"/>
                </a:lnTo>
                <a:lnTo>
                  <a:pt x="226" y="336"/>
                </a:lnTo>
                <a:lnTo>
                  <a:pt x="218" y="335"/>
                </a:lnTo>
                <a:lnTo>
                  <a:pt x="211" y="335"/>
                </a:lnTo>
                <a:lnTo>
                  <a:pt x="205" y="335"/>
                </a:lnTo>
                <a:lnTo>
                  <a:pt x="204" y="335"/>
                </a:lnTo>
                <a:lnTo>
                  <a:pt x="197" y="335"/>
                </a:lnTo>
                <a:lnTo>
                  <a:pt x="188" y="335"/>
                </a:lnTo>
                <a:lnTo>
                  <a:pt x="146" y="335"/>
                </a:lnTo>
                <a:lnTo>
                  <a:pt x="66" y="336"/>
                </a:lnTo>
                <a:lnTo>
                  <a:pt x="58" y="336"/>
                </a:lnTo>
                <a:lnTo>
                  <a:pt x="53" y="335"/>
                </a:lnTo>
                <a:lnTo>
                  <a:pt x="48" y="335"/>
                </a:lnTo>
                <a:lnTo>
                  <a:pt x="45" y="335"/>
                </a:lnTo>
                <a:lnTo>
                  <a:pt x="44" y="333"/>
                </a:lnTo>
                <a:lnTo>
                  <a:pt x="41" y="333"/>
                </a:lnTo>
                <a:lnTo>
                  <a:pt x="40" y="332"/>
                </a:lnTo>
                <a:lnTo>
                  <a:pt x="38" y="332"/>
                </a:lnTo>
                <a:lnTo>
                  <a:pt x="38" y="331"/>
                </a:lnTo>
                <a:lnTo>
                  <a:pt x="37" y="329"/>
                </a:lnTo>
                <a:lnTo>
                  <a:pt x="35" y="328"/>
                </a:lnTo>
                <a:lnTo>
                  <a:pt x="34" y="325"/>
                </a:lnTo>
                <a:lnTo>
                  <a:pt x="34" y="322"/>
                </a:lnTo>
                <a:lnTo>
                  <a:pt x="32" y="319"/>
                </a:lnTo>
                <a:lnTo>
                  <a:pt x="32" y="316"/>
                </a:lnTo>
                <a:lnTo>
                  <a:pt x="32" y="313"/>
                </a:lnTo>
                <a:lnTo>
                  <a:pt x="32" y="310"/>
                </a:lnTo>
                <a:lnTo>
                  <a:pt x="32" y="309"/>
                </a:lnTo>
                <a:lnTo>
                  <a:pt x="32" y="301"/>
                </a:lnTo>
                <a:lnTo>
                  <a:pt x="32" y="294"/>
                </a:lnTo>
                <a:lnTo>
                  <a:pt x="32" y="284"/>
                </a:lnTo>
                <a:lnTo>
                  <a:pt x="34" y="214"/>
                </a:lnTo>
                <a:lnTo>
                  <a:pt x="34" y="203"/>
                </a:lnTo>
                <a:lnTo>
                  <a:pt x="34" y="191"/>
                </a:lnTo>
                <a:lnTo>
                  <a:pt x="34" y="105"/>
                </a:lnTo>
                <a:lnTo>
                  <a:pt x="34" y="101"/>
                </a:lnTo>
                <a:lnTo>
                  <a:pt x="34" y="96"/>
                </a:lnTo>
                <a:lnTo>
                  <a:pt x="34" y="93"/>
                </a:lnTo>
                <a:lnTo>
                  <a:pt x="32" y="88"/>
                </a:lnTo>
                <a:lnTo>
                  <a:pt x="32" y="85"/>
                </a:lnTo>
                <a:lnTo>
                  <a:pt x="32" y="82"/>
                </a:lnTo>
                <a:lnTo>
                  <a:pt x="31" y="79"/>
                </a:lnTo>
                <a:lnTo>
                  <a:pt x="31" y="77"/>
                </a:lnTo>
                <a:lnTo>
                  <a:pt x="31" y="76"/>
                </a:lnTo>
                <a:lnTo>
                  <a:pt x="31" y="75"/>
                </a:lnTo>
                <a:lnTo>
                  <a:pt x="29" y="73"/>
                </a:lnTo>
                <a:lnTo>
                  <a:pt x="28" y="72"/>
                </a:lnTo>
                <a:lnTo>
                  <a:pt x="26" y="72"/>
                </a:lnTo>
                <a:lnTo>
                  <a:pt x="24" y="70"/>
                </a:lnTo>
                <a:lnTo>
                  <a:pt x="21" y="69"/>
                </a:lnTo>
                <a:lnTo>
                  <a:pt x="13" y="66"/>
                </a:lnTo>
                <a:lnTo>
                  <a:pt x="10" y="66"/>
                </a:lnTo>
                <a:lnTo>
                  <a:pt x="9" y="66"/>
                </a:lnTo>
                <a:lnTo>
                  <a:pt x="6" y="64"/>
                </a:lnTo>
                <a:lnTo>
                  <a:pt x="6" y="63"/>
                </a:lnTo>
                <a:lnTo>
                  <a:pt x="5" y="61"/>
                </a:lnTo>
                <a:lnTo>
                  <a:pt x="3" y="59"/>
                </a:lnTo>
                <a:lnTo>
                  <a:pt x="2" y="56"/>
                </a:lnTo>
                <a:lnTo>
                  <a:pt x="2" y="53"/>
                </a:lnTo>
                <a:lnTo>
                  <a:pt x="2" y="51"/>
                </a:lnTo>
                <a:lnTo>
                  <a:pt x="0" y="47"/>
                </a:lnTo>
                <a:lnTo>
                  <a:pt x="0" y="45"/>
                </a:lnTo>
                <a:lnTo>
                  <a:pt x="0" y="44"/>
                </a:lnTo>
                <a:lnTo>
                  <a:pt x="0" y="40"/>
                </a:lnTo>
                <a:lnTo>
                  <a:pt x="0" y="37"/>
                </a:lnTo>
                <a:lnTo>
                  <a:pt x="0" y="31"/>
                </a:lnTo>
                <a:lnTo>
                  <a:pt x="2" y="29"/>
                </a:lnTo>
                <a:lnTo>
                  <a:pt x="2" y="28"/>
                </a:lnTo>
                <a:lnTo>
                  <a:pt x="2" y="27"/>
                </a:lnTo>
                <a:lnTo>
                  <a:pt x="2" y="25"/>
                </a:lnTo>
                <a:lnTo>
                  <a:pt x="3" y="24"/>
                </a:lnTo>
                <a:lnTo>
                  <a:pt x="5" y="21"/>
                </a:lnTo>
                <a:lnTo>
                  <a:pt x="6" y="19"/>
                </a:lnTo>
                <a:lnTo>
                  <a:pt x="8" y="18"/>
                </a:lnTo>
                <a:lnTo>
                  <a:pt x="9" y="16"/>
                </a:lnTo>
                <a:lnTo>
                  <a:pt x="12" y="15"/>
                </a:lnTo>
                <a:lnTo>
                  <a:pt x="13" y="13"/>
                </a:lnTo>
                <a:lnTo>
                  <a:pt x="16" y="12"/>
                </a:lnTo>
                <a:lnTo>
                  <a:pt x="22" y="9"/>
                </a:lnTo>
                <a:lnTo>
                  <a:pt x="28" y="8"/>
                </a:lnTo>
                <a:lnTo>
                  <a:pt x="32" y="5"/>
                </a:lnTo>
                <a:lnTo>
                  <a:pt x="35" y="5"/>
                </a:lnTo>
                <a:lnTo>
                  <a:pt x="40" y="3"/>
                </a:lnTo>
                <a:lnTo>
                  <a:pt x="42" y="2"/>
                </a:lnTo>
                <a:lnTo>
                  <a:pt x="45" y="2"/>
                </a:lnTo>
                <a:lnTo>
                  <a:pt x="53" y="2"/>
                </a:lnTo>
                <a:lnTo>
                  <a:pt x="58" y="0"/>
                </a:lnTo>
                <a:lnTo>
                  <a:pt x="70" y="0"/>
                </a:lnTo>
                <a:lnTo>
                  <a:pt x="156" y="2"/>
                </a:lnTo>
                <a:lnTo>
                  <a:pt x="202" y="2"/>
                </a:lnTo>
                <a:lnTo>
                  <a:pt x="240" y="2"/>
                </a:lnTo>
                <a:lnTo>
                  <a:pt x="271" y="0"/>
                </a:lnTo>
                <a:lnTo>
                  <a:pt x="288" y="0"/>
                </a:lnTo>
                <a:lnTo>
                  <a:pt x="297" y="2"/>
                </a:lnTo>
                <a:lnTo>
                  <a:pt x="306" y="2"/>
                </a:lnTo>
                <a:lnTo>
                  <a:pt x="344" y="5"/>
                </a:lnTo>
                <a:lnTo>
                  <a:pt x="368" y="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Monroe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971800" y="3197194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Sparta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28956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149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2209800" y="762000"/>
            <a:ext cx="4626601" cy="4966255"/>
          </a:xfrm>
          <a:custGeom>
            <a:avLst/>
            <a:gdLst>
              <a:gd name="T0" fmla="*/ 179 w 504"/>
              <a:gd name="T1" fmla="*/ 0 h 541"/>
              <a:gd name="T2" fmla="*/ 200 w 504"/>
              <a:gd name="T3" fmla="*/ 8 h 541"/>
              <a:gd name="T4" fmla="*/ 204 w 504"/>
              <a:gd name="T5" fmla="*/ 34 h 541"/>
              <a:gd name="T6" fmla="*/ 204 w 504"/>
              <a:gd name="T7" fmla="*/ 111 h 541"/>
              <a:gd name="T8" fmla="*/ 210 w 504"/>
              <a:gd name="T9" fmla="*/ 133 h 541"/>
              <a:gd name="T10" fmla="*/ 242 w 504"/>
              <a:gd name="T11" fmla="*/ 137 h 541"/>
              <a:gd name="T12" fmla="*/ 265 w 504"/>
              <a:gd name="T13" fmla="*/ 140 h 541"/>
              <a:gd name="T14" fmla="*/ 271 w 504"/>
              <a:gd name="T15" fmla="*/ 153 h 541"/>
              <a:gd name="T16" fmla="*/ 274 w 504"/>
              <a:gd name="T17" fmla="*/ 189 h 541"/>
              <a:gd name="T18" fmla="*/ 283 w 504"/>
              <a:gd name="T19" fmla="*/ 203 h 541"/>
              <a:gd name="T20" fmla="*/ 305 w 504"/>
              <a:gd name="T21" fmla="*/ 208 h 541"/>
              <a:gd name="T22" fmla="*/ 310 w 504"/>
              <a:gd name="T23" fmla="*/ 229 h 541"/>
              <a:gd name="T24" fmla="*/ 313 w 504"/>
              <a:gd name="T25" fmla="*/ 264 h 541"/>
              <a:gd name="T26" fmla="*/ 323 w 504"/>
              <a:gd name="T27" fmla="*/ 269 h 541"/>
              <a:gd name="T28" fmla="*/ 377 w 504"/>
              <a:gd name="T29" fmla="*/ 271 h 541"/>
              <a:gd name="T30" fmla="*/ 399 w 504"/>
              <a:gd name="T31" fmla="*/ 274 h 541"/>
              <a:gd name="T32" fmla="*/ 412 w 504"/>
              <a:gd name="T33" fmla="*/ 285 h 541"/>
              <a:gd name="T34" fmla="*/ 446 w 504"/>
              <a:gd name="T35" fmla="*/ 291 h 541"/>
              <a:gd name="T36" fmla="*/ 497 w 504"/>
              <a:gd name="T37" fmla="*/ 293 h 541"/>
              <a:gd name="T38" fmla="*/ 504 w 504"/>
              <a:gd name="T39" fmla="*/ 301 h 541"/>
              <a:gd name="T40" fmla="*/ 497 w 504"/>
              <a:gd name="T41" fmla="*/ 312 h 541"/>
              <a:gd name="T42" fmla="*/ 473 w 504"/>
              <a:gd name="T43" fmla="*/ 331 h 541"/>
              <a:gd name="T44" fmla="*/ 467 w 504"/>
              <a:gd name="T45" fmla="*/ 345 h 541"/>
              <a:gd name="T46" fmla="*/ 469 w 504"/>
              <a:gd name="T47" fmla="*/ 357 h 541"/>
              <a:gd name="T48" fmla="*/ 470 w 504"/>
              <a:gd name="T49" fmla="*/ 371 h 541"/>
              <a:gd name="T50" fmla="*/ 465 w 504"/>
              <a:gd name="T51" fmla="*/ 381 h 541"/>
              <a:gd name="T52" fmla="*/ 450 w 504"/>
              <a:gd name="T53" fmla="*/ 406 h 541"/>
              <a:gd name="T54" fmla="*/ 431 w 504"/>
              <a:gd name="T55" fmla="*/ 428 h 541"/>
              <a:gd name="T56" fmla="*/ 415 w 504"/>
              <a:gd name="T57" fmla="*/ 470 h 541"/>
              <a:gd name="T58" fmla="*/ 399 w 504"/>
              <a:gd name="T59" fmla="*/ 489 h 541"/>
              <a:gd name="T60" fmla="*/ 392 w 504"/>
              <a:gd name="T61" fmla="*/ 507 h 541"/>
              <a:gd name="T62" fmla="*/ 385 w 504"/>
              <a:gd name="T63" fmla="*/ 531 h 541"/>
              <a:gd name="T64" fmla="*/ 371 w 504"/>
              <a:gd name="T65" fmla="*/ 536 h 541"/>
              <a:gd name="T66" fmla="*/ 277 w 504"/>
              <a:gd name="T67" fmla="*/ 541 h 541"/>
              <a:gd name="T68" fmla="*/ 259 w 504"/>
              <a:gd name="T69" fmla="*/ 540 h 541"/>
              <a:gd name="T70" fmla="*/ 251 w 504"/>
              <a:gd name="T71" fmla="*/ 528 h 541"/>
              <a:gd name="T72" fmla="*/ 243 w 504"/>
              <a:gd name="T73" fmla="*/ 485 h 541"/>
              <a:gd name="T74" fmla="*/ 242 w 504"/>
              <a:gd name="T75" fmla="*/ 422 h 541"/>
              <a:gd name="T76" fmla="*/ 240 w 504"/>
              <a:gd name="T77" fmla="*/ 409 h 541"/>
              <a:gd name="T78" fmla="*/ 229 w 504"/>
              <a:gd name="T79" fmla="*/ 403 h 541"/>
              <a:gd name="T80" fmla="*/ 146 w 504"/>
              <a:gd name="T81" fmla="*/ 405 h 541"/>
              <a:gd name="T82" fmla="*/ 117 w 504"/>
              <a:gd name="T83" fmla="*/ 400 h 541"/>
              <a:gd name="T84" fmla="*/ 111 w 504"/>
              <a:gd name="T85" fmla="*/ 387 h 541"/>
              <a:gd name="T86" fmla="*/ 110 w 504"/>
              <a:gd name="T87" fmla="*/ 331 h 541"/>
              <a:gd name="T88" fmla="*/ 110 w 504"/>
              <a:gd name="T89" fmla="*/ 223 h 541"/>
              <a:gd name="T90" fmla="*/ 104 w 504"/>
              <a:gd name="T91" fmla="*/ 207 h 541"/>
              <a:gd name="T92" fmla="*/ 85 w 504"/>
              <a:gd name="T93" fmla="*/ 204 h 541"/>
              <a:gd name="T94" fmla="*/ 37 w 504"/>
              <a:gd name="T95" fmla="*/ 204 h 541"/>
              <a:gd name="T96" fmla="*/ 28 w 504"/>
              <a:gd name="T97" fmla="*/ 195 h 541"/>
              <a:gd name="T98" fmla="*/ 25 w 504"/>
              <a:gd name="T99" fmla="*/ 159 h 541"/>
              <a:gd name="T100" fmla="*/ 19 w 504"/>
              <a:gd name="T101" fmla="*/ 140 h 541"/>
              <a:gd name="T102" fmla="*/ 5 w 504"/>
              <a:gd name="T103" fmla="*/ 128 h 541"/>
              <a:gd name="T104" fmla="*/ 2 w 504"/>
              <a:gd name="T105" fmla="*/ 93 h 541"/>
              <a:gd name="T106" fmla="*/ 2 w 504"/>
              <a:gd name="T107" fmla="*/ 18 h 541"/>
              <a:gd name="T108" fmla="*/ 14 w 504"/>
              <a:gd name="T109" fmla="*/ 3 h 541"/>
              <a:gd name="T110" fmla="*/ 67 w 504"/>
              <a:gd name="T111" fmla="*/ 2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4" h="541">
                <a:moveTo>
                  <a:pt x="137" y="2"/>
                </a:moveTo>
                <a:lnTo>
                  <a:pt x="137" y="2"/>
                </a:lnTo>
                <a:lnTo>
                  <a:pt x="140" y="2"/>
                </a:lnTo>
                <a:lnTo>
                  <a:pt x="159" y="0"/>
                </a:lnTo>
                <a:lnTo>
                  <a:pt x="171" y="0"/>
                </a:lnTo>
                <a:lnTo>
                  <a:pt x="176" y="0"/>
                </a:lnTo>
                <a:lnTo>
                  <a:pt x="179" y="0"/>
                </a:lnTo>
                <a:lnTo>
                  <a:pt x="184" y="0"/>
                </a:lnTo>
                <a:lnTo>
                  <a:pt x="188" y="0"/>
                </a:lnTo>
                <a:lnTo>
                  <a:pt x="191" y="2"/>
                </a:lnTo>
                <a:lnTo>
                  <a:pt x="194" y="3"/>
                </a:lnTo>
                <a:lnTo>
                  <a:pt x="195" y="3"/>
                </a:lnTo>
                <a:lnTo>
                  <a:pt x="198" y="5"/>
                </a:lnTo>
                <a:lnTo>
                  <a:pt x="200" y="8"/>
                </a:lnTo>
                <a:lnTo>
                  <a:pt x="201" y="11"/>
                </a:lnTo>
                <a:lnTo>
                  <a:pt x="203" y="13"/>
                </a:lnTo>
                <a:lnTo>
                  <a:pt x="203" y="15"/>
                </a:lnTo>
                <a:lnTo>
                  <a:pt x="204" y="19"/>
                </a:lnTo>
                <a:lnTo>
                  <a:pt x="204" y="25"/>
                </a:lnTo>
                <a:lnTo>
                  <a:pt x="204" y="31"/>
                </a:lnTo>
                <a:lnTo>
                  <a:pt x="204" y="34"/>
                </a:lnTo>
                <a:lnTo>
                  <a:pt x="204" y="43"/>
                </a:lnTo>
                <a:lnTo>
                  <a:pt x="204" y="57"/>
                </a:lnTo>
                <a:lnTo>
                  <a:pt x="204" y="88"/>
                </a:lnTo>
                <a:lnTo>
                  <a:pt x="204" y="96"/>
                </a:lnTo>
                <a:lnTo>
                  <a:pt x="204" y="104"/>
                </a:lnTo>
                <a:lnTo>
                  <a:pt x="204" y="107"/>
                </a:lnTo>
                <a:lnTo>
                  <a:pt x="204" y="111"/>
                </a:lnTo>
                <a:lnTo>
                  <a:pt x="206" y="114"/>
                </a:lnTo>
                <a:lnTo>
                  <a:pt x="206" y="118"/>
                </a:lnTo>
                <a:lnTo>
                  <a:pt x="207" y="124"/>
                </a:lnTo>
                <a:lnTo>
                  <a:pt x="207" y="127"/>
                </a:lnTo>
                <a:lnTo>
                  <a:pt x="208" y="130"/>
                </a:lnTo>
                <a:lnTo>
                  <a:pt x="208" y="131"/>
                </a:lnTo>
                <a:lnTo>
                  <a:pt x="210" y="133"/>
                </a:lnTo>
                <a:lnTo>
                  <a:pt x="213" y="134"/>
                </a:lnTo>
                <a:lnTo>
                  <a:pt x="214" y="136"/>
                </a:lnTo>
                <a:lnTo>
                  <a:pt x="217" y="136"/>
                </a:lnTo>
                <a:lnTo>
                  <a:pt x="220" y="136"/>
                </a:lnTo>
                <a:lnTo>
                  <a:pt x="224" y="137"/>
                </a:lnTo>
                <a:lnTo>
                  <a:pt x="227" y="137"/>
                </a:lnTo>
                <a:lnTo>
                  <a:pt x="242" y="137"/>
                </a:lnTo>
                <a:lnTo>
                  <a:pt x="248" y="137"/>
                </a:lnTo>
                <a:lnTo>
                  <a:pt x="254" y="137"/>
                </a:lnTo>
                <a:lnTo>
                  <a:pt x="257" y="139"/>
                </a:lnTo>
                <a:lnTo>
                  <a:pt x="259" y="139"/>
                </a:lnTo>
                <a:lnTo>
                  <a:pt x="261" y="139"/>
                </a:lnTo>
                <a:lnTo>
                  <a:pt x="264" y="139"/>
                </a:lnTo>
                <a:lnTo>
                  <a:pt x="265" y="140"/>
                </a:lnTo>
                <a:lnTo>
                  <a:pt x="267" y="141"/>
                </a:lnTo>
                <a:lnTo>
                  <a:pt x="267" y="143"/>
                </a:lnTo>
                <a:lnTo>
                  <a:pt x="268" y="143"/>
                </a:lnTo>
                <a:lnTo>
                  <a:pt x="268" y="144"/>
                </a:lnTo>
                <a:lnTo>
                  <a:pt x="270" y="146"/>
                </a:lnTo>
                <a:lnTo>
                  <a:pt x="270" y="149"/>
                </a:lnTo>
                <a:lnTo>
                  <a:pt x="271" y="153"/>
                </a:lnTo>
                <a:lnTo>
                  <a:pt x="271" y="156"/>
                </a:lnTo>
                <a:lnTo>
                  <a:pt x="271" y="160"/>
                </a:lnTo>
                <a:lnTo>
                  <a:pt x="273" y="165"/>
                </a:lnTo>
                <a:lnTo>
                  <a:pt x="273" y="176"/>
                </a:lnTo>
                <a:lnTo>
                  <a:pt x="273" y="182"/>
                </a:lnTo>
                <a:lnTo>
                  <a:pt x="274" y="185"/>
                </a:lnTo>
                <a:lnTo>
                  <a:pt x="274" y="189"/>
                </a:lnTo>
                <a:lnTo>
                  <a:pt x="274" y="191"/>
                </a:lnTo>
                <a:lnTo>
                  <a:pt x="275" y="194"/>
                </a:lnTo>
                <a:lnTo>
                  <a:pt x="277" y="197"/>
                </a:lnTo>
                <a:lnTo>
                  <a:pt x="277" y="200"/>
                </a:lnTo>
                <a:lnTo>
                  <a:pt x="280" y="200"/>
                </a:lnTo>
                <a:lnTo>
                  <a:pt x="281" y="201"/>
                </a:lnTo>
                <a:lnTo>
                  <a:pt x="283" y="203"/>
                </a:lnTo>
                <a:lnTo>
                  <a:pt x="286" y="203"/>
                </a:lnTo>
                <a:lnTo>
                  <a:pt x="294" y="205"/>
                </a:lnTo>
                <a:lnTo>
                  <a:pt x="296" y="205"/>
                </a:lnTo>
                <a:lnTo>
                  <a:pt x="299" y="205"/>
                </a:lnTo>
                <a:lnTo>
                  <a:pt x="302" y="207"/>
                </a:lnTo>
                <a:lnTo>
                  <a:pt x="303" y="208"/>
                </a:lnTo>
                <a:lnTo>
                  <a:pt x="305" y="208"/>
                </a:lnTo>
                <a:lnTo>
                  <a:pt x="306" y="210"/>
                </a:lnTo>
                <a:lnTo>
                  <a:pt x="307" y="213"/>
                </a:lnTo>
                <a:lnTo>
                  <a:pt x="307" y="214"/>
                </a:lnTo>
                <a:lnTo>
                  <a:pt x="309" y="219"/>
                </a:lnTo>
                <a:lnTo>
                  <a:pt x="309" y="221"/>
                </a:lnTo>
                <a:lnTo>
                  <a:pt x="309" y="226"/>
                </a:lnTo>
                <a:lnTo>
                  <a:pt x="310" y="229"/>
                </a:lnTo>
                <a:lnTo>
                  <a:pt x="310" y="242"/>
                </a:lnTo>
                <a:lnTo>
                  <a:pt x="310" y="248"/>
                </a:lnTo>
                <a:lnTo>
                  <a:pt x="312" y="253"/>
                </a:lnTo>
                <a:lnTo>
                  <a:pt x="312" y="256"/>
                </a:lnTo>
                <a:lnTo>
                  <a:pt x="312" y="261"/>
                </a:lnTo>
                <a:lnTo>
                  <a:pt x="312" y="262"/>
                </a:lnTo>
                <a:lnTo>
                  <a:pt x="313" y="264"/>
                </a:lnTo>
                <a:lnTo>
                  <a:pt x="313" y="265"/>
                </a:lnTo>
                <a:lnTo>
                  <a:pt x="315" y="267"/>
                </a:lnTo>
                <a:lnTo>
                  <a:pt x="316" y="267"/>
                </a:lnTo>
                <a:lnTo>
                  <a:pt x="318" y="268"/>
                </a:lnTo>
                <a:lnTo>
                  <a:pt x="319" y="269"/>
                </a:lnTo>
                <a:lnTo>
                  <a:pt x="321" y="269"/>
                </a:lnTo>
                <a:lnTo>
                  <a:pt x="323" y="269"/>
                </a:lnTo>
                <a:lnTo>
                  <a:pt x="326" y="271"/>
                </a:lnTo>
                <a:lnTo>
                  <a:pt x="328" y="271"/>
                </a:lnTo>
                <a:lnTo>
                  <a:pt x="331" y="271"/>
                </a:lnTo>
                <a:lnTo>
                  <a:pt x="335" y="271"/>
                </a:lnTo>
                <a:lnTo>
                  <a:pt x="342" y="271"/>
                </a:lnTo>
                <a:lnTo>
                  <a:pt x="367" y="271"/>
                </a:lnTo>
                <a:lnTo>
                  <a:pt x="377" y="271"/>
                </a:lnTo>
                <a:lnTo>
                  <a:pt x="382" y="271"/>
                </a:lnTo>
                <a:lnTo>
                  <a:pt x="386" y="271"/>
                </a:lnTo>
                <a:lnTo>
                  <a:pt x="389" y="271"/>
                </a:lnTo>
                <a:lnTo>
                  <a:pt x="392" y="272"/>
                </a:lnTo>
                <a:lnTo>
                  <a:pt x="395" y="272"/>
                </a:lnTo>
                <a:lnTo>
                  <a:pt x="396" y="272"/>
                </a:lnTo>
                <a:lnTo>
                  <a:pt x="399" y="274"/>
                </a:lnTo>
                <a:lnTo>
                  <a:pt x="402" y="275"/>
                </a:lnTo>
                <a:lnTo>
                  <a:pt x="403" y="277"/>
                </a:lnTo>
                <a:lnTo>
                  <a:pt x="405" y="278"/>
                </a:lnTo>
                <a:lnTo>
                  <a:pt x="406" y="278"/>
                </a:lnTo>
                <a:lnTo>
                  <a:pt x="409" y="283"/>
                </a:lnTo>
                <a:lnTo>
                  <a:pt x="411" y="284"/>
                </a:lnTo>
                <a:lnTo>
                  <a:pt x="412" y="285"/>
                </a:lnTo>
                <a:lnTo>
                  <a:pt x="414" y="287"/>
                </a:lnTo>
                <a:lnTo>
                  <a:pt x="415" y="288"/>
                </a:lnTo>
                <a:lnTo>
                  <a:pt x="417" y="288"/>
                </a:lnTo>
                <a:lnTo>
                  <a:pt x="419" y="290"/>
                </a:lnTo>
                <a:lnTo>
                  <a:pt x="422" y="290"/>
                </a:lnTo>
                <a:lnTo>
                  <a:pt x="428" y="291"/>
                </a:lnTo>
                <a:lnTo>
                  <a:pt x="446" y="291"/>
                </a:lnTo>
                <a:lnTo>
                  <a:pt x="451" y="291"/>
                </a:lnTo>
                <a:lnTo>
                  <a:pt x="454" y="291"/>
                </a:lnTo>
                <a:lnTo>
                  <a:pt x="482" y="291"/>
                </a:lnTo>
                <a:lnTo>
                  <a:pt x="486" y="291"/>
                </a:lnTo>
                <a:lnTo>
                  <a:pt x="491" y="291"/>
                </a:lnTo>
                <a:lnTo>
                  <a:pt x="494" y="291"/>
                </a:lnTo>
                <a:lnTo>
                  <a:pt x="497" y="293"/>
                </a:lnTo>
                <a:lnTo>
                  <a:pt x="498" y="293"/>
                </a:lnTo>
                <a:lnTo>
                  <a:pt x="501" y="294"/>
                </a:lnTo>
                <a:lnTo>
                  <a:pt x="504" y="296"/>
                </a:lnTo>
                <a:lnTo>
                  <a:pt x="504" y="297"/>
                </a:lnTo>
                <a:lnTo>
                  <a:pt x="504" y="299"/>
                </a:lnTo>
                <a:lnTo>
                  <a:pt x="504" y="300"/>
                </a:lnTo>
                <a:lnTo>
                  <a:pt x="504" y="301"/>
                </a:lnTo>
                <a:lnTo>
                  <a:pt x="504" y="303"/>
                </a:lnTo>
                <a:lnTo>
                  <a:pt x="504" y="306"/>
                </a:lnTo>
                <a:lnTo>
                  <a:pt x="502" y="306"/>
                </a:lnTo>
                <a:lnTo>
                  <a:pt x="502" y="307"/>
                </a:lnTo>
                <a:lnTo>
                  <a:pt x="500" y="310"/>
                </a:lnTo>
                <a:lnTo>
                  <a:pt x="498" y="310"/>
                </a:lnTo>
                <a:lnTo>
                  <a:pt x="497" y="312"/>
                </a:lnTo>
                <a:lnTo>
                  <a:pt x="494" y="313"/>
                </a:lnTo>
                <a:lnTo>
                  <a:pt x="485" y="319"/>
                </a:lnTo>
                <a:lnTo>
                  <a:pt x="482" y="320"/>
                </a:lnTo>
                <a:lnTo>
                  <a:pt x="481" y="323"/>
                </a:lnTo>
                <a:lnTo>
                  <a:pt x="478" y="326"/>
                </a:lnTo>
                <a:lnTo>
                  <a:pt x="475" y="329"/>
                </a:lnTo>
                <a:lnTo>
                  <a:pt x="473" y="331"/>
                </a:lnTo>
                <a:lnTo>
                  <a:pt x="472" y="332"/>
                </a:lnTo>
                <a:lnTo>
                  <a:pt x="472" y="333"/>
                </a:lnTo>
                <a:lnTo>
                  <a:pt x="470" y="335"/>
                </a:lnTo>
                <a:lnTo>
                  <a:pt x="469" y="339"/>
                </a:lnTo>
                <a:lnTo>
                  <a:pt x="469" y="342"/>
                </a:lnTo>
                <a:lnTo>
                  <a:pt x="467" y="344"/>
                </a:lnTo>
                <a:lnTo>
                  <a:pt x="467" y="345"/>
                </a:lnTo>
                <a:lnTo>
                  <a:pt x="467" y="348"/>
                </a:lnTo>
                <a:lnTo>
                  <a:pt x="467" y="348"/>
                </a:lnTo>
                <a:lnTo>
                  <a:pt x="467" y="349"/>
                </a:lnTo>
                <a:lnTo>
                  <a:pt x="467" y="352"/>
                </a:lnTo>
                <a:lnTo>
                  <a:pt x="467" y="354"/>
                </a:lnTo>
                <a:lnTo>
                  <a:pt x="469" y="355"/>
                </a:lnTo>
                <a:lnTo>
                  <a:pt x="469" y="357"/>
                </a:lnTo>
                <a:lnTo>
                  <a:pt x="470" y="363"/>
                </a:lnTo>
                <a:lnTo>
                  <a:pt x="470" y="364"/>
                </a:lnTo>
                <a:lnTo>
                  <a:pt x="472" y="364"/>
                </a:lnTo>
                <a:lnTo>
                  <a:pt x="472" y="365"/>
                </a:lnTo>
                <a:lnTo>
                  <a:pt x="472" y="367"/>
                </a:lnTo>
                <a:lnTo>
                  <a:pt x="470" y="368"/>
                </a:lnTo>
                <a:lnTo>
                  <a:pt x="470" y="371"/>
                </a:lnTo>
                <a:lnTo>
                  <a:pt x="469" y="374"/>
                </a:lnTo>
                <a:lnTo>
                  <a:pt x="469" y="376"/>
                </a:lnTo>
                <a:lnTo>
                  <a:pt x="467" y="377"/>
                </a:lnTo>
                <a:lnTo>
                  <a:pt x="467" y="379"/>
                </a:lnTo>
                <a:lnTo>
                  <a:pt x="466" y="379"/>
                </a:lnTo>
                <a:lnTo>
                  <a:pt x="465" y="380"/>
                </a:lnTo>
                <a:lnTo>
                  <a:pt x="465" y="381"/>
                </a:lnTo>
                <a:lnTo>
                  <a:pt x="463" y="383"/>
                </a:lnTo>
                <a:lnTo>
                  <a:pt x="462" y="386"/>
                </a:lnTo>
                <a:lnTo>
                  <a:pt x="457" y="395"/>
                </a:lnTo>
                <a:lnTo>
                  <a:pt x="454" y="397"/>
                </a:lnTo>
                <a:lnTo>
                  <a:pt x="453" y="402"/>
                </a:lnTo>
                <a:lnTo>
                  <a:pt x="451" y="405"/>
                </a:lnTo>
                <a:lnTo>
                  <a:pt x="450" y="406"/>
                </a:lnTo>
                <a:lnTo>
                  <a:pt x="441" y="415"/>
                </a:lnTo>
                <a:lnTo>
                  <a:pt x="438" y="418"/>
                </a:lnTo>
                <a:lnTo>
                  <a:pt x="437" y="418"/>
                </a:lnTo>
                <a:lnTo>
                  <a:pt x="437" y="419"/>
                </a:lnTo>
                <a:lnTo>
                  <a:pt x="435" y="421"/>
                </a:lnTo>
                <a:lnTo>
                  <a:pt x="434" y="424"/>
                </a:lnTo>
                <a:lnTo>
                  <a:pt x="431" y="428"/>
                </a:lnTo>
                <a:lnTo>
                  <a:pt x="428" y="437"/>
                </a:lnTo>
                <a:lnTo>
                  <a:pt x="427" y="441"/>
                </a:lnTo>
                <a:lnTo>
                  <a:pt x="422" y="451"/>
                </a:lnTo>
                <a:lnTo>
                  <a:pt x="419" y="456"/>
                </a:lnTo>
                <a:lnTo>
                  <a:pt x="418" y="460"/>
                </a:lnTo>
                <a:lnTo>
                  <a:pt x="417" y="464"/>
                </a:lnTo>
                <a:lnTo>
                  <a:pt x="415" y="470"/>
                </a:lnTo>
                <a:lnTo>
                  <a:pt x="414" y="472"/>
                </a:lnTo>
                <a:lnTo>
                  <a:pt x="411" y="475"/>
                </a:lnTo>
                <a:lnTo>
                  <a:pt x="408" y="479"/>
                </a:lnTo>
                <a:lnTo>
                  <a:pt x="405" y="482"/>
                </a:lnTo>
                <a:lnTo>
                  <a:pt x="403" y="485"/>
                </a:lnTo>
                <a:lnTo>
                  <a:pt x="401" y="488"/>
                </a:lnTo>
                <a:lnTo>
                  <a:pt x="399" y="489"/>
                </a:lnTo>
                <a:lnTo>
                  <a:pt x="398" y="492"/>
                </a:lnTo>
                <a:lnTo>
                  <a:pt x="396" y="495"/>
                </a:lnTo>
                <a:lnTo>
                  <a:pt x="395" y="499"/>
                </a:lnTo>
                <a:lnTo>
                  <a:pt x="393" y="501"/>
                </a:lnTo>
                <a:lnTo>
                  <a:pt x="393" y="504"/>
                </a:lnTo>
                <a:lnTo>
                  <a:pt x="392" y="505"/>
                </a:lnTo>
                <a:lnTo>
                  <a:pt x="392" y="507"/>
                </a:lnTo>
                <a:lnTo>
                  <a:pt x="389" y="517"/>
                </a:lnTo>
                <a:lnTo>
                  <a:pt x="389" y="523"/>
                </a:lnTo>
                <a:lnTo>
                  <a:pt x="387" y="524"/>
                </a:lnTo>
                <a:lnTo>
                  <a:pt x="387" y="527"/>
                </a:lnTo>
                <a:lnTo>
                  <a:pt x="386" y="528"/>
                </a:lnTo>
                <a:lnTo>
                  <a:pt x="386" y="530"/>
                </a:lnTo>
                <a:lnTo>
                  <a:pt x="385" y="531"/>
                </a:lnTo>
                <a:lnTo>
                  <a:pt x="383" y="531"/>
                </a:lnTo>
                <a:lnTo>
                  <a:pt x="382" y="533"/>
                </a:lnTo>
                <a:lnTo>
                  <a:pt x="382" y="533"/>
                </a:lnTo>
                <a:lnTo>
                  <a:pt x="380" y="534"/>
                </a:lnTo>
                <a:lnTo>
                  <a:pt x="377" y="534"/>
                </a:lnTo>
                <a:lnTo>
                  <a:pt x="374" y="534"/>
                </a:lnTo>
                <a:lnTo>
                  <a:pt x="371" y="536"/>
                </a:lnTo>
                <a:lnTo>
                  <a:pt x="367" y="536"/>
                </a:lnTo>
                <a:lnTo>
                  <a:pt x="357" y="536"/>
                </a:lnTo>
                <a:lnTo>
                  <a:pt x="331" y="537"/>
                </a:lnTo>
                <a:lnTo>
                  <a:pt x="315" y="537"/>
                </a:lnTo>
                <a:lnTo>
                  <a:pt x="306" y="539"/>
                </a:lnTo>
                <a:lnTo>
                  <a:pt x="283" y="541"/>
                </a:lnTo>
                <a:lnTo>
                  <a:pt x="277" y="541"/>
                </a:lnTo>
                <a:lnTo>
                  <a:pt x="275" y="541"/>
                </a:lnTo>
                <a:lnTo>
                  <a:pt x="273" y="541"/>
                </a:lnTo>
                <a:lnTo>
                  <a:pt x="270" y="541"/>
                </a:lnTo>
                <a:lnTo>
                  <a:pt x="265" y="541"/>
                </a:lnTo>
                <a:lnTo>
                  <a:pt x="262" y="540"/>
                </a:lnTo>
                <a:lnTo>
                  <a:pt x="261" y="540"/>
                </a:lnTo>
                <a:lnTo>
                  <a:pt x="259" y="540"/>
                </a:lnTo>
                <a:lnTo>
                  <a:pt x="258" y="539"/>
                </a:lnTo>
                <a:lnTo>
                  <a:pt x="255" y="537"/>
                </a:lnTo>
                <a:lnTo>
                  <a:pt x="254" y="534"/>
                </a:lnTo>
                <a:lnTo>
                  <a:pt x="252" y="533"/>
                </a:lnTo>
                <a:lnTo>
                  <a:pt x="252" y="531"/>
                </a:lnTo>
                <a:lnTo>
                  <a:pt x="251" y="530"/>
                </a:lnTo>
                <a:lnTo>
                  <a:pt x="251" y="528"/>
                </a:lnTo>
                <a:lnTo>
                  <a:pt x="249" y="525"/>
                </a:lnTo>
                <a:lnTo>
                  <a:pt x="249" y="523"/>
                </a:lnTo>
                <a:lnTo>
                  <a:pt x="248" y="520"/>
                </a:lnTo>
                <a:lnTo>
                  <a:pt x="248" y="515"/>
                </a:lnTo>
                <a:lnTo>
                  <a:pt x="246" y="509"/>
                </a:lnTo>
                <a:lnTo>
                  <a:pt x="245" y="499"/>
                </a:lnTo>
                <a:lnTo>
                  <a:pt x="243" y="485"/>
                </a:lnTo>
                <a:lnTo>
                  <a:pt x="243" y="475"/>
                </a:lnTo>
                <a:lnTo>
                  <a:pt x="243" y="467"/>
                </a:lnTo>
                <a:lnTo>
                  <a:pt x="243" y="460"/>
                </a:lnTo>
                <a:lnTo>
                  <a:pt x="243" y="438"/>
                </a:lnTo>
                <a:lnTo>
                  <a:pt x="243" y="432"/>
                </a:lnTo>
                <a:lnTo>
                  <a:pt x="242" y="427"/>
                </a:lnTo>
                <a:lnTo>
                  <a:pt x="242" y="422"/>
                </a:lnTo>
                <a:lnTo>
                  <a:pt x="242" y="419"/>
                </a:lnTo>
                <a:lnTo>
                  <a:pt x="242" y="418"/>
                </a:lnTo>
                <a:lnTo>
                  <a:pt x="242" y="416"/>
                </a:lnTo>
                <a:lnTo>
                  <a:pt x="242" y="413"/>
                </a:lnTo>
                <a:lnTo>
                  <a:pt x="242" y="412"/>
                </a:lnTo>
                <a:lnTo>
                  <a:pt x="240" y="411"/>
                </a:lnTo>
                <a:lnTo>
                  <a:pt x="240" y="409"/>
                </a:lnTo>
                <a:lnTo>
                  <a:pt x="239" y="408"/>
                </a:lnTo>
                <a:lnTo>
                  <a:pt x="238" y="408"/>
                </a:lnTo>
                <a:lnTo>
                  <a:pt x="238" y="406"/>
                </a:lnTo>
                <a:lnTo>
                  <a:pt x="236" y="406"/>
                </a:lnTo>
                <a:lnTo>
                  <a:pt x="235" y="405"/>
                </a:lnTo>
                <a:lnTo>
                  <a:pt x="232" y="405"/>
                </a:lnTo>
                <a:lnTo>
                  <a:pt x="229" y="403"/>
                </a:lnTo>
                <a:lnTo>
                  <a:pt x="226" y="403"/>
                </a:lnTo>
                <a:lnTo>
                  <a:pt x="222" y="403"/>
                </a:lnTo>
                <a:lnTo>
                  <a:pt x="219" y="403"/>
                </a:lnTo>
                <a:lnTo>
                  <a:pt x="211" y="403"/>
                </a:lnTo>
                <a:lnTo>
                  <a:pt x="201" y="403"/>
                </a:lnTo>
                <a:lnTo>
                  <a:pt x="179" y="403"/>
                </a:lnTo>
                <a:lnTo>
                  <a:pt x="146" y="405"/>
                </a:lnTo>
                <a:lnTo>
                  <a:pt x="137" y="405"/>
                </a:lnTo>
                <a:lnTo>
                  <a:pt x="131" y="405"/>
                </a:lnTo>
                <a:lnTo>
                  <a:pt x="127" y="405"/>
                </a:lnTo>
                <a:lnTo>
                  <a:pt x="124" y="403"/>
                </a:lnTo>
                <a:lnTo>
                  <a:pt x="121" y="402"/>
                </a:lnTo>
                <a:lnTo>
                  <a:pt x="118" y="402"/>
                </a:lnTo>
                <a:lnTo>
                  <a:pt x="117" y="400"/>
                </a:lnTo>
                <a:lnTo>
                  <a:pt x="115" y="399"/>
                </a:lnTo>
                <a:lnTo>
                  <a:pt x="115" y="397"/>
                </a:lnTo>
                <a:lnTo>
                  <a:pt x="114" y="396"/>
                </a:lnTo>
                <a:lnTo>
                  <a:pt x="114" y="395"/>
                </a:lnTo>
                <a:lnTo>
                  <a:pt x="112" y="393"/>
                </a:lnTo>
                <a:lnTo>
                  <a:pt x="112" y="390"/>
                </a:lnTo>
                <a:lnTo>
                  <a:pt x="111" y="387"/>
                </a:lnTo>
                <a:lnTo>
                  <a:pt x="111" y="383"/>
                </a:lnTo>
                <a:lnTo>
                  <a:pt x="111" y="381"/>
                </a:lnTo>
                <a:lnTo>
                  <a:pt x="111" y="377"/>
                </a:lnTo>
                <a:lnTo>
                  <a:pt x="110" y="371"/>
                </a:lnTo>
                <a:lnTo>
                  <a:pt x="110" y="365"/>
                </a:lnTo>
                <a:lnTo>
                  <a:pt x="110" y="357"/>
                </a:lnTo>
                <a:lnTo>
                  <a:pt x="110" y="331"/>
                </a:lnTo>
                <a:lnTo>
                  <a:pt x="110" y="303"/>
                </a:lnTo>
                <a:lnTo>
                  <a:pt x="111" y="253"/>
                </a:lnTo>
                <a:lnTo>
                  <a:pt x="111" y="243"/>
                </a:lnTo>
                <a:lnTo>
                  <a:pt x="111" y="237"/>
                </a:lnTo>
                <a:lnTo>
                  <a:pt x="111" y="232"/>
                </a:lnTo>
                <a:lnTo>
                  <a:pt x="111" y="227"/>
                </a:lnTo>
                <a:lnTo>
                  <a:pt x="110" y="223"/>
                </a:lnTo>
                <a:lnTo>
                  <a:pt x="110" y="219"/>
                </a:lnTo>
                <a:lnTo>
                  <a:pt x="108" y="214"/>
                </a:lnTo>
                <a:lnTo>
                  <a:pt x="108" y="211"/>
                </a:lnTo>
                <a:lnTo>
                  <a:pt x="107" y="208"/>
                </a:lnTo>
                <a:lnTo>
                  <a:pt x="105" y="208"/>
                </a:lnTo>
                <a:lnTo>
                  <a:pt x="105" y="207"/>
                </a:lnTo>
                <a:lnTo>
                  <a:pt x="104" y="207"/>
                </a:lnTo>
                <a:lnTo>
                  <a:pt x="102" y="205"/>
                </a:lnTo>
                <a:lnTo>
                  <a:pt x="101" y="205"/>
                </a:lnTo>
                <a:lnTo>
                  <a:pt x="99" y="204"/>
                </a:lnTo>
                <a:lnTo>
                  <a:pt x="96" y="204"/>
                </a:lnTo>
                <a:lnTo>
                  <a:pt x="94" y="204"/>
                </a:lnTo>
                <a:lnTo>
                  <a:pt x="91" y="204"/>
                </a:lnTo>
                <a:lnTo>
                  <a:pt x="85" y="204"/>
                </a:lnTo>
                <a:lnTo>
                  <a:pt x="78" y="204"/>
                </a:lnTo>
                <a:lnTo>
                  <a:pt x="63" y="204"/>
                </a:lnTo>
                <a:lnTo>
                  <a:pt x="54" y="204"/>
                </a:lnTo>
                <a:lnTo>
                  <a:pt x="48" y="204"/>
                </a:lnTo>
                <a:lnTo>
                  <a:pt x="43" y="204"/>
                </a:lnTo>
                <a:lnTo>
                  <a:pt x="40" y="204"/>
                </a:lnTo>
                <a:lnTo>
                  <a:pt x="37" y="204"/>
                </a:lnTo>
                <a:lnTo>
                  <a:pt x="34" y="203"/>
                </a:lnTo>
                <a:lnTo>
                  <a:pt x="32" y="201"/>
                </a:lnTo>
                <a:lnTo>
                  <a:pt x="32" y="201"/>
                </a:lnTo>
                <a:lnTo>
                  <a:pt x="31" y="200"/>
                </a:lnTo>
                <a:lnTo>
                  <a:pt x="30" y="198"/>
                </a:lnTo>
                <a:lnTo>
                  <a:pt x="30" y="197"/>
                </a:lnTo>
                <a:lnTo>
                  <a:pt x="28" y="195"/>
                </a:lnTo>
                <a:lnTo>
                  <a:pt x="27" y="192"/>
                </a:lnTo>
                <a:lnTo>
                  <a:pt x="27" y="189"/>
                </a:lnTo>
                <a:lnTo>
                  <a:pt x="27" y="185"/>
                </a:lnTo>
                <a:lnTo>
                  <a:pt x="25" y="181"/>
                </a:lnTo>
                <a:lnTo>
                  <a:pt x="25" y="175"/>
                </a:lnTo>
                <a:lnTo>
                  <a:pt x="25" y="163"/>
                </a:lnTo>
                <a:lnTo>
                  <a:pt x="25" y="159"/>
                </a:lnTo>
                <a:lnTo>
                  <a:pt x="24" y="156"/>
                </a:lnTo>
                <a:lnTo>
                  <a:pt x="24" y="153"/>
                </a:lnTo>
                <a:lnTo>
                  <a:pt x="24" y="150"/>
                </a:lnTo>
                <a:lnTo>
                  <a:pt x="24" y="149"/>
                </a:lnTo>
                <a:lnTo>
                  <a:pt x="22" y="146"/>
                </a:lnTo>
                <a:lnTo>
                  <a:pt x="21" y="143"/>
                </a:lnTo>
                <a:lnTo>
                  <a:pt x="19" y="140"/>
                </a:lnTo>
                <a:lnTo>
                  <a:pt x="18" y="139"/>
                </a:lnTo>
                <a:lnTo>
                  <a:pt x="15" y="139"/>
                </a:lnTo>
                <a:lnTo>
                  <a:pt x="11" y="136"/>
                </a:lnTo>
                <a:lnTo>
                  <a:pt x="9" y="134"/>
                </a:lnTo>
                <a:lnTo>
                  <a:pt x="8" y="133"/>
                </a:lnTo>
                <a:lnTo>
                  <a:pt x="6" y="131"/>
                </a:lnTo>
                <a:lnTo>
                  <a:pt x="5" y="128"/>
                </a:lnTo>
                <a:lnTo>
                  <a:pt x="5" y="127"/>
                </a:lnTo>
                <a:lnTo>
                  <a:pt x="3" y="124"/>
                </a:lnTo>
                <a:lnTo>
                  <a:pt x="3" y="121"/>
                </a:lnTo>
                <a:lnTo>
                  <a:pt x="2" y="115"/>
                </a:lnTo>
                <a:lnTo>
                  <a:pt x="2" y="108"/>
                </a:lnTo>
                <a:lnTo>
                  <a:pt x="2" y="102"/>
                </a:lnTo>
                <a:lnTo>
                  <a:pt x="2" y="93"/>
                </a:lnTo>
                <a:lnTo>
                  <a:pt x="0" y="67"/>
                </a:lnTo>
                <a:lnTo>
                  <a:pt x="0" y="48"/>
                </a:lnTo>
                <a:lnTo>
                  <a:pt x="0" y="34"/>
                </a:lnTo>
                <a:lnTo>
                  <a:pt x="0" y="31"/>
                </a:lnTo>
                <a:lnTo>
                  <a:pt x="0" y="27"/>
                </a:lnTo>
                <a:lnTo>
                  <a:pt x="2" y="22"/>
                </a:lnTo>
                <a:lnTo>
                  <a:pt x="2" y="18"/>
                </a:lnTo>
                <a:lnTo>
                  <a:pt x="2" y="15"/>
                </a:lnTo>
                <a:lnTo>
                  <a:pt x="3" y="11"/>
                </a:lnTo>
                <a:lnTo>
                  <a:pt x="5" y="11"/>
                </a:lnTo>
                <a:lnTo>
                  <a:pt x="5" y="8"/>
                </a:lnTo>
                <a:lnTo>
                  <a:pt x="8" y="6"/>
                </a:lnTo>
                <a:lnTo>
                  <a:pt x="11" y="5"/>
                </a:lnTo>
                <a:lnTo>
                  <a:pt x="14" y="3"/>
                </a:lnTo>
                <a:lnTo>
                  <a:pt x="16" y="2"/>
                </a:lnTo>
                <a:lnTo>
                  <a:pt x="21" y="2"/>
                </a:lnTo>
                <a:lnTo>
                  <a:pt x="24" y="2"/>
                </a:lnTo>
                <a:lnTo>
                  <a:pt x="30" y="2"/>
                </a:lnTo>
                <a:lnTo>
                  <a:pt x="35" y="2"/>
                </a:lnTo>
                <a:lnTo>
                  <a:pt x="59" y="2"/>
                </a:lnTo>
                <a:lnTo>
                  <a:pt x="67" y="2"/>
                </a:lnTo>
                <a:lnTo>
                  <a:pt x="104" y="2"/>
                </a:lnTo>
                <a:lnTo>
                  <a:pt x="137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Oconto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6357551" y="409935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799303" y="397624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Oconto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1249145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1238980" y="1473200"/>
            <a:ext cx="6313614" cy="3886200"/>
          </a:xfrm>
          <a:custGeom>
            <a:avLst/>
            <a:gdLst>
              <a:gd name="T0" fmla="*/ 538 w 541"/>
              <a:gd name="T1" fmla="*/ 160 h 333"/>
              <a:gd name="T2" fmla="*/ 540 w 541"/>
              <a:gd name="T3" fmla="*/ 230 h 333"/>
              <a:gd name="T4" fmla="*/ 541 w 541"/>
              <a:gd name="T5" fmla="*/ 295 h 333"/>
              <a:gd name="T6" fmla="*/ 540 w 541"/>
              <a:gd name="T7" fmla="*/ 313 h 333"/>
              <a:gd name="T8" fmla="*/ 540 w 541"/>
              <a:gd name="T9" fmla="*/ 323 h 333"/>
              <a:gd name="T10" fmla="*/ 535 w 541"/>
              <a:gd name="T11" fmla="*/ 329 h 333"/>
              <a:gd name="T12" fmla="*/ 528 w 541"/>
              <a:gd name="T13" fmla="*/ 332 h 333"/>
              <a:gd name="T14" fmla="*/ 516 w 541"/>
              <a:gd name="T15" fmla="*/ 333 h 333"/>
              <a:gd name="T16" fmla="*/ 468 w 541"/>
              <a:gd name="T17" fmla="*/ 332 h 333"/>
              <a:gd name="T18" fmla="*/ 387 w 541"/>
              <a:gd name="T19" fmla="*/ 332 h 333"/>
              <a:gd name="T20" fmla="*/ 356 w 541"/>
              <a:gd name="T21" fmla="*/ 332 h 333"/>
              <a:gd name="T22" fmla="*/ 348 w 541"/>
              <a:gd name="T23" fmla="*/ 332 h 333"/>
              <a:gd name="T24" fmla="*/ 342 w 541"/>
              <a:gd name="T25" fmla="*/ 329 h 333"/>
              <a:gd name="T26" fmla="*/ 339 w 541"/>
              <a:gd name="T27" fmla="*/ 326 h 333"/>
              <a:gd name="T28" fmla="*/ 337 w 541"/>
              <a:gd name="T29" fmla="*/ 319 h 333"/>
              <a:gd name="T30" fmla="*/ 336 w 541"/>
              <a:gd name="T31" fmla="*/ 309 h 333"/>
              <a:gd name="T32" fmla="*/ 333 w 541"/>
              <a:gd name="T33" fmla="*/ 284 h 333"/>
              <a:gd name="T34" fmla="*/ 332 w 541"/>
              <a:gd name="T35" fmla="*/ 277 h 333"/>
              <a:gd name="T36" fmla="*/ 327 w 541"/>
              <a:gd name="T37" fmla="*/ 269 h 333"/>
              <a:gd name="T38" fmla="*/ 321 w 541"/>
              <a:gd name="T39" fmla="*/ 266 h 333"/>
              <a:gd name="T40" fmla="*/ 313 w 541"/>
              <a:gd name="T41" fmla="*/ 265 h 333"/>
              <a:gd name="T42" fmla="*/ 288 w 541"/>
              <a:gd name="T43" fmla="*/ 265 h 333"/>
              <a:gd name="T44" fmla="*/ 154 w 541"/>
              <a:gd name="T45" fmla="*/ 266 h 333"/>
              <a:gd name="T46" fmla="*/ 33 w 541"/>
              <a:gd name="T47" fmla="*/ 268 h 333"/>
              <a:gd name="T48" fmla="*/ 14 w 541"/>
              <a:gd name="T49" fmla="*/ 266 h 333"/>
              <a:gd name="T50" fmla="*/ 9 w 541"/>
              <a:gd name="T51" fmla="*/ 265 h 333"/>
              <a:gd name="T52" fmla="*/ 4 w 541"/>
              <a:gd name="T53" fmla="*/ 261 h 333"/>
              <a:gd name="T54" fmla="*/ 3 w 541"/>
              <a:gd name="T55" fmla="*/ 258 h 333"/>
              <a:gd name="T56" fmla="*/ 1 w 541"/>
              <a:gd name="T57" fmla="*/ 252 h 333"/>
              <a:gd name="T58" fmla="*/ 1 w 541"/>
              <a:gd name="T59" fmla="*/ 240 h 333"/>
              <a:gd name="T60" fmla="*/ 1 w 541"/>
              <a:gd name="T61" fmla="*/ 185 h 333"/>
              <a:gd name="T62" fmla="*/ 1 w 541"/>
              <a:gd name="T63" fmla="*/ 106 h 333"/>
              <a:gd name="T64" fmla="*/ 0 w 541"/>
              <a:gd name="T65" fmla="*/ 53 h 333"/>
              <a:gd name="T66" fmla="*/ 1 w 541"/>
              <a:gd name="T67" fmla="*/ 29 h 333"/>
              <a:gd name="T68" fmla="*/ 3 w 541"/>
              <a:gd name="T69" fmla="*/ 18 h 333"/>
              <a:gd name="T70" fmla="*/ 3 w 541"/>
              <a:gd name="T71" fmla="*/ 12 h 333"/>
              <a:gd name="T72" fmla="*/ 4 w 541"/>
              <a:gd name="T73" fmla="*/ 9 h 333"/>
              <a:gd name="T74" fmla="*/ 10 w 541"/>
              <a:gd name="T75" fmla="*/ 6 h 333"/>
              <a:gd name="T76" fmla="*/ 16 w 541"/>
              <a:gd name="T77" fmla="*/ 5 h 333"/>
              <a:gd name="T78" fmla="*/ 33 w 541"/>
              <a:gd name="T79" fmla="*/ 3 h 333"/>
              <a:gd name="T80" fmla="*/ 316 w 541"/>
              <a:gd name="T81" fmla="*/ 2 h 333"/>
              <a:gd name="T82" fmla="*/ 380 w 541"/>
              <a:gd name="T83" fmla="*/ 0 h 333"/>
              <a:gd name="T84" fmla="*/ 387 w 541"/>
              <a:gd name="T85" fmla="*/ 2 h 333"/>
              <a:gd name="T86" fmla="*/ 393 w 541"/>
              <a:gd name="T87" fmla="*/ 3 h 333"/>
              <a:gd name="T88" fmla="*/ 397 w 541"/>
              <a:gd name="T89" fmla="*/ 9 h 333"/>
              <a:gd name="T90" fmla="*/ 403 w 541"/>
              <a:gd name="T91" fmla="*/ 21 h 333"/>
              <a:gd name="T92" fmla="*/ 406 w 541"/>
              <a:gd name="T93" fmla="*/ 26 h 333"/>
              <a:gd name="T94" fmla="*/ 412 w 541"/>
              <a:gd name="T95" fmla="*/ 28 h 333"/>
              <a:gd name="T96" fmla="*/ 420 w 541"/>
              <a:gd name="T97" fmla="*/ 29 h 333"/>
              <a:gd name="T98" fmla="*/ 442 w 541"/>
              <a:gd name="T99" fmla="*/ 31 h 333"/>
              <a:gd name="T100" fmla="*/ 455 w 541"/>
              <a:gd name="T101" fmla="*/ 31 h 333"/>
              <a:gd name="T102" fmla="*/ 460 w 541"/>
              <a:gd name="T103" fmla="*/ 29 h 333"/>
              <a:gd name="T104" fmla="*/ 464 w 541"/>
              <a:gd name="T105" fmla="*/ 25 h 333"/>
              <a:gd name="T106" fmla="*/ 465 w 541"/>
              <a:gd name="T107" fmla="*/ 21 h 333"/>
              <a:gd name="T108" fmla="*/ 470 w 541"/>
              <a:gd name="T109" fmla="*/ 9 h 333"/>
              <a:gd name="T110" fmla="*/ 471 w 541"/>
              <a:gd name="T111" fmla="*/ 6 h 333"/>
              <a:gd name="T112" fmla="*/ 479 w 541"/>
              <a:gd name="T113" fmla="*/ 3 h 333"/>
              <a:gd name="T114" fmla="*/ 489 w 541"/>
              <a:gd name="T115" fmla="*/ 2 h 333"/>
              <a:gd name="T116" fmla="*/ 535 w 541"/>
              <a:gd name="T117" fmla="*/ 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41" h="333">
                <a:moveTo>
                  <a:pt x="535" y="3"/>
                </a:moveTo>
                <a:lnTo>
                  <a:pt x="537" y="103"/>
                </a:lnTo>
                <a:lnTo>
                  <a:pt x="538" y="160"/>
                </a:lnTo>
                <a:lnTo>
                  <a:pt x="538" y="175"/>
                </a:lnTo>
                <a:lnTo>
                  <a:pt x="538" y="192"/>
                </a:lnTo>
                <a:lnTo>
                  <a:pt x="540" y="230"/>
                </a:lnTo>
                <a:lnTo>
                  <a:pt x="540" y="249"/>
                </a:lnTo>
                <a:lnTo>
                  <a:pt x="541" y="290"/>
                </a:lnTo>
                <a:lnTo>
                  <a:pt x="541" y="295"/>
                </a:lnTo>
                <a:lnTo>
                  <a:pt x="541" y="304"/>
                </a:lnTo>
                <a:lnTo>
                  <a:pt x="541" y="310"/>
                </a:lnTo>
                <a:lnTo>
                  <a:pt x="540" y="313"/>
                </a:lnTo>
                <a:lnTo>
                  <a:pt x="540" y="316"/>
                </a:lnTo>
                <a:lnTo>
                  <a:pt x="540" y="319"/>
                </a:lnTo>
                <a:lnTo>
                  <a:pt x="540" y="323"/>
                </a:lnTo>
                <a:lnTo>
                  <a:pt x="538" y="325"/>
                </a:lnTo>
                <a:lnTo>
                  <a:pt x="537" y="327"/>
                </a:lnTo>
                <a:lnTo>
                  <a:pt x="535" y="329"/>
                </a:lnTo>
                <a:lnTo>
                  <a:pt x="532" y="330"/>
                </a:lnTo>
                <a:lnTo>
                  <a:pt x="529" y="332"/>
                </a:lnTo>
                <a:lnTo>
                  <a:pt x="528" y="332"/>
                </a:lnTo>
                <a:lnTo>
                  <a:pt x="525" y="333"/>
                </a:lnTo>
                <a:lnTo>
                  <a:pt x="522" y="333"/>
                </a:lnTo>
                <a:lnTo>
                  <a:pt x="516" y="333"/>
                </a:lnTo>
                <a:lnTo>
                  <a:pt x="509" y="333"/>
                </a:lnTo>
                <a:lnTo>
                  <a:pt x="489" y="332"/>
                </a:lnTo>
                <a:lnTo>
                  <a:pt x="468" y="332"/>
                </a:lnTo>
                <a:lnTo>
                  <a:pt x="426" y="332"/>
                </a:lnTo>
                <a:lnTo>
                  <a:pt x="406" y="332"/>
                </a:lnTo>
                <a:lnTo>
                  <a:pt x="387" y="332"/>
                </a:lnTo>
                <a:lnTo>
                  <a:pt x="375" y="332"/>
                </a:lnTo>
                <a:lnTo>
                  <a:pt x="362" y="332"/>
                </a:lnTo>
                <a:lnTo>
                  <a:pt x="356" y="332"/>
                </a:lnTo>
                <a:lnTo>
                  <a:pt x="353" y="332"/>
                </a:lnTo>
                <a:lnTo>
                  <a:pt x="350" y="332"/>
                </a:lnTo>
                <a:lnTo>
                  <a:pt x="348" y="332"/>
                </a:lnTo>
                <a:lnTo>
                  <a:pt x="346" y="330"/>
                </a:lnTo>
                <a:lnTo>
                  <a:pt x="343" y="330"/>
                </a:lnTo>
                <a:lnTo>
                  <a:pt x="342" y="329"/>
                </a:lnTo>
                <a:lnTo>
                  <a:pt x="342" y="327"/>
                </a:lnTo>
                <a:lnTo>
                  <a:pt x="340" y="326"/>
                </a:lnTo>
                <a:lnTo>
                  <a:pt x="339" y="326"/>
                </a:lnTo>
                <a:lnTo>
                  <a:pt x="339" y="325"/>
                </a:lnTo>
                <a:lnTo>
                  <a:pt x="337" y="322"/>
                </a:lnTo>
                <a:lnTo>
                  <a:pt x="337" y="319"/>
                </a:lnTo>
                <a:lnTo>
                  <a:pt x="336" y="317"/>
                </a:lnTo>
                <a:lnTo>
                  <a:pt x="336" y="313"/>
                </a:lnTo>
                <a:lnTo>
                  <a:pt x="336" y="309"/>
                </a:lnTo>
                <a:lnTo>
                  <a:pt x="333" y="291"/>
                </a:lnTo>
                <a:lnTo>
                  <a:pt x="333" y="287"/>
                </a:lnTo>
                <a:lnTo>
                  <a:pt x="333" y="284"/>
                </a:lnTo>
                <a:lnTo>
                  <a:pt x="333" y="282"/>
                </a:lnTo>
                <a:lnTo>
                  <a:pt x="332" y="279"/>
                </a:lnTo>
                <a:lnTo>
                  <a:pt x="332" y="277"/>
                </a:lnTo>
                <a:lnTo>
                  <a:pt x="330" y="275"/>
                </a:lnTo>
                <a:lnTo>
                  <a:pt x="329" y="272"/>
                </a:lnTo>
                <a:lnTo>
                  <a:pt x="327" y="269"/>
                </a:lnTo>
                <a:lnTo>
                  <a:pt x="326" y="268"/>
                </a:lnTo>
                <a:lnTo>
                  <a:pt x="323" y="268"/>
                </a:lnTo>
                <a:lnTo>
                  <a:pt x="321" y="266"/>
                </a:lnTo>
                <a:lnTo>
                  <a:pt x="318" y="266"/>
                </a:lnTo>
                <a:lnTo>
                  <a:pt x="317" y="266"/>
                </a:lnTo>
                <a:lnTo>
                  <a:pt x="313" y="265"/>
                </a:lnTo>
                <a:lnTo>
                  <a:pt x="307" y="265"/>
                </a:lnTo>
                <a:lnTo>
                  <a:pt x="300" y="265"/>
                </a:lnTo>
                <a:lnTo>
                  <a:pt x="288" y="265"/>
                </a:lnTo>
                <a:lnTo>
                  <a:pt x="234" y="266"/>
                </a:lnTo>
                <a:lnTo>
                  <a:pt x="177" y="266"/>
                </a:lnTo>
                <a:lnTo>
                  <a:pt x="154" y="266"/>
                </a:lnTo>
                <a:lnTo>
                  <a:pt x="122" y="266"/>
                </a:lnTo>
                <a:lnTo>
                  <a:pt x="73" y="266"/>
                </a:lnTo>
                <a:lnTo>
                  <a:pt x="33" y="268"/>
                </a:lnTo>
                <a:lnTo>
                  <a:pt x="23" y="268"/>
                </a:lnTo>
                <a:lnTo>
                  <a:pt x="19" y="268"/>
                </a:lnTo>
                <a:lnTo>
                  <a:pt x="14" y="266"/>
                </a:lnTo>
                <a:lnTo>
                  <a:pt x="11" y="266"/>
                </a:lnTo>
                <a:lnTo>
                  <a:pt x="10" y="266"/>
                </a:lnTo>
                <a:lnTo>
                  <a:pt x="9" y="265"/>
                </a:lnTo>
                <a:lnTo>
                  <a:pt x="7" y="265"/>
                </a:lnTo>
                <a:lnTo>
                  <a:pt x="6" y="263"/>
                </a:lnTo>
                <a:lnTo>
                  <a:pt x="4" y="261"/>
                </a:lnTo>
                <a:lnTo>
                  <a:pt x="3" y="261"/>
                </a:lnTo>
                <a:lnTo>
                  <a:pt x="3" y="259"/>
                </a:lnTo>
                <a:lnTo>
                  <a:pt x="3" y="258"/>
                </a:lnTo>
                <a:lnTo>
                  <a:pt x="3" y="256"/>
                </a:lnTo>
                <a:lnTo>
                  <a:pt x="3" y="255"/>
                </a:lnTo>
                <a:lnTo>
                  <a:pt x="1" y="252"/>
                </a:lnTo>
                <a:lnTo>
                  <a:pt x="1" y="250"/>
                </a:lnTo>
                <a:lnTo>
                  <a:pt x="1" y="246"/>
                </a:lnTo>
                <a:lnTo>
                  <a:pt x="1" y="240"/>
                </a:lnTo>
                <a:lnTo>
                  <a:pt x="1" y="233"/>
                </a:lnTo>
                <a:lnTo>
                  <a:pt x="1" y="221"/>
                </a:lnTo>
                <a:lnTo>
                  <a:pt x="1" y="185"/>
                </a:lnTo>
                <a:lnTo>
                  <a:pt x="1" y="160"/>
                </a:lnTo>
                <a:lnTo>
                  <a:pt x="1" y="143"/>
                </a:lnTo>
                <a:lnTo>
                  <a:pt x="1" y="106"/>
                </a:lnTo>
                <a:lnTo>
                  <a:pt x="0" y="74"/>
                </a:lnTo>
                <a:lnTo>
                  <a:pt x="0" y="64"/>
                </a:lnTo>
                <a:lnTo>
                  <a:pt x="0" y="53"/>
                </a:lnTo>
                <a:lnTo>
                  <a:pt x="0" y="45"/>
                </a:lnTo>
                <a:lnTo>
                  <a:pt x="1" y="37"/>
                </a:lnTo>
                <a:lnTo>
                  <a:pt x="1" y="29"/>
                </a:lnTo>
                <a:lnTo>
                  <a:pt x="1" y="25"/>
                </a:lnTo>
                <a:lnTo>
                  <a:pt x="1" y="22"/>
                </a:lnTo>
                <a:lnTo>
                  <a:pt x="3" y="18"/>
                </a:lnTo>
                <a:lnTo>
                  <a:pt x="3" y="15"/>
                </a:lnTo>
                <a:lnTo>
                  <a:pt x="3" y="13"/>
                </a:lnTo>
                <a:lnTo>
                  <a:pt x="3" y="12"/>
                </a:lnTo>
                <a:lnTo>
                  <a:pt x="3" y="10"/>
                </a:lnTo>
                <a:lnTo>
                  <a:pt x="4" y="10"/>
                </a:lnTo>
                <a:lnTo>
                  <a:pt x="4" y="9"/>
                </a:lnTo>
                <a:lnTo>
                  <a:pt x="6" y="9"/>
                </a:lnTo>
                <a:lnTo>
                  <a:pt x="9" y="7"/>
                </a:lnTo>
                <a:lnTo>
                  <a:pt x="10" y="6"/>
                </a:lnTo>
                <a:lnTo>
                  <a:pt x="13" y="5"/>
                </a:lnTo>
                <a:lnTo>
                  <a:pt x="14" y="5"/>
                </a:lnTo>
                <a:lnTo>
                  <a:pt x="16" y="5"/>
                </a:lnTo>
                <a:lnTo>
                  <a:pt x="19" y="3"/>
                </a:lnTo>
                <a:lnTo>
                  <a:pt x="25" y="3"/>
                </a:lnTo>
                <a:lnTo>
                  <a:pt x="33" y="3"/>
                </a:lnTo>
                <a:lnTo>
                  <a:pt x="118" y="3"/>
                </a:lnTo>
                <a:lnTo>
                  <a:pt x="222" y="3"/>
                </a:lnTo>
                <a:lnTo>
                  <a:pt x="316" y="2"/>
                </a:lnTo>
                <a:lnTo>
                  <a:pt x="333" y="2"/>
                </a:lnTo>
                <a:lnTo>
                  <a:pt x="374" y="0"/>
                </a:lnTo>
                <a:lnTo>
                  <a:pt x="380" y="0"/>
                </a:lnTo>
                <a:lnTo>
                  <a:pt x="381" y="0"/>
                </a:lnTo>
                <a:lnTo>
                  <a:pt x="387" y="2"/>
                </a:lnTo>
                <a:lnTo>
                  <a:pt x="387" y="2"/>
                </a:lnTo>
                <a:lnTo>
                  <a:pt x="388" y="2"/>
                </a:lnTo>
                <a:lnTo>
                  <a:pt x="391" y="3"/>
                </a:lnTo>
                <a:lnTo>
                  <a:pt x="393" y="3"/>
                </a:lnTo>
                <a:lnTo>
                  <a:pt x="394" y="5"/>
                </a:lnTo>
                <a:lnTo>
                  <a:pt x="396" y="6"/>
                </a:lnTo>
                <a:lnTo>
                  <a:pt x="397" y="9"/>
                </a:lnTo>
                <a:lnTo>
                  <a:pt x="398" y="10"/>
                </a:lnTo>
                <a:lnTo>
                  <a:pt x="401" y="18"/>
                </a:lnTo>
                <a:lnTo>
                  <a:pt x="403" y="21"/>
                </a:lnTo>
                <a:lnTo>
                  <a:pt x="403" y="22"/>
                </a:lnTo>
                <a:lnTo>
                  <a:pt x="404" y="23"/>
                </a:lnTo>
                <a:lnTo>
                  <a:pt x="406" y="26"/>
                </a:lnTo>
                <a:lnTo>
                  <a:pt x="407" y="26"/>
                </a:lnTo>
                <a:lnTo>
                  <a:pt x="409" y="28"/>
                </a:lnTo>
                <a:lnTo>
                  <a:pt x="412" y="28"/>
                </a:lnTo>
                <a:lnTo>
                  <a:pt x="414" y="29"/>
                </a:lnTo>
                <a:lnTo>
                  <a:pt x="417" y="29"/>
                </a:lnTo>
                <a:lnTo>
                  <a:pt x="420" y="29"/>
                </a:lnTo>
                <a:lnTo>
                  <a:pt x="426" y="31"/>
                </a:lnTo>
                <a:lnTo>
                  <a:pt x="436" y="31"/>
                </a:lnTo>
                <a:lnTo>
                  <a:pt x="442" y="31"/>
                </a:lnTo>
                <a:lnTo>
                  <a:pt x="449" y="31"/>
                </a:lnTo>
                <a:lnTo>
                  <a:pt x="452" y="31"/>
                </a:lnTo>
                <a:lnTo>
                  <a:pt x="455" y="31"/>
                </a:lnTo>
                <a:lnTo>
                  <a:pt x="457" y="31"/>
                </a:lnTo>
                <a:lnTo>
                  <a:pt x="458" y="31"/>
                </a:lnTo>
                <a:lnTo>
                  <a:pt x="460" y="29"/>
                </a:lnTo>
                <a:lnTo>
                  <a:pt x="461" y="28"/>
                </a:lnTo>
                <a:lnTo>
                  <a:pt x="462" y="26"/>
                </a:lnTo>
                <a:lnTo>
                  <a:pt x="464" y="25"/>
                </a:lnTo>
                <a:lnTo>
                  <a:pt x="464" y="23"/>
                </a:lnTo>
                <a:lnTo>
                  <a:pt x="465" y="22"/>
                </a:lnTo>
                <a:lnTo>
                  <a:pt x="465" y="21"/>
                </a:lnTo>
                <a:lnTo>
                  <a:pt x="467" y="13"/>
                </a:lnTo>
                <a:lnTo>
                  <a:pt x="468" y="10"/>
                </a:lnTo>
                <a:lnTo>
                  <a:pt x="470" y="9"/>
                </a:lnTo>
                <a:lnTo>
                  <a:pt x="470" y="7"/>
                </a:lnTo>
                <a:lnTo>
                  <a:pt x="471" y="7"/>
                </a:lnTo>
                <a:lnTo>
                  <a:pt x="471" y="6"/>
                </a:lnTo>
                <a:lnTo>
                  <a:pt x="473" y="5"/>
                </a:lnTo>
                <a:lnTo>
                  <a:pt x="476" y="3"/>
                </a:lnTo>
                <a:lnTo>
                  <a:pt x="479" y="3"/>
                </a:lnTo>
                <a:lnTo>
                  <a:pt x="481" y="2"/>
                </a:lnTo>
                <a:lnTo>
                  <a:pt x="486" y="2"/>
                </a:lnTo>
                <a:lnTo>
                  <a:pt x="489" y="2"/>
                </a:lnTo>
                <a:lnTo>
                  <a:pt x="493" y="2"/>
                </a:lnTo>
                <a:lnTo>
                  <a:pt x="529" y="3"/>
                </a:lnTo>
                <a:lnTo>
                  <a:pt x="535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Oneida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067300" y="36576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Rhinelander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0292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374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779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7" name="Freeform 64"/>
          <p:cNvSpPr>
            <a:spLocks/>
          </p:cNvSpPr>
          <p:nvPr/>
        </p:nvSpPr>
        <p:spPr bwMode="auto">
          <a:xfrm>
            <a:off x="2271841" y="1295400"/>
            <a:ext cx="4648200" cy="4099561"/>
          </a:xfrm>
          <a:custGeom>
            <a:avLst/>
            <a:gdLst>
              <a:gd name="T0" fmla="*/ 93 w 305"/>
              <a:gd name="T1" fmla="*/ 0 h 269"/>
              <a:gd name="T2" fmla="*/ 189 w 305"/>
              <a:gd name="T3" fmla="*/ 0 h 269"/>
              <a:gd name="T4" fmla="*/ 263 w 305"/>
              <a:gd name="T5" fmla="*/ 0 h 269"/>
              <a:gd name="T6" fmla="*/ 282 w 305"/>
              <a:gd name="T7" fmla="*/ 0 h 269"/>
              <a:gd name="T8" fmla="*/ 288 w 305"/>
              <a:gd name="T9" fmla="*/ 0 h 269"/>
              <a:gd name="T10" fmla="*/ 294 w 305"/>
              <a:gd name="T11" fmla="*/ 2 h 269"/>
              <a:gd name="T12" fmla="*/ 296 w 305"/>
              <a:gd name="T13" fmla="*/ 3 h 269"/>
              <a:gd name="T14" fmla="*/ 298 w 305"/>
              <a:gd name="T15" fmla="*/ 5 h 269"/>
              <a:gd name="T16" fmla="*/ 298 w 305"/>
              <a:gd name="T17" fmla="*/ 8 h 269"/>
              <a:gd name="T18" fmla="*/ 299 w 305"/>
              <a:gd name="T19" fmla="*/ 12 h 269"/>
              <a:gd name="T20" fmla="*/ 299 w 305"/>
              <a:gd name="T21" fmla="*/ 16 h 269"/>
              <a:gd name="T22" fmla="*/ 301 w 305"/>
              <a:gd name="T23" fmla="*/ 25 h 269"/>
              <a:gd name="T24" fmla="*/ 302 w 305"/>
              <a:gd name="T25" fmla="*/ 43 h 269"/>
              <a:gd name="T26" fmla="*/ 304 w 305"/>
              <a:gd name="T27" fmla="*/ 157 h 269"/>
              <a:gd name="T28" fmla="*/ 305 w 305"/>
              <a:gd name="T29" fmla="*/ 203 h 269"/>
              <a:gd name="T30" fmla="*/ 305 w 305"/>
              <a:gd name="T31" fmla="*/ 232 h 269"/>
              <a:gd name="T32" fmla="*/ 305 w 305"/>
              <a:gd name="T33" fmla="*/ 242 h 269"/>
              <a:gd name="T34" fmla="*/ 304 w 305"/>
              <a:gd name="T35" fmla="*/ 249 h 269"/>
              <a:gd name="T36" fmla="*/ 304 w 305"/>
              <a:gd name="T37" fmla="*/ 255 h 269"/>
              <a:gd name="T38" fmla="*/ 301 w 305"/>
              <a:gd name="T39" fmla="*/ 259 h 269"/>
              <a:gd name="T40" fmla="*/ 298 w 305"/>
              <a:gd name="T41" fmla="*/ 262 h 269"/>
              <a:gd name="T42" fmla="*/ 294 w 305"/>
              <a:gd name="T43" fmla="*/ 264 h 269"/>
              <a:gd name="T44" fmla="*/ 286 w 305"/>
              <a:gd name="T45" fmla="*/ 265 h 269"/>
              <a:gd name="T46" fmla="*/ 279 w 305"/>
              <a:gd name="T47" fmla="*/ 265 h 269"/>
              <a:gd name="T48" fmla="*/ 241 w 305"/>
              <a:gd name="T49" fmla="*/ 265 h 269"/>
              <a:gd name="T50" fmla="*/ 199 w 305"/>
              <a:gd name="T51" fmla="*/ 265 h 269"/>
              <a:gd name="T52" fmla="*/ 131 w 305"/>
              <a:gd name="T53" fmla="*/ 267 h 269"/>
              <a:gd name="T54" fmla="*/ 69 w 305"/>
              <a:gd name="T55" fmla="*/ 268 h 269"/>
              <a:gd name="T56" fmla="*/ 29 w 305"/>
              <a:gd name="T57" fmla="*/ 269 h 269"/>
              <a:gd name="T58" fmla="*/ 21 w 305"/>
              <a:gd name="T59" fmla="*/ 269 h 269"/>
              <a:gd name="T60" fmla="*/ 17 w 305"/>
              <a:gd name="T61" fmla="*/ 268 h 269"/>
              <a:gd name="T62" fmla="*/ 13 w 305"/>
              <a:gd name="T63" fmla="*/ 267 h 269"/>
              <a:gd name="T64" fmla="*/ 7 w 305"/>
              <a:gd name="T65" fmla="*/ 264 h 269"/>
              <a:gd name="T66" fmla="*/ 5 w 305"/>
              <a:gd name="T67" fmla="*/ 262 h 269"/>
              <a:gd name="T68" fmla="*/ 4 w 305"/>
              <a:gd name="T69" fmla="*/ 259 h 269"/>
              <a:gd name="T70" fmla="*/ 4 w 305"/>
              <a:gd name="T71" fmla="*/ 255 h 269"/>
              <a:gd name="T72" fmla="*/ 2 w 305"/>
              <a:gd name="T73" fmla="*/ 248 h 269"/>
              <a:gd name="T74" fmla="*/ 2 w 305"/>
              <a:gd name="T75" fmla="*/ 236 h 269"/>
              <a:gd name="T76" fmla="*/ 2 w 305"/>
              <a:gd name="T77" fmla="*/ 223 h 269"/>
              <a:gd name="T78" fmla="*/ 2 w 305"/>
              <a:gd name="T79" fmla="*/ 173 h 269"/>
              <a:gd name="T80" fmla="*/ 2 w 305"/>
              <a:gd name="T81" fmla="*/ 149 h 269"/>
              <a:gd name="T82" fmla="*/ 2 w 305"/>
              <a:gd name="T83" fmla="*/ 117 h 269"/>
              <a:gd name="T84" fmla="*/ 0 w 305"/>
              <a:gd name="T85" fmla="*/ 53 h 269"/>
              <a:gd name="T86" fmla="*/ 0 w 305"/>
              <a:gd name="T87" fmla="*/ 35 h 269"/>
              <a:gd name="T88" fmla="*/ 1 w 305"/>
              <a:gd name="T89" fmla="*/ 22 h 269"/>
              <a:gd name="T90" fmla="*/ 1 w 305"/>
              <a:gd name="T91" fmla="*/ 16 h 269"/>
              <a:gd name="T92" fmla="*/ 2 w 305"/>
              <a:gd name="T93" fmla="*/ 12 h 269"/>
              <a:gd name="T94" fmla="*/ 4 w 305"/>
              <a:gd name="T95" fmla="*/ 8 h 269"/>
              <a:gd name="T96" fmla="*/ 7 w 305"/>
              <a:gd name="T97" fmla="*/ 5 h 269"/>
              <a:gd name="T98" fmla="*/ 11 w 305"/>
              <a:gd name="T99" fmla="*/ 3 h 269"/>
              <a:gd name="T100" fmla="*/ 16 w 305"/>
              <a:gd name="T101" fmla="*/ 2 h 269"/>
              <a:gd name="T102" fmla="*/ 20 w 305"/>
              <a:gd name="T103" fmla="*/ 0 h 269"/>
              <a:gd name="T104" fmla="*/ 30 w 305"/>
              <a:gd name="T105" fmla="*/ 0 h 269"/>
              <a:gd name="T106" fmla="*/ 69 w 305"/>
              <a:gd name="T107" fmla="*/ 2 h 269"/>
              <a:gd name="T108" fmla="*/ 72 w 305"/>
              <a:gd name="T109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05" h="269">
                <a:moveTo>
                  <a:pt x="72" y="0"/>
                </a:moveTo>
                <a:lnTo>
                  <a:pt x="93" y="0"/>
                </a:lnTo>
                <a:lnTo>
                  <a:pt x="158" y="0"/>
                </a:lnTo>
                <a:lnTo>
                  <a:pt x="189" y="0"/>
                </a:lnTo>
                <a:lnTo>
                  <a:pt x="251" y="0"/>
                </a:lnTo>
                <a:lnTo>
                  <a:pt x="263" y="0"/>
                </a:lnTo>
                <a:lnTo>
                  <a:pt x="278" y="0"/>
                </a:lnTo>
                <a:lnTo>
                  <a:pt x="282" y="0"/>
                </a:lnTo>
                <a:lnTo>
                  <a:pt x="285" y="0"/>
                </a:lnTo>
                <a:lnTo>
                  <a:pt x="288" y="0"/>
                </a:lnTo>
                <a:lnTo>
                  <a:pt x="291" y="2"/>
                </a:lnTo>
                <a:lnTo>
                  <a:pt x="294" y="2"/>
                </a:lnTo>
                <a:lnTo>
                  <a:pt x="295" y="3"/>
                </a:lnTo>
                <a:lnTo>
                  <a:pt x="296" y="3"/>
                </a:lnTo>
                <a:lnTo>
                  <a:pt x="296" y="5"/>
                </a:lnTo>
                <a:lnTo>
                  <a:pt x="298" y="5"/>
                </a:lnTo>
                <a:lnTo>
                  <a:pt x="298" y="8"/>
                </a:lnTo>
                <a:lnTo>
                  <a:pt x="298" y="8"/>
                </a:lnTo>
                <a:lnTo>
                  <a:pt x="298" y="11"/>
                </a:lnTo>
                <a:lnTo>
                  <a:pt x="299" y="12"/>
                </a:lnTo>
                <a:lnTo>
                  <a:pt x="299" y="15"/>
                </a:lnTo>
                <a:lnTo>
                  <a:pt x="299" y="16"/>
                </a:lnTo>
                <a:lnTo>
                  <a:pt x="301" y="19"/>
                </a:lnTo>
                <a:lnTo>
                  <a:pt x="301" y="25"/>
                </a:lnTo>
                <a:lnTo>
                  <a:pt x="301" y="34"/>
                </a:lnTo>
                <a:lnTo>
                  <a:pt x="302" y="43"/>
                </a:lnTo>
                <a:lnTo>
                  <a:pt x="302" y="121"/>
                </a:lnTo>
                <a:lnTo>
                  <a:pt x="304" y="157"/>
                </a:lnTo>
                <a:lnTo>
                  <a:pt x="304" y="173"/>
                </a:lnTo>
                <a:lnTo>
                  <a:pt x="305" y="203"/>
                </a:lnTo>
                <a:lnTo>
                  <a:pt x="305" y="223"/>
                </a:lnTo>
                <a:lnTo>
                  <a:pt x="305" y="232"/>
                </a:lnTo>
                <a:lnTo>
                  <a:pt x="305" y="239"/>
                </a:lnTo>
                <a:lnTo>
                  <a:pt x="305" y="242"/>
                </a:lnTo>
                <a:lnTo>
                  <a:pt x="305" y="246"/>
                </a:lnTo>
                <a:lnTo>
                  <a:pt x="304" y="249"/>
                </a:lnTo>
                <a:lnTo>
                  <a:pt x="304" y="252"/>
                </a:lnTo>
                <a:lnTo>
                  <a:pt x="304" y="255"/>
                </a:lnTo>
                <a:lnTo>
                  <a:pt x="302" y="256"/>
                </a:lnTo>
                <a:lnTo>
                  <a:pt x="301" y="259"/>
                </a:lnTo>
                <a:lnTo>
                  <a:pt x="299" y="262"/>
                </a:lnTo>
                <a:lnTo>
                  <a:pt x="298" y="262"/>
                </a:lnTo>
                <a:lnTo>
                  <a:pt x="296" y="262"/>
                </a:lnTo>
                <a:lnTo>
                  <a:pt x="294" y="264"/>
                </a:lnTo>
                <a:lnTo>
                  <a:pt x="291" y="264"/>
                </a:lnTo>
                <a:lnTo>
                  <a:pt x="286" y="265"/>
                </a:lnTo>
                <a:lnTo>
                  <a:pt x="283" y="265"/>
                </a:lnTo>
                <a:lnTo>
                  <a:pt x="279" y="265"/>
                </a:lnTo>
                <a:lnTo>
                  <a:pt x="272" y="265"/>
                </a:lnTo>
                <a:lnTo>
                  <a:pt x="241" y="265"/>
                </a:lnTo>
                <a:lnTo>
                  <a:pt x="219" y="265"/>
                </a:lnTo>
                <a:lnTo>
                  <a:pt x="199" y="265"/>
                </a:lnTo>
                <a:lnTo>
                  <a:pt x="173" y="265"/>
                </a:lnTo>
                <a:lnTo>
                  <a:pt x="131" y="267"/>
                </a:lnTo>
                <a:lnTo>
                  <a:pt x="85" y="268"/>
                </a:lnTo>
                <a:lnTo>
                  <a:pt x="69" y="268"/>
                </a:lnTo>
                <a:lnTo>
                  <a:pt x="37" y="269"/>
                </a:lnTo>
                <a:lnTo>
                  <a:pt x="29" y="269"/>
                </a:lnTo>
                <a:lnTo>
                  <a:pt x="26" y="269"/>
                </a:lnTo>
                <a:lnTo>
                  <a:pt x="21" y="269"/>
                </a:lnTo>
                <a:lnTo>
                  <a:pt x="19" y="269"/>
                </a:lnTo>
                <a:lnTo>
                  <a:pt x="17" y="268"/>
                </a:lnTo>
                <a:lnTo>
                  <a:pt x="14" y="268"/>
                </a:lnTo>
                <a:lnTo>
                  <a:pt x="13" y="267"/>
                </a:lnTo>
                <a:lnTo>
                  <a:pt x="10" y="267"/>
                </a:lnTo>
                <a:lnTo>
                  <a:pt x="7" y="264"/>
                </a:lnTo>
                <a:lnTo>
                  <a:pt x="7" y="262"/>
                </a:lnTo>
                <a:lnTo>
                  <a:pt x="5" y="262"/>
                </a:lnTo>
                <a:lnTo>
                  <a:pt x="5" y="261"/>
                </a:lnTo>
                <a:lnTo>
                  <a:pt x="4" y="259"/>
                </a:lnTo>
                <a:lnTo>
                  <a:pt x="4" y="258"/>
                </a:lnTo>
                <a:lnTo>
                  <a:pt x="4" y="255"/>
                </a:lnTo>
                <a:lnTo>
                  <a:pt x="2" y="252"/>
                </a:lnTo>
                <a:lnTo>
                  <a:pt x="2" y="248"/>
                </a:lnTo>
                <a:lnTo>
                  <a:pt x="2" y="242"/>
                </a:lnTo>
                <a:lnTo>
                  <a:pt x="2" y="236"/>
                </a:lnTo>
                <a:lnTo>
                  <a:pt x="2" y="230"/>
                </a:lnTo>
                <a:lnTo>
                  <a:pt x="2" y="223"/>
                </a:lnTo>
                <a:lnTo>
                  <a:pt x="2" y="191"/>
                </a:lnTo>
                <a:lnTo>
                  <a:pt x="2" y="173"/>
                </a:lnTo>
                <a:lnTo>
                  <a:pt x="2" y="162"/>
                </a:lnTo>
                <a:lnTo>
                  <a:pt x="2" y="149"/>
                </a:lnTo>
                <a:lnTo>
                  <a:pt x="2" y="130"/>
                </a:lnTo>
                <a:lnTo>
                  <a:pt x="2" y="117"/>
                </a:lnTo>
                <a:lnTo>
                  <a:pt x="1" y="89"/>
                </a:lnTo>
                <a:lnTo>
                  <a:pt x="0" y="53"/>
                </a:lnTo>
                <a:lnTo>
                  <a:pt x="0" y="43"/>
                </a:lnTo>
                <a:lnTo>
                  <a:pt x="0" y="35"/>
                </a:lnTo>
                <a:lnTo>
                  <a:pt x="0" y="28"/>
                </a:lnTo>
                <a:lnTo>
                  <a:pt x="1" y="22"/>
                </a:lnTo>
                <a:lnTo>
                  <a:pt x="1" y="18"/>
                </a:lnTo>
                <a:lnTo>
                  <a:pt x="1" y="16"/>
                </a:lnTo>
                <a:lnTo>
                  <a:pt x="1" y="13"/>
                </a:lnTo>
                <a:lnTo>
                  <a:pt x="2" y="12"/>
                </a:lnTo>
                <a:lnTo>
                  <a:pt x="2" y="11"/>
                </a:lnTo>
                <a:lnTo>
                  <a:pt x="4" y="8"/>
                </a:lnTo>
                <a:lnTo>
                  <a:pt x="5" y="6"/>
                </a:lnTo>
                <a:lnTo>
                  <a:pt x="7" y="5"/>
                </a:lnTo>
                <a:lnTo>
                  <a:pt x="8" y="3"/>
                </a:lnTo>
                <a:lnTo>
                  <a:pt x="11" y="3"/>
                </a:lnTo>
                <a:lnTo>
                  <a:pt x="13" y="2"/>
                </a:lnTo>
                <a:lnTo>
                  <a:pt x="16" y="2"/>
                </a:lnTo>
                <a:lnTo>
                  <a:pt x="19" y="0"/>
                </a:lnTo>
                <a:lnTo>
                  <a:pt x="20" y="0"/>
                </a:lnTo>
                <a:lnTo>
                  <a:pt x="26" y="0"/>
                </a:lnTo>
                <a:lnTo>
                  <a:pt x="30" y="0"/>
                </a:lnTo>
                <a:lnTo>
                  <a:pt x="42" y="0"/>
                </a:lnTo>
                <a:lnTo>
                  <a:pt x="69" y="2"/>
                </a:lnTo>
                <a:lnTo>
                  <a:pt x="72" y="2"/>
                </a:lnTo>
                <a:lnTo>
                  <a:pt x="72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4" y="455613"/>
            <a:ext cx="231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Outagamie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876800" y="5105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953000" y="49530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Appleton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37973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" name="Freeform 72"/>
          <p:cNvSpPr>
            <a:spLocks/>
          </p:cNvSpPr>
          <p:nvPr/>
        </p:nvSpPr>
        <p:spPr bwMode="auto">
          <a:xfrm>
            <a:off x="3326027" y="789934"/>
            <a:ext cx="2743200" cy="5078627"/>
          </a:xfrm>
          <a:custGeom>
            <a:avLst/>
            <a:gdLst>
              <a:gd name="T0" fmla="*/ 148 w 148"/>
              <a:gd name="T1" fmla="*/ 2 h 274"/>
              <a:gd name="T2" fmla="*/ 147 w 148"/>
              <a:gd name="T3" fmla="*/ 6 h 274"/>
              <a:gd name="T4" fmla="*/ 147 w 148"/>
              <a:gd name="T5" fmla="*/ 28 h 274"/>
              <a:gd name="T6" fmla="*/ 147 w 148"/>
              <a:gd name="T7" fmla="*/ 38 h 274"/>
              <a:gd name="T8" fmla="*/ 145 w 148"/>
              <a:gd name="T9" fmla="*/ 47 h 274"/>
              <a:gd name="T10" fmla="*/ 143 w 148"/>
              <a:gd name="T11" fmla="*/ 57 h 274"/>
              <a:gd name="T12" fmla="*/ 138 w 148"/>
              <a:gd name="T13" fmla="*/ 66 h 274"/>
              <a:gd name="T14" fmla="*/ 134 w 148"/>
              <a:gd name="T15" fmla="*/ 78 h 274"/>
              <a:gd name="T16" fmla="*/ 127 w 148"/>
              <a:gd name="T17" fmla="*/ 88 h 274"/>
              <a:gd name="T18" fmla="*/ 115 w 148"/>
              <a:gd name="T19" fmla="*/ 105 h 274"/>
              <a:gd name="T20" fmla="*/ 112 w 148"/>
              <a:gd name="T21" fmla="*/ 115 h 274"/>
              <a:gd name="T22" fmla="*/ 109 w 148"/>
              <a:gd name="T23" fmla="*/ 120 h 274"/>
              <a:gd name="T24" fmla="*/ 106 w 148"/>
              <a:gd name="T25" fmla="*/ 130 h 274"/>
              <a:gd name="T26" fmla="*/ 103 w 148"/>
              <a:gd name="T27" fmla="*/ 142 h 274"/>
              <a:gd name="T28" fmla="*/ 102 w 148"/>
              <a:gd name="T29" fmla="*/ 150 h 274"/>
              <a:gd name="T30" fmla="*/ 99 w 148"/>
              <a:gd name="T31" fmla="*/ 171 h 274"/>
              <a:gd name="T32" fmla="*/ 96 w 148"/>
              <a:gd name="T33" fmla="*/ 185 h 274"/>
              <a:gd name="T34" fmla="*/ 92 w 148"/>
              <a:gd name="T35" fmla="*/ 204 h 274"/>
              <a:gd name="T36" fmla="*/ 90 w 148"/>
              <a:gd name="T37" fmla="*/ 213 h 274"/>
              <a:gd name="T38" fmla="*/ 89 w 148"/>
              <a:gd name="T39" fmla="*/ 223 h 274"/>
              <a:gd name="T40" fmla="*/ 89 w 148"/>
              <a:gd name="T41" fmla="*/ 232 h 274"/>
              <a:gd name="T42" fmla="*/ 90 w 148"/>
              <a:gd name="T43" fmla="*/ 238 h 274"/>
              <a:gd name="T44" fmla="*/ 92 w 148"/>
              <a:gd name="T45" fmla="*/ 252 h 274"/>
              <a:gd name="T46" fmla="*/ 93 w 148"/>
              <a:gd name="T47" fmla="*/ 258 h 274"/>
              <a:gd name="T48" fmla="*/ 93 w 148"/>
              <a:gd name="T49" fmla="*/ 265 h 274"/>
              <a:gd name="T50" fmla="*/ 90 w 148"/>
              <a:gd name="T51" fmla="*/ 268 h 274"/>
              <a:gd name="T52" fmla="*/ 87 w 148"/>
              <a:gd name="T53" fmla="*/ 270 h 274"/>
              <a:gd name="T54" fmla="*/ 83 w 148"/>
              <a:gd name="T55" fmla="*/ 271 h 274"/>
              <a:gd name="T56" fmla="*/ 76 w 148"/>
              <a:gd name="T57" fmla="*/ 272 h 274"/>
              <a:gd name="T58" fmla="*/ 62 w 148"/>
              <a:gd name="T59" fmla="*/ 272 h 274"/>
              <a:gd name="T60" fmla="*/ 25 w 148"/>
              <a:gd name="T61" fmla="*/ 274 h 274"/>
              <a:gd name="T62" fmla="*/ 16 w 148"/>
              <a:gd name="T63" fmla="*/ 272 h 274"/>
              <a:gd name="T64" fmla="*/ 10 w 148"/>
              <a:gd name="T65" fmla="*/ 271 h 274"/>
              <a:gd name="T66" fmla="*/ 9 w 148"/>
              <a:gd name="T67" fmla="*/ 270 h 274"/>
              <a:gd name="T68" fmla="*/ 6 w 148"/>
              <a:gd name="T69" fmla="*/ 268 h 274"/>
              <a:gd name="T70" fmla="*/ 4 w 148"/>
              <a:gd name="T71" fmla="*/ 264 h 274"/>
              <a:gd name="T72" fmla="*/ 3 w 148"/>
              <a:gd name="T73" fmla="*/ 258 h 274"/>
              <a:gd name="T74" fmla="*/ 1 w 148"/>
              <a:gd name="T75" fmla="*/ 251 h 274"/>
              <a:gd name="T76" fmla="*/ 0 w 148"/>
              <a:gd name="T77" fmla="*/ 240 h 274"/>
              <a:gd name="T78" fmla="*/ 0 w 148"/>
              <a:gd name="T79" fmla="*/ 223 h 274"/>
              <a:gd name="T80" fmla="*/ 0 w 148"/>
              <a:gd name="T81" fmla="*/ 175 h 274"/>
              <a:gd name="T82" fmla="*/ 0 w 148"/>
              <a:gd name="T83" fmla="*/ 163 h 274"/>
              <a:gd name="T84" fmla="*/ 1 w 148"/>
              <a:gd name="T85" fmla="*/ 153 h 274"/>
              <a:gd name="T86" fmla="*/ 3 w 148"/>
              <a:gd name="T87" fmla="*/ 146 h 274"/>
              <a:gd name="T88" fmla="*/ 4 w 148"/>
              <a:gd name="T89" fmla="*/ 142 h 274"/>
              <a:gd name="T90" fmla="*/ 9 w 148"/>
              <a:gd name="T91" fmla="*/ 134 h 274"/>
              <a:gd name="T92" fmla="*/ 9 w 148"/>
              <a:gd name="T93" fmla="*/ 131 h 274"/>
              <a:gd name="T94" fmla="*/ 9 w 148"/>
              <a:gd name="T95" fmla="*/ 127 h 274"/>
              <a:gd name="T96" fmla="*/ 10 w 148"/>
              <a:gd name="T97" fmla="*/ 118 h 274"/>
              <a:gd name="T98" fmla="*/ 10 w 148"/>
              <a:gd name="T99" fmla="*/ 108 h 274"/>
              <a:gd name="T100" fmla="*/ 9 w 148"/>
              <a:gd name="T101" fmla="*/ 85 h 274"/>
              <a:gd name="T102" fmla="*/ 9 w 148"/>
              <a:gd name="T103" fmla="*/ 38 h 274"/>
              <a:gd name="T104" fmla="*/ 9 w 148"/>
              <a:gd name="T105" fmla="*/ 28 h 274"/>
              <a:gd name="T106" fmla="*/ 9 w 148"/>
              <a:gd name="T107" fmla="*/ 22 h 274"/>
              <a:gd name="T108" fmla="*/ 10 w 148"/>
              <a:gd name="T109" fmla="*/ 16 h 274"/>
              <a:gd name="T110" fmla="*/ 12 w 148"/>
              <a:gd name="T111" fmla="*/ 11 h 274"/>
              <a:gd name="T112" fmla="*/ 14 w 148"/>
              <a:gd name="T113" fmla="*/ 8 h 274"/>
              <a:gd name="T114" fmla="*/ 20 w 148"/>
              <a:gd name="T115" fmla="*/ 5 h 274"/>
              <a:gd name="T116" fmla="*/ 26 w 148"/>
              <a:gd name="T117" fmla="*/ 3 h 274"/>
              <a:gd name="T118" fmla="*/ 38 w 148"/>
              <a:gd name="T119" fmla="*/ 2 h 274"/>
              <a:gd name="T120" fmla="*/ 83 w 148"/>
              <a:gd name="T121" fmla="*/ 2 h 274"/>
              <a:gd name="T122" fmla="*/ 148 w 148"/>
              <a:gd name="T123" fmla="*/ 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8" h="274">
                <a:moveTo>
                  <a:pt x="148" y="0"/>
                </a:moveTo>
                <a:lnTo>
                  <a:pt x="148" y="2"/>
                </a:lnTo>
                <a:lnTo>
                  <a:pt x="147" y="3"/>
                </a:lnTo>
                <a:lnTo>
                  <a:pt x="147" y="6"/>
                </a:lnTo>
                <a:lnTo>
                  <a:pt x="147" y="12"/>
                </a:lnTo>
                <a:lnTo>
                  <a:pt x="147" y="28"/>
                </a:lnTo>
                <a:lnTo>
                  <a:pt x="147" y="34"/>
                </a:lnTo>
                <a:lnTo>
                  <a:pt x="147" y="38"/>
                </a:lnTo>
                <a:lnTo>
                  <a:pt x="145" y="43"/>
                </a:lnTo>
                <a:lnTo>
                  <a:pt x="145" y="47"/>
                </a:lnTo>
                <a:lnTo>
                  <a:pt x="144" y="53"/>
                </a:lnTo>
                <a:lnTo>
                  <a:pt x="143" y="57"/>
                </a:lnTo>
                <a:lnTo>
                  <a:pt x="141" y="62"/>
                </a:lnTo>
                <a:lnTo>
                  <a:pt x="138" y="66"/>
                </a:lnTo>
                <a:lnTo>
                  <a:pt x="137" y="72"/>
                </a:lnTo>
                <a:lnTo>
                  <a:pt x="134" y="78"/>
                </a:lnTo>
                <a:lnTo>
                  <a:pt x="131" y="82"/>
                </a:lnTo>
                <a:lnTo>
                  <a:pt x="127" y="88"/>
                </a:lnTo>
                <a:lnTo>
                  <a:pt x="118" y="102"/>
                </a:lnTo>
                <a:lnTo>
                  <a:pt x="115" y="105"/>
                </a:lnTo>
                <a:lnTo>
                  <a:pt x="113" y="111"/>
                </a:lnTo>
                <a:lnTo>
                  <a:pt x="112" y="115"/>
                </a:lnTo>
                <a:lnTo>
                  <a:pt x="110" y="118"/>
                </a:lnTo>
                <a:lnTo>
                  <a:pt x="109" y="120"/>
                </a:lnTo>
                <a:lnTo>
                  <a:pt x="109" y="124"/>
                </a:lnTo>
                <a:lnTo>
                  <a:pt x="106" y="130"/>
                </a:lnTo>
                <a:lnTo>
                  <a:pt x="105" y="136"/>
                </a:lnTo>
                <a:lnTo>
                  <a:pt x="103" y="142"/>
                </a:lnTo>
                <a:lnTo>
                  <a:pt x="102" y="146"/>
                </a:lnTo>
                <a:lnTo>
                  <a:pt x="102" y="150"/>
                </a:lnTo>
                <a:lnTo>
                  <a:pt x="100" y="158"/>
                </a:lnTo>
                <a:lnTo>
                  <a:pt x="99" y="171"/>
                </a:lnTo>
                <a:lnTo>
                  <a:pt x="97" y="178"/>
                </a:lnTo>
                <a:lnTo>
                  <a:pt x="96" y="185"/>
                </a:lnTo>
                <a:lnTo>
                  <a:pt x="92" y="198"/>
                </a:lnTo>
                <a:lnTo>
                  <a:pt x="92" y="204"/>
                </a:lnTo>
                <a:lnTo>
                  <a:pt x="90" y="208"/>
                </a:lnTo>
                <a:lnTo>
                  <a:pt x="90" y="213"/>
                </a:lnTo>
                <a:lnTo>
                  <a:pt x="89" y="219"/>
                </a:lnTo>
                <a:lnTo>
                  <a:pt x="89" y="223"/>
                </a:lnTo>
                <a:lnTo>
                  <a:pt x="89" y="229"/>
                </a:lnTo>
                <a:lnTo>
                  <a:pt x="89" y="232"/>
                </a:lnTo>
                <a:lnTo>
                  <a:pt x="89" y="233"/>
                </a:lnTo>
                <a:lnTo>
                  <a:pt x="90" y="238"/>
                </a:lnTo>
                <a:lnTo>
                  <a:pt x="90" y="240"/>
                </a:lnTo>
                <a:lnTo>
                  <a:pt x="92" y="252"/>
                </a:lnTo>
                <a:lnTo>
                  <a:pt x="93" y="255"/>
                </a:lnTo>
                <a:lnTo>
                  <a:pt x="93" y="258"/>
                </a:lnTo>
                <a:lnTo>
                  <a:pt x="93" y="262"/>
                </a:lnTo>
                <a:lnTo>
                  <a:pt x="93" y="265"/>
                </a:lnTo>
                <a:lnTo>
                  <a:pt x="92" y="268"/>
                </a:lnTo>
                <a:lnTo>
                  <a:pt x="90" y="268"/>
                </a:lnTo>
                <a:lnTo>
                  <a:pt x="89" y="270"/>
                </a:lnTo>
                <a:lnTo>
                  <a:pt x="87" y="270"/>
                </a:lnTo>
                <a:lnTo>
                  <a:pt x="86" y="271"/>
                </a:lnTo>
                <a:lnTo>
                  <a:pt x="83" y="271"/>
                </a:lnTo>
                <a:lnTo>
                  <a:pt x="80" y="272"/>
                </a:lnTo>
                <a:lnTo>
                  <a:pt x="76" y="272"/>
                </a:lnTo>
                <a:lnTo>
                  <a:pt x="71" y="272"/>
                </a:lnTo>
                <a:lnTo>
                  <a:pt x="62" y="272"/>
                </a:lnTo>
                <a:lnTo>
                  <a:pt x="30" y="274"/>
                </a:lnTo>
                <a:lnTo>
                  <a:pt x="25" y="274"/>
                </a:lnTo>
                <a:lnTo>
                  <a:pt x="20" y="274"/>
                </a:lnTo>
                <a:lnTo>
                  <a:pt x="16" y="272"/>
                </a:lnTo>
                <a:lnTo>
                  <a:pt x="13" y="272"/>
                </a:lnTo>
                <a:lnTo>
                  <a:pt x="10" y="271"/>
                </a:lnTo>
                <a:lnTo>
                  <a:pt x="9" y="271"/>
                </a:lnTo>
                <a:lnTo>
                  <a:pt x="9" y="270"/>
                </a:lnTo>
                <a:lnTo>
                  <a:pt x="7" y="268"/>
                </a:lnTo>
                <a:lnTo>
                  <a:pt x="6" y="268"/>
                </a:lnTo>
                <a:lnTo>
                  <a:pt x="4" y="267"/>
                </a:lnTo>
                <a:lnTo>
                  <a:pt x="4" y="264"/>
                </a:lnTo>
                <a:lnTo>
                  <a:pt x="3" y="261"/>
                </a:lnTo>
                <a:lnTo>
                  <a:pt x="3" y="258"/>
                </a:lnTo>
                <a:lnTo>
                  <a:pt x="1" y="255"/>
                </a:lnTo>
                <a:lnTo>
                  <a:pt x="1" y="251"/>
                </a:lnTo>
                <a:lnTo>
                  <a:pt x="1" y="245"/>
                </a:lnTo>
                <a:lnTo>
                  <a:pt x="0" y="240"/>
                </a:lnTo>
                <a:lnTo>
                  <a:pt x="0" y="235"/>
                </a:lnTo>
                <a:lnTo>
                  <a:pt x="0" y="223"/>
                </a:lnTo>
                <a:lnTo>
                  <a:pt x="0" y="184"/>
                </a:lnTo>
                <a:lnTo>
                  <a:pt x="0" y="175"/>
                </a:lnTo>
                <a:lnTo>
                  <a:pt x="0" y="168"/>
                </a:lnTo>
                <a:lnTo>
                  <a:pt x="0" y="163"/>
                </a:lnTo>
                <a:lnTo>
                  <a:pt x="1" y="158"/>
                </a:lnTo>
                <a:lnTo>
                  <a:pt x="1" y="153"/>
                </a:lnTo>
                <a:lnTo>
                  <a:pt x="1" y="149"/>
                </a:lnTo>
                <a:lnTo>
                  <a:pt x="3" y="146"/>
                </a:lnTo>
                <a:lnTo>
                  <a:pt x="3" y="144"/>
                </a:lnTo>
                <a:lnTo>
                  <a:pt x="4" y="142"/>
                </a:lnTo>
                <a:lnTo>
                  <a:pt x="7" y="136"/>
                </a:lnTo>
                <a:lnTo>
                  <a:pt x="9" y="134"/>
                </a:lnTo>
                <a:lnTo>
                  <a:pt x="9" y="133"/>
                </a:lnTo>
                <a:lnTo>
                  <a:pt x="9" y="131"/>
                </a:lnTo>
                <a:lnTo>
                  <a:pt x="9" y="128"/>
                </a:lnTo>
                <a:lnTo>
                  <a:pt x="9" y="127"/>
                </a:lnTo>
                <a:lnTo>
                  <a:pt x="9" y="123"/>
                </a:lnTo>
                <a:lnTo>
                  <a:pt x="10" y="118"/>
                </a:lnTo>
                <a:lnTo>
                  <a:pt x="10" y="114"/>
                </a:lnTo>
                <a:lnTo>
                  <a:pt x="10" y="108"/>
                </a:lnTo>
                <a:lnTo>
                  <a:pt x="10" y="101"/>
                </a:lnTo>
                <a:lnTo>
                  <a:pt x="9" y="85"/>
                </a:lnTo>
                <a:lnTo>
                  <a:pt x="9" y="48"/>
                </a:lnTo>
                <a:lnTo>
                  <a:pt x="9" y="38"/>
                </a:lnTo>
                <a:lnTo>
                  <a:pt x="9" y="32"/>
                </a:lnTo>
                <a:lnTo>
                  <a:pt x="9" y="28"/>
                </a:lnTo>
                <a:lnTo>
                  <a:pt x="9" y="24"/>
                </a:lnTo>
                <a:lnTo>
                  <a:pt x="9" y="22"/>
                </a:lnTo>
                <a:lnTo>
                  <a:pt x="9" y="19"/>
                </a:lnTo>
                <a:lnTo>
                  <a:pt x="10" y="16"/>
                </a:lnTo>
                <a:lnTo>
                  <a:pt x="10" y="14"/>
                </a:lnTo>
                <a:lnTo>
                  <a:pt x="12" y="11"/>
                </a:lnTo>
                <a:lnTo>
                  <a:pt x="12" y="9"/>
                </a:lnTo>
                <a:lnTo>
                  <a:pt x="14" y="8"/>
                </a:lnTo>
                <a:lnTo>
                  <a:pt x="17" y="6"/>
                </a:lnTo>
                <a:lnTo>
                  <a:pt x="20" y="5"/>
                </a:lnTo>
                <a:lnTo>
                  <a:pt x="23" y="3"/>
                </a:lnTo>
                <a:lnTo>
                  <a:pt x="26" y="3"/>
                </a:lnTo>
                <a:lnTo>
                  <a:pt x="32" y="2"/>
                </a:lnTo>
                <a:lnTo>
                  <a:pt x="38" y="2"/>
                </a:lnTo>
                <a:lnTo>
                  <a:pt x="45" y="2"/>
                </a:lnTo>
                <a:lnTo>
                  <a:pt x="83" y="2"/>
                </a:lnTo>
                <a:lnTo>
                  <a:pt x="122" y="0"/>
                </a:lnTo>
                <a:lnTo>
                  <a:pt x="148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Ozaukee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52913" y="2725579"/>
            <a:ext cx="1119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Port Washington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3340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5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Freeform 59"/>
          <p:cNvSpPr>
            <a:spLocks noEditPoints="1"/>
          </p:cNvSpPr>
          <p:nvPr/>
        </p:nvSpPr>
        <p:spPr bwMode="auto">
          <a:xfrm>
            <a:off x="3327057" y="304800"/>
            <a:ext cx="2362200" cy="5975803"/>
          </a:xfrm>
          <a:custGeom>
            <a:avLst/>
            <a:gdLst>
              <a:gd name="T0" fmla="*/ 201 w 336"/>
              <a:gd name="T1" fmla="*/ 386 h 850"/>
              <a:gd name="T2" fmla="*/ 204 w 336"/>
              <a:gd name="T3" fmla="*/ 575 h 850"/>
              <a:gd name="T4" fmla="*/ 211 w 336"/>
              <a:gd name="T5" fmla="*/ 644 h 850"/>
              <a:gd name="T6" fmla="*/ 265 w 336"/>
              <a:gd name="T7" fmla="*/ 653 h 850"/>
              <a:gd name="T8" fmla="*/ 272 w 336"/>
              <a:gd name="T9" fmla="*/ 707 h 850"/>
              <a:gd name="T10" fmla="*/ 323 w 336"/>
              <a:gd name="T11" fmla="*/ 714 h 850"/>
              <a:gd name="T12" fmla="*/ 336 w 336"/>
              <a:gd name="T13" fmla="*/ 780 h 850"/>
              <a:gd name="T14" fmla="*/ 329 w 336"/>
              <a:gd name="T15" fmla="*/ 845 h 850"/>
              <a:gd name="T16" fmla="*/ 134 w 336"/>
              <a:gd name="T17" fmla="*/ 847 h 850"/>
              <a:gd name="T18" fmla="*/ 3 w 336"/>
              <a:gd name="T19" fmla="*/ 838 h 850"/>
              <a:gd name="T20" fmla="*/ 3 w 336"/>
              <a:gd name="T21" fmla="*/ 634 h 850"/>
              <a:gd name="T22" fmla="*/ 4 w 336"/>
              <a:gd name="T23" fmla="*/ 410 h 850"/>
              <a:gd name="T24" fmla="*/ 23 w 336"/>
              <a:gd name="T25" fmla="*/ 374 h 850"/>
              <a:gd name="T26" fmla="*/ 99 w 336"/>
              <a:gd name="T27" fmla="*/ 330 h 850"/>
              <a:gd name="T28" fmla="*/ 113 w 336"/>
              <a:gd name="T29" fmla="*/ 319 h 850"/>
              <a:gd name="T30" fmla="*/ 109 w 336"/>
              <a:gd name="T31" fmla="*/ 323 h 850"/>
              <a:gd name="T32" fmla="*/ 92 w 336"/>
              <a:gd name="T33" fmla="*/ 284 h 850"/>
              <a:gd name="T34" fmla="*/ 94 w 336"/>
              <a:gd name="T35" fmla="*/ 192 h 850"/>
              <a:gd name="T36" fmla="*/ 105 w 336"/>
              <a:gd name="T37" fmla="*/ 163 h 850"/>
              <a:gd name="T38" fmla="*/ 115 w 336"/>
              <a:gd name="T39" fmla="*/ 170 h 850"/>
              <a:gd name="T40" fmla="*/ 174 w 336"/>
              <a:gd name="T41" fmla="*/ 160 h 850"/>
              <a:gd name="T42" fmla="*/ 186 w 336"/>
              <a:gd name="T43" fmla="*/ 185 h 850"/>
              <a:gd name="T44" fmla="*/ 138 w 336"/>
              <a:gd name="T45" fmla="*/ 210 h 850"/>
              <a:gd name="T46" fmla="*/ 124 w 336"/>
              <a:gd name="T47" fmla="*/ 230 h 850"/>
              <a:gd name="T48" fmla="*/ 84 w 336"/>
              <a:gd name="T49" fmla="*/ 247 h 850"/>
              <a:gd name="T50" fmla="*/ 86 w 336"/>
              <a:gd name="T51" fmla="*/ 226 h 850"/>
              <a:gd name="T52" fmla="*/ 158 w 336"/>
              <a:gd name="T53" fmla="*/ 173 h 850"/>
              <a:gd name="T54" fmla="*/ 140 w 336"/>
              <a:gd name="T55" fmla="*/ 151 h 850"/>
              <a:gd name="T56" fmla="*/ 129 w 336"/>
              <a:gd name="T57" fmla="*/ 147 h 850"/>
              <a:gd name="T58" fmla="*/ 239 w 336"/>
              <a:gd name="T59" fmla="*/ 162 h 850"/>
              <a:gd name="T60" fmla="*/ 234 w 336"/>
              <a:gd name="T61" fmla="*/ 151 h 850"/>
              <a:gd name="T62" fmla="*/ 263 w 336"/>
              <a:gd name="T63" fmla="*/ 135 h 850"/>
              <a:gd name="T64" fmla="*/ 129 w 336"/>
              <a:gd name="T65" fmla="*/ 112 h 850"/>
              <a:gd name="T66" fmla="*/ 118 w 336"/>
              <a:gd name="T67" fmla="*/ 127 h 850"/>
              <a:gd name="T68" fmla="*/ 96 w 336"/>
              <a:gd name="T69" fmla="*/ 108 h 850"/>
              <a:gd name="T70" fmla="*/ 112 w 336"/>
              <a:gd name="T71" fmla="*/ 93 h 850"/>
              <a:gd name="T72" fmla="*/ 218 w 336"/>
              <a:gd name="T73" fmla="*/ 111 h 850"/>
              <a:gd name="T74" fmla="*/ 196 w 336"/>
              <a:gd name="T75" fmla="*/ 125 h 850"/>
              <a:gd name="T76" fmla="*/ 158 w 336"/>
              <a:gd name="T77" fmla="*/ 128 h 850"/>
              <a:gd name="T78" fmla="*/ 161 w 336"/>
              <a:gd name="T79" fmla="*/ 111 h 850"/>
              <a:gd name="T80" fmla="*/ 161 w 336"/>
              <a:gd name="T81" fmla="*/ 80 h 850"/>
              <a:gd name="T82" fmla="*/ 145 w 336"/>
              <a:gd name="T83" fmla="*/ 99 h 850"/>
              <a:gd name="T84" fmla="*/ 154 w 336"/>
              <a:gd name="T85" fmla="*/ 80 h 850"/>
              <a:gd name="T86" fmla="*/ 140 w 336"/>
              <a:gd name="T87" fmla="*/ 66 h 850"/>
              <a:gd name="T88" fmla="*/ 124 w 336"/>
              <a:gd name="T89" fmla="*/ 66 h 850"/>
              <a:gd name="T90" fmla="*/ 179 w 336"/>
              <a:gd name="T91" fmla="*/ 61 h 850"/>
              <a:gd name="T92" fmla="*/ 167 w 336"/>
              <a:gd name="T93" fmla="*/ 61 h 850"/>
              <a:gd name="T94" fmla="*/ 106 w 336"/>
              <a:gd name="T95" fmla="*/ 48 h 850"/>
              <a:gd name="T96" fmla="*/ 92 w 336"/>
              <a:gd name="T97" fmla="*/ 58 h 850"/>
              <a:gd name="T98" fmla="*/ 93 w 336"/>
              <a:gd name="T99" fmla="*/ 38 h 850"/>
              <a:gd name="T100" fmla="*/ 196 w 336"/>
              <a:gd name="T101" fmla="*/ 39 h 850"/>
              <a:gd name="T102" fmla="*/ 208 w 336"/>
              <a:gd name="T103" fmla="*/ 48 h 850"/>
              <a:gd name="T104" fmla="*/ 154 w 336"/>
              <a:gd name="T105" fmla="*/ 39 h 850"/>
              <a:gd name="T106" fmla="*/ 158 w 336"/>
              <a:gd name="T107" fmla="*/ 44 h 850"/>
              <a:gd name="T108" fmla="*/ 132 w 336"/>
              <a:gd name="T109" fmla="*/ 42 h 850"/>
              <a:gd name="T110" fmla="*/ 148 w 336"/>
              <a:gd name="T111" fmla="*/ 25 h 850"/>
              <a:gd name="T112" fmla="*/ 188 w 336"/>
              <a:gd name="T113" fmla="*/ 6 h 850"/>
              <a:gd name="T114" fmla="*/ 284 w 336"/>
              <a:gd name="T115" fmla="*/ 7 h 850"/>
              <a:gd name="T116" fmla="*/ 282 w 336"/>
              <a:gd name="T117" fmla="*/ 45 h 850"/>
              <a:gd name="T118" fmla="*/ 255 w 336"/>
              <a:gd name="T119" fmla="*/ 67 h 850"/>
              <a:gd name="T120" fmla="*/ 259 w 336"/>
              <a:gd name="T121" fmla="*/ 23 h 850"/>
              <a:gd name="T122" fmla="*/ 276 w 336"/>
              <a:gd name="T123" fmla="*/ 4 h 850"/>
              <a:gd name="T124" fmla="*/ 116 w 336"/>
              <a:gd name="T125" fmla="*/ 4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6" h="850">
                <a:moveTo>
                  <a:pt x="112" y="304"/>
                </a:moveTo>
                <a:lnTo>
                  <a:pt x="118" y="310"/>
                </a:lnTo>
                <a:lnTo>
                  <a:pt x="126" y="319"/>
                </a:lnTo>
                <a:lnTo>
                  <a:pt x="140" y="330"/>
                </a:lnTo>
                <a:lnTo>
                  <a:pt x="150" y="339"/>
                </a:lnTo>
                <a:lnTo>
                  <a:pt x="161" y="351"/>
                </a:lnTo>
                <a:lnTo>
                  <a:pt x="185" y="368"/>
                </a:lnTo>
                <a:lnTo>
                  <a:pt x="189" y="371"/>
                </a:lnTo>
                <a:lnTo>
                  <a:pt x="192" y="375"/>
                </a:lnTo>
                <a:lnTo>
                  <a:pt x="196" y="378"/>
                </a:lnTo>
                <a:lnTo>
                  <a:pt x="198" y="381"/>
                </a:lnTo>
                <a:lnTo>
                  <a:pt x="198" y="383"/>
                </a:lnTo>
                <a:lnTo>
                  <a:pt x="199" y="384"/>
                </a:lnTo>
                <a:lnTo>
                  <a:pt x="201" y="386"/>
                </a:lnTo>
                <a:lnTo>
                  <a:pt x="201" y="388"/>
                </a:lnTo>
                <a:lnTo>
                  <a:pt x="202" y="391"/>
                </a:lnTo>
                <a:lnTo>
                  <a:pt x="204" y="394"/>
                </a:lnTo>
                <a:lnTo>
                  <a:pt x="204" y="396"/>
                </a:lnTo>
                <a:lnTo>
                  <a:pt x="204" y="399"/>
                </a:lnTo>
                <a:lnTo>
                  <a:pt x="204" y="403"/>
                </a:lnTo>
                <a:lnTo>
                  <a:pt x="205" y="407"/>
                </a:lnTo>
                <a:lnTo>
                  <a:pt x="205" y="413"/>
                </a:lnTo>
                <a:lnTo>
                  <a:pt x="205" y="419"/>
                </a:lnTo>
                <a:lnTo>
                  <a:pt x="205" y="452"/>
                </a:lnTo>
                <a:lnTo>
                  <a:pt x="205" y="466"/>
                </a:lnTo>
                <a:lnTo>
                  <a:pt x="204" y="551"/>
                </a:lnTo>
                <a:lnTo>
                  <a:pt x="204" y="564"/>
                </a:lnTo>
                <a:lnTo>
                  <a:pt x="204" y="575"/>
                </a:lnTo>
                <a:lnTo>
                  <a:pt x="202" y="585"/>
                </a:lnTo>
                <a:lnTo>
                  <a:pt x="202" y="607"/>
                </a:lnTo>
                <a:lnTo>
                  <a:pt x="202" y="611"/>
                </a:lnTo>
                <a:lnTo>
                  <a:pt x="202" y="617"/>
                </a:lnTo>
                <a:lnTo>
                  <a:pt x="202" y="624"/>
                </a:lnTo>
                <a:lnTo>
                  <a:pt x="202" y="630"/>
                </a:lnTo>
                <a:lnTo>
                  <a:pt x="202" y="631"/>
                </a:lnTo>
                <a:lnTo>
                  <a:pt x="204" y="636"/>
                </a:lnTo>
                <a:lnTo>
                  <a:pt x="204" y="637"/>
                </a:lnTo>
                <a:lnTo>
                  <a:pt x="205" y="640"/>
                </a:lnTo>
                <a:lnTo>
                  <a:pt x="207" y="642"/>
                </a:lnTo>
                <a:lnTo>
                  <a:pt x="208" y="643"/>
                </a:lnTo>
                <a:lnTo>
                  <a:pt x="209" y="644"/>
                </a:lnTo>
                <a:lnTo>
                  <a:pt x="211" y="644"/>
                </a:lnTo>
                <a:lnTo>
                  <a:pt x="214" y="646"/>
                </a:lnTo>
                <a:lnTo>
                  <a:pt x="217" y="646"/>
                </a:lnTo>
                <a:lnTo>
                  <a:pt x="220" y="647"/>
                </a:lnTo>
                <a:lnTo>
                  <a:pt x="224" y="647"/>
                </a:lnTo>
                <a:lnTo>
                  <a:pt x="230" y="647"/>
                </a:lnTo>
                <a:lnTo>
                  <a:pt x="243" y="647"/>
                </a:lnTo>
                <a:lnTo>
                  <a:pt x="249" y="647"/>
                </a:lnTo>
                <a:lnTo>
                  <a:pt x="250" y="647"/>
                </a:lnTo>
                <a:lnTo>
                  <a:pt x="255" y="649"/>
                </a:lnTo>
                <a:lnTo>
                  <a:pt x="257" y="649"/>
                </a:lnTo>
                <a:lnTo>
                  <a:pt x="260" y="650"/>
                </a:lnTo>
                <a:lnTo>
                  <a:pt x="262" y="650"/>
                </a:lnTo>
                <a:lnTo>
                  <a:pt x="263" y="652"/>
                </a:lnTo>
                <a:lnTo>
                  <a:pt x="265" y="653"/>
                </a:lnTo>
                <a:lnTo>
                  <a:pt x="266" y="655"/>
                </a:lnTo>
                <a:lnTo>
                  <a:pt x="266" y="656"/>
                </a:lnTo>
                <a:lnTo>
                  <a:pt x="266" y="658"/>
                </a:lnTo>
                <a:lnTo>
                  <a:pt x="266" y="659"/>
                </a:lnTo>
                <a:lnTo>
                  <a:pt x="266" y="663"/>
                </a:lnTo>
                <a:lnTo>
                  <a:pt x="268" y="666"/>
                </a:lnTo>
                <a:lnTo>
                  <a:pt x="268" y="672"/>
                </a:lnTo>
                <a:lnTo>
                  <a:pt x="269" y="688"/>
                </a:lnTo>
                <a:lnTo>
                  <a:pt x="269" y="692"/>
                </a:lnTo>
                <a:lnTo>
                  <a:pt x="269" y="697"/>
                </a:lnTo>
                <a:lnTo>
                  <a:pt x="269" y="700"/>
                </a:lnTo>
                <a:lnTo>
                  <a:pt x="271" y="701"/>
                </a:lnTo>
                <a:lnTo>
                  <a:pt x="271" y="706"/>
                </a:lnTo>
                <a:lnTo>
                  <a:pt x="272" y="707"/>
                </a:lnTo>
                <a:lnTo>
                  <a:pt x="272" y="708"/>
                </a:lnTo>
                <a:lnTo>
                  <a:pt x="273" y="710"/>
                </a:lnTo>
                <a:lnTo>
                  <a:pt x="275" y="710"/>
                </a:lnTo>
                <a:lnTo>
                  <a:pt x="276" y="711"/>
                </a:lnTo>
                <a:lnTo>
                  <a:pt x="279" y="711"/>
                </a:lnTo>
                <a:lnTo>
                  <a:pt x="282" y="713"/>
                </a:lnTo>
                <a:lnTo>
                  <a:pt x="285" y="713"/>
                </a:lnTo>
                <a:lnTo>
                  <a:pt x="288" y="713"/>
                </a:lnTo>
                <a:lnTo>
                  <a:pt x="294" y="713"/>
                </a:lnTo>
                <a:lnTo>
                  <a:pt x="307" y="713"/>
                </a:lnTo>
                <a:lnTo>
                  <a:pt x="311" y="713"/>
                </a:lnTo>
                <a:lnTo>
                  <a:pt x="316" y="714"/>
                </a:lnTo>
                <a:lnTo>
                  <a:pt x="320" y="714"/>
                </a:lnTo>
                <a:lnTo>
                  <a:pt x="323" y="714"/>
                </a:lnTo>
                <a:lnTo>
                  <a:pt x="326" y="716"/>
                </a:lnTo>
                <a:lnTo>
                  <a:pt x="327" y="716"/>
                </a:lnTo>
                <a:lnTo>
                  <a:pt x="329" y="717"/>
                </a:lnTo>
                <a:lnTo>
                  <a:pt x="330" y="719"/>
                </a:lnTo>
                <a:lnTo>
                  <a:pt x="332" y="720"/>
                </a:lnTo>
                <a:lnTo>
                  <a:pt x="332" y="722"/>
                </a:lnTo>
                <a:lnTo>
                  <a:pt x="333" y="723"/>
                </a:lnTo>
                <a:lnTo>
                  <a:pt x="333" y="724"/>
                </a:lnTo>
                <a:lnTo>
                  <a:pt x="333" y="727"/>
                </a:lnTo>
                <a:lnTo>
                  <a:pt x="335" y="732"/>
                </a:lnTo>
                <a:lnTo>
                  <a:pt x="335" y="738"/>
                </a:lnTo>
                <a:lnTo>
                  <a:pt x="335" y="740"/>
                </a:lnTo>
                <a:lnTo>
                  <a:pt x="336" y="748"/>
                </a:lnTo>
                <a:lnTo>
                  <a:pt x="336" y="780"/>
                </a:lnTo>
                <a:lnTo>
                  <a:pt x="336" y="793"/>
                </a:lnTo>
                <a:lnTo>
                  <a:pt x="336" y="806"/>
                </a:lnTo>
                <a:lnTo>
                  <a:pt x="336" y="812"/>
                </a:lnTo>
                <a:lnTo>
                  <a:pt x="336" y="819"/>
                </a:lnTo>
                <a:lnTo>
                  <a:pt x="336" y="825"/>
                </a:lnTo>
                <a:lnTo>
                  <a:pt x="336" y="829"/>
                </a:lnTo>
                <a:lnTo>
                  <a:pt x="336" y="831"/>
                </a:lnTo>
                <a:lnTo>
                  <a:pt x="335" y="834"/>
                </a:lnTo>
                <a:lnTo>
                  <a:pt x="335" y="835"/>
                </a:lnTo>
                <a:lnTo>
                  <a:pt x="335" y="838"/>
                </a:lnTo>
                <a:lnTo>
                  <a:pt x="333" y="841"/>
                </a:lnTo>
                <a:lnTo>
                  <a:pt x="332" y="842"/>
                </a:lnTo>
                <a:lnTo>
                  <a:pt x="330" y="844"/>
                </a:lnTo>
                <a:lnTo>
                  <a:pt x="329" y="845"/>
                </a:lnTo>
                <a:lnTo>
                  <a:pt x="327" y="847"/>
                </a:lnTo>
                <a:lnTo>
                  <a:pt x="326" y="847"/>
                </a:lnTo>
                <a:lnTo>
                  <a:pt x="323" y="848"/>
                </a:lnTo>
                <a:lnTo>
                  <a:pt x="321" y="848"/>
                </a:lnTo>
                <a:lnTo>
                  <a:pt x="319" y="848"/>
                </a:lnTo>
                <a:lnTo>
                  <a:pt x="316" y="848"/>
                </a:lnTo>
                <a:lnTo>
                  <a:pt x="313" y="850"/>
                </a:lnTo>
                <a:lnTo>
                  <a:pt x="308" y="850"/>
                </a:lnTo>
                <a:lnTo>
                  <a:pt x="301" y="850"/>
                </a:lnTo>
                <a:lnTo>
                  <a:pt x="276" y="848"/>
                </a:lnTo>
                <a:lnTo>
                  <a:pt x="262" y="848"/>
                </a:lnTo>
                <a:lnTo>
                  <a:pt x="209" y="848"/>
                </a:lnTo>
                <a:lnTo>
                  <a:pt x="183" y="847"/>
                </a:lnTo>
                <a:lnTo>
                  <a:pt x="134" y="847"/>
                </a:lnTo>
                <a:lnTo>
                  <a:pt x="106" y="847"/>
                </a:lnTo>
                <a:lnTo>
                  <a:pt x="65" y="847"/>
                </a:lnTo>
                <a:lnTo>
                  <a:pt x="38" y="848"/>
                </a:lnTo>
                <a:lnTo>
                  <a:pt x="28" y="848"/>
                </a:lnTo>
                <a:lnTo>
                  <a:pt x="22" y="847"/>
                </a:lnTo>
                <a:lnTo>
                  <a:pt x="17" y="847"/>
                </a:lnTo>
                <a:lnTo>
                  <a:pt x="14" y="847"/>
                </a:lnTo>
                <a:lnTo>
                  <a:pt x="12" y="845"/>
                </a:lnTo>
                <a:lnTo>
                  <a:pt x="10" y="845"/>
                </a:lnTo>
                <a:lnTo>
                  <a:pt x="7" y="844"/>
                </a:lnTo>
                <a:lnTo>
                  <a:pt x="6" y="842"/>
                </a:lnTo>
                <a:lnTo>
                  <a:pt x="4" y="841"/>
                </a:lnTo>
                <a:lnTo>
                  <a:pt x="4" y="839"/>
                </a:lnTo>
                <a:lnTo>
                  <a:pt x="3" y="838"/>
                </a:lnTo>
                <a:lnTo>
                  <a:pt x="3" y="836"/>
                </a:lnTo>
                <a:lnTo>
                  <a:pt x="1" y="834"/>
                </a:lnTo>
                <a:lnTo>
                  <a:pt x="1" y="831"/>
                </a:lnTo>
                <a:lnTo>
                  <a:pt x="1" y="829"/>
                </a:lnTo>
                <a:lnTo>
                  <a:pt x="0" y="826"/>
                </a:lnTo>
                <a:lnTo>
                  <a:pt x="0" y="822"/>
                </a:lnTo>
                <a:lnTo>
                  <a:pt x="0" y="816"/>
                </a:lnTo>
                <a:lnTo>
                  <a:pt x="0" y="812"/>
                </a:lnTo>
                <a:lnTo>
                  <a:pt x="0" y="793"/>
                </a:lnTo>
                <a:lnTo>
                  <a:pt x="1" y="758"/>
                </a:lnTo>
                <a:lnTo>
                  <a:pt x="1" y="711"/>
                </a:lnTo>
                <a:lnTo>
                  <a:pt x="3" y="663"/>
                </a:lnTo>
                <a:lnTo>
                  <a:pt x="3" y="642"/>
                </a:lnTo>
                <a:lnTo>
                  <a:pt x="3" y="634"/>
                </a:lnTo>
                <a:lnTo>
                  <a:pt x="3" y="623"/>
                </a:lnTo>
                <a:lnTo>
                  <a:pt x="3" y="612"/>
                </a:lnTo>
                <a:lnTo>
                  <a:pt x="3" y="607"/>
                </a:lnTo>
                <a:lnTo>
                  <a:pt x="3" y="591"/>
                </a:lnTo>
                <a:lnTo>
                  <a:pt x="4" y="576"/>
                </a:lnTo>
                <a:lnTo>
                  <a:pt x="4" y="556"/>
                </a:lnTo>
                <a:lnTo>
                  <a:pt x="4" y="535"/>
                </a:lnTo>
                <a:lnTo>
                  <a:pt x="4" y="461"/>
                </a:lnTo>
                <a:lnTo>
                  <a:pt x="4" y="451"/>
                </a:lnTo>
                <a:lnTo>
                  <a:pt x="4" y="439"/>
                </a:lnTo>
                <a:lnTo>
                  <a:pt x="4" y="432"/>
                </a:lnTo>
                <a:lnTo>
                  <a:pt x="4" y="426"/>
                </a:lnTo>
                <a:lnTo>
                  <a:pt x="4" y="419"/>
                </a:lnTo>
                <a:lnTo>
                  <a:pt x="4" y="410"/>
                </a:lnTo>
                <a:lnTo>
                  <a:pt x="4" y="403"/>
                </a:lnTo>
                <a:lnTo>
                  <a:pt x="4" y="399"/>
                </a:lnTo>
                <a:lnTo>
                  <a:pt x="6" y="396"/>
                </a:lnTo>
                <a:lnTo>
                  <a:pt x="6" y="394"/>
                </a:lnTo>
                <a:lnTo>
                  <a:pt x="6" y="393"/>
                </a:lnTo>
                <a:lnTo>
                  <a:pt x="6" y="391"/>
                </a:lnTo>
                <a:lnTo>
                  <a:pt x="7" y="390"/>
                </a:lnTo>
                <a:lnTo>
                  <a:pt x="7" y="388"/>
                </a:lnTo>
                <a:lnTo>
                  <a:pt x="7" y="387"/>
                </a:lnTo>
                <a:lnTo>
                  <a:pt x="9" y="386"/>
                </a:lnTo>
                <a:lnTo>
                  <a:pt x="10" y="384"/>
                </a:lnTo>
                <a:lnTo>
                  <a:pt x="12" y="383"/>
                </a:lnTo>
                <a:lnTo>
                  <a:pt x="17" y="378"/>
                </a:lnTo>
                <a:lnTo>
                  <a:pt x="23" y="374"/>
                </a:lnTo>
                <a:lnTo>
                  <a:pt x="29" y="370"/>
                </a:lnTo>
                <a:lnTo>
                  <a:pt x="33" y="367"/>
                </a:lnTo>
                <a:lnTo>
                  <a:pt x="38" y="365"/>
                </a:lnTo>
                <a:lnTo>
                  <a:pt x="42" y="364"/>
                </a:lnTo>
                <a:lnTo>
                  <a:pt x="60" y="356"/>
                </a:lnTo>
                <a:lnTo>
                  <a:pt x="70" y="352"/>
                </a:lnTo>
                <a:lnTo>
                  <a:pt x="74" y="351"/>
                </a:lnTo>
                <a:lnTo>
                  <a:pt x="78" y="348"/>
                </a:lnTo>
                <a:lnTo>
                  <a:pt x="81" y="346"/>
                </a:lnTo>
                <a:lnTo>
                  <a:pt x="84" y="343"/>
                </a:lnTo>
                <a:lnTo>
                  <a:pt x="89" y="340"/>
                </a:lnTo>
                <a:lnTo>
                  <a:pt x="92" y="339"/>
                </a:lnTo>
                <a:lnTo>
                  <a:pt x="93" y="336"/>
                </a:lnTo>
                <a:lnTo>
                  <a:pt x="99" y="330"/>
                </a:lnTo>
                <a:lnTo>
                  <a:pt x="102" y="327"/>
                </a:lnTo>
                <a:lnTo>
                  <a:pt x="103" y="326"/>
                </a:lnTo>
                <a:lnTo>
                  <a:pt x="105" y="324"/>
                </a:lnTo>
                <a:lnTo>
                  <a:pt x="105" y="323"/>
                </a:lnTo>
                <a:lnTo>
                  <a:pt x="103" y="322"/>
                </a:lnTo>
                <a:lnTo>
                  <a:pt x="102" y="322"/>
                </a:lnTo>
                <a:lnTo>
                  <a:pt x="100" y="320"/>
                </a:lnTo>
                <a:lnTo>
                  <a:pt x="102" y="320"/>
                </a:lnTo>
                <a:lnTo>
                  <a:pt x="103" y="319"/>
                </a:lnTo>
                <a:lnTo>
                  <a:pt x="105" y="319"/>
                </a:lnTo>
                <a:lnTo>
                  <a:pt x="106" y="319"/>
                </a:lnTo>
                <a:lnTo>
                  <a:pt x="109" y="319"/>
                </a:lnTo>
                <a:lnTo>
                  <a:pt x="110" y="319"/>
                </a:lnTo>
                <a:lnTo>
                  <a:pt x="113" y="319"/>
                </a:lnTo>
                <a:lnTo>
                  <a:pt x="124" y="320"/>
                </a:lnTo>
                <a:lnTo>
                  <a:pt x="125" y="320"/>
                </a:lnTo>
                <a:lnTo>
                  <a:pt x="125" y="319"/>
                </a:lnTo>
                <a:lnTo>
                  <a:pt x="124" y="317"/>
                </a:lnTo>
                <a:lnTo>
                  <a:pt x="121" y="316"/>
                </a:lnTo>
                <a:lnTo>
                  <a:pt x="119" y="313"/>
                </a:lnTo>
                <a:lnTo>
                  <a:pt x="106" y="300"/>
                </a:lnTo>
                <a:lnTo>
                  <a:pt x="102" y="295"/>
                </a:lnTo>
                <a:lnTo>
                  <a:pt x="102" y="294"/>
                </a:lnTo>
                <a:lnTo>
                  <a:pt x="102" y="295"/>
                </a:lnTo>
                <a:lnTo>
                  <a:pt x="105" y="297"/>
                </a:lnTo>
                <a:lnTo>
                  <a:pt x="108" y="300"/>
                </a:lnTo>
                <a:lnTo>
                  <a:pt x="112" y="304"/>
                </a:lnTo>
                <a:close/>
                <a:moveTo>
                  <a:pt x="109" y="323"/>
                </a:moveTo>
                <a:lnTo>
                  <a:pt x="108" y="323"/>
                </a:lnTo>
                <a:lnTo>
                  <a:pt x="109" y="323"/>
                </a:lnTo>
                <a:close/>
                <a:moveTo>
                  <a:pt x="73" y="269"/>
                </a:moveTo>
                <a:lnTo>
                  <a:pt x="76" y="269"/>
                </a:lnTo>
                <a:lnTo>
                  <a:pt x="78" y="269"/>
                </a:lnTo>
                <a:lnTo>
                  <a:pt x="81" y="271"/>
                </a:lnTo>
                <a:lnTo>
                  <a:pt x="84" y="272"/>
                </a:lnTo>
                <a:lnTo>
                  <a:pt x="86" y="274"/>
                </a:lnTo>
                <a:lnTo>
                  <a:pt x="87" y="275"/>
                </a:lnTo>
                <a:lnTo>
                  <a:pt x="87" y="276"/>
                </a:lnTo>
                <a:lnTo>
                  <a:pt x="89" y="278"/>
                </a:lnTo>
                <a:lnTo>
                  <a:pt x="90" y="281"/>
                </a:lnTo>
                <a:lnTo>
                  <a:pt x="92" y="282"/>
                </a:lnTo>
                <a:lnTo>
                  <a:pt x="92" y="284"/>
                </a:lnTo>
                <a:lnTo>
                  <a:pt x="92" y="285"/>
                </a:lnTo>
                <a:lnTo>
                  <a:pt x="92" y="284"/>
                </a:lnTo>
                <a:lnTo>
                  <a:pt x="89" y="281"/>
                </a:lnTo>
                <a:lnTo>
                  <a:pt x="89" y="279"/>
                </a:lnTo>
                <a:lnTo>
                  <a:pt x="87" y="278"/>
                </a:lnTo>
                <a:lnTo>
                  <a:pt x="86" y="276"/>
                </a:lnTo>
                <a:lnTo>
                  <a:pt x="84" y="275"/>
                </a:lnTo>
                <a:lnTo>
                  <a:pt x="81" y="272"/>
                </a:lnTo>
                <a:lnTo>
                  <a:pt x="78" y="272"/>
                </a:lnTo>
                <a:lnTo>
                  <a:pt x="76" y="271"/>
                </a:lnTo>
                <a:lnTo>
                  <a:pt x="71" y="271"/>
                </a:lnTo>
                <a:lnTo>
                  <a:pt x="71" y="269"/>
                </a:lnTo>
                <a:lnTo>
                  <a:pt x="73" y="269"/>
                </a:lnTo>
                <a:close/>
                <a:moveTo>
                  <a:pt x="94" y="192"/>
                </a:moveTo>
                <a:lnTo>
                  <a:pt x="94" y="191"/>
                </a:lnTo>
                <a:lnTo>
                  <a:pt x="94" y="189"/>
                </a:lnTo>
                <a:lnTo>
                  <a:pt x="94" y="188"/>
                </a:lnTo>
                <a:lnTo>
                  <a:pt x="94" y="186"/>
                </a:lnTo>
                <a:lnTo>
                  <a:pt x="94" y="185"/>
                </a:lnTo>
                <a:lnTo>
                  <a:pt x="96" y="182"/>
                </a:lnTo>
                <a:lnTo>
                  <a:pt x="96" y="180"/>
                </a:lnTo>
                <a:lnTo>
                  <a:pt x="96" y="178"/>
                </a:lnTo>
                <a:lnTo>
                  <a:pt x="97" y="176"/>
                </a:lnTo>
                <a:lnTo>
                  <a:pt x="99" y="172"/>
                </a:lnTo>
                <a:lnTo>
                  <a:pt x="100" y="169"/>
                </a:lnTo>
                <a:lnTo>
                  <a:pt x="102" y="166"/>
                </a:lnTo>
                <a:lnTo>
                  <a:pt x="105" y="164"/>
                </a:lnTo>
                <a:lnTo>
                  <a:pt x="105" y="163"/>
                </a:lnTo>
                <a:lnTo>
                  <a:pt x="106" y="162"/>
                </a:lnTo>
                <a:lnTo>
                  <a:pt x="108" y="162"/>
                </a:lnTo>
                <a:lnTo>
                  <a:pt x="109" y="160"/>
                </a:lnTo>
                <a:lnTo>
                  <a:pt x="110" y="160"/>
                </a:lnTo>
                <a:lnTo>
                  <a:pt x="112" y="160"/>
                </a:lnTo>
                <a:lnTo>
                  <a:pt x="112" y="162"/>
                </a:lnTo>
                <a:lnTo>
                  <a:pt x="113" y="162"/>
                </a:lnTo>
                <a:lnTo>
                  <a:pt x="113" y="163"/>
                </a:lnTo>
                <a:lnTo>
                  <a:pt x="115" y="163"/>
                </a:lnTo>
                <a:lnTo>
                  <a:pt x="115" y="164"/>
                </a:lnTo>
                <a:lnTo>
                  <a:pt x="115" y="166"/>
                </a:lnTo>
                <a:lnTo>
                  <a:pt x="115" y="167"/>
                </a:lnTo>
                <a:lnTo>
                  <a:pt x="115" y="169"/>
                </a:lnTo>
                <a:lnTo>
                  <a:pt x="115" y="170"/>
                </a:lnTo>
                <a:lnTo>
                  <a:pt x="113" y="173"/>
                </a:lnTo>
                <a:lnTo>
                  <a:pt x="112" y="176"/>
                </a:lnTo>
                <a:lnTo>
                  <a:pt x="110" y="179"/>
                </a:lnTo>
                <a:lnTo>
                  <a:pt x="109" y="182"/>
                </a:lnTo>
                <a:lnTo>
                  <a:pt x="108" y="183"/>
                </a:lnTo>
                <a:lnTo>
                  <a:pt x="106" y="185"/>
                </a:lnTo>
                <a:lnTo>
                  <a:pt x="105" y="186"/>
                </a:lnTo>
                <a:lnTo>
                  <a:pt x="102" y="188"/>
                </a:lnTo>
                <a:lnTo>
                  <a:pt x="99" y="189"/>
                </a:lnTo>
                <a:lnTo>
                  <a:pt x="97" y="191"/>
                </a:lnTo>
                <a:lnTo>
                  <a:pt x="96" y="191"/>
                </a:lnTo>
                <a:lnTo>
                  <a:pt x="94" y="192"/>
                </a:lnTo>
                <a:close/>
                <a:moveTo>
                  <a:pt x="173" y="159"/>
                </a:moveTo>
                <a:lnTo>
                  <a:pt x="174" y="160"/>
                </a:lnTo>
                <a:lnTo>
                  <a:pt x="177" y="162"/>
                </a:lnTo>
                <a:lnTo>
                  <a:pt x="179" y="164"/>
                </a:lnTo>
                <a:lnTo>
                  <a:pt x="182" y="166"/>
                </a:lnTo>
                <a:lnTo>
                  <a:pt x="183" y="169"/>
                </a:lnTo>
                <a:lnTo>
                  <a:pt x="186" y="170"/>
                </a:lnTo>
                <a:lnTo>
                  <a:pt x="188" y="173"/>
                </a:lnTo>
                <a:lnTo>
                  <a:pt x="189" y="176"/>
                </a:lnTo>
                <a:lnTo>
                  <a:pt x="189" y="178"/>
                </a:lnTo>
                <a:lnTo>
                  <a:pt x="189" y="179"/>
                </a:lnTo>
                <a:lnTo>
                  <a:pt x="189" y="180"/>
                </a:lnTo>
                <a:lnTo>
                  <a:pt x="189" y="182"/>
                </a:lnTo>
                <a:lnTo>
                  <a:pt x="188" y="183"/>
                </a:lnTo>
                <a:lnTo>
                  <a:pt x="186" y="183"/>
                </a:lnTo>
                <a:lnTo>
                  <a:pt x="186" y="185"/>
                </a:lnTo>
                <a:lnTo>
                  <a:pt x="185" y="185"/>
                </a:lnTo>
                <a:lnTo>
                  <a:pt x="180" y="186"/>
                </a:lnTo>
                <a:lnTo>
                  <a:pt x="172" y="188"/>
                </a:lnTo>
                <a:lnTo>
                  <a:pt x="167" y="189"/>
                </a:lnTo>
                <a:lnTo>
                  <a:pt x="161" y="192"/>
                </a:lnTo>
                <a:lnTo>
                  <a:pt x="151" y="196"/>
                </a:lnTo>
                <a:lnTo>
                  <a:pt x="148" y="199"/>
                </a:lnTo>
                <a:lnTo>
                  <a:pt x="145" y="201"/>
                </a:lnTo>
                <a:lnTo>
                  <a:pt x="142" y="202"/>
                </a:lnTo>
                <a:lnTo>
                  <a:pt x="141" y="204"/>
                </a:lnTo>
                <a:lnTo>
                  <a:pt x="140" y="205"/>
                </a:lnTo>
                <a:lnTo>
                  <a:pt x="138" y="207"/>
                </a:lnTo>
                <a:lnTo>
                  <a:pt x="138" y="208"/>
                </a:lnTo>
                <a:lnTo>
                  <a:pt x="138" y="210"/>
                </a:lnTo>
                <a:lnTo>
                  <a:pt x="140" y="210"/>
                </a:lnTo>
                <a:lnTo>
                  <a:pt x="142" y="214"/>
                </a:lnTo>
                <a:lnTo>
                  <a:pt x="145" y="217"/>
                </a:lnTo>
                <a:lnTo>
                  <a:pt x="145" y="218"/>
                </a:lnTo>
                <a:lnTo>
                  <a:pt x="145" y="220"/>
                </a:lnTo>
                <a:lnTo>
                  <a:pt x="145" y="221"/>
                </a:lnTo>
                <a:lnTo>
                  <a:pt x="145" y="221"/>
                </a:lnTo>
                <a:lnTo>
                  <a:pt x="144" y="223"/>
                </a:lnTo>
                <a:lnTo>
                  <a:pt x="142" y="224"/>
                </a:lnTo>
                <a:lnTo>
                  <a:pt x="140" y="224"/>
                </a:lnTo>
                <a:lnTo>
                  <a:pt x="138" y="226"/>
                </a:lnTo>
                <a:lnTo>
                  <a:pt x="135" y="227"/>
                </a:lnTo>
                <a:lnTo>
                  <a:pt x="129" y="228"/>
                </a:lnTo>
                <a:lnTo>
                  <a:pt x="124" y="230"/>
                </a:lnTo>
                <a:lnTo>
                  <a:pt x="122" y="230"/>
                </a:lnTo>
                <a:lnTo>
                  <a:pt x="119" y="231"/>
                </a:lnTo>
                <a:lnTo>
                  <a:pt x="118" y="231"/>
                </a:lnTo>
                <a:lnTo>
                  <a:pt x="115" y="233"/>
                </a:lnTo>
                <a:lnTo>
                  <a:pt x="112" y="234"/>
                </a:lnTo>
                <a:lnTo>
                  <a:pt x="103" y="242"/>
                </a:lnTo>
                <a:lnTo>
                  <a:pt x="96" y="246"/>
                </a:lnTo>
                <a:lnTo>
                  <a:pt x="93" y="247"/>
                </a:lnTo>
                <a:lnTo>
                  <a:pt x="92" y="249"/>
                </a:lnTo>
                <a:lnTo>
                  <a:pt x="90" y="249"/>
                </a:lnTo>
                <a:lnTo>
                  <a:pt x="87" y="249"/>
                </a:lnTo>
                <a:lnTo>
                  <a:pt x="86" y="249"/>
                </a:lnTo>
                <a:lnTo>
                  <a:pt x="84" y="249"/>
                </a:lnTo>
                <a:lnTo>
                  <a:pt x="84" y="247"/>
                </a:lnTo>
                <a:lnTo>
                  <a:pt x="83" y="247"/>
                </a:lnTo>
                <a:lnTo>
                  <a:pt x="83" y="246"/>
                </a:lnTo>
                <a:lnTo>
                  <a:pt x="81" y="244"/>
                </a:lnTo>
                <a:lnTo>
                  <a:pt x="81" y="243"/>
                </a:lnTo>
                <a:lnTo>
                  <a:pt x="81" y="242"/>
                </a:lnTo>
                <a:lnTo>
                  <a:pt x="81" y="239"/>
                </a:lnTo>
                <a:lnTo>
                  <a:pt x="81" y="236"/>
                </a:lnTo>
                <a:lnTo>
                  <a:pt x="81" y="234"/>
                </a:lnTo>
                <a:lnTo>
                  <a:pt x="81" y="233"/>
                </a:lnTo>
                <a:lnTo>
                  <a:pt x="83" y="231"/>
                </a:lnTo>
                <a:lnTo>
                  <a:pt x="83" y="230"/>
                </a:lnTo>
                <a:lnTo>
                  <a:pt x="84" y="228"/>
                </a:lnTo>
                <a:lnTo>
                  <a:pt x="84" y="227"/>
                </a:lnTo>
                <a:lnTo>
                  <a:pt x="86" y="226"/>
                </a:lnTo>
                <a:lnTo>
                  <a:pt x="89" y="224"/>
                </a:lnTo>
                <a:lnTo>
                  <a:pt x="92" y="221"/>
                </a:lnTo>
                <a:lnTo>
                  <a:pt x="94" y="220"/>
                </a:lnTo>
                <a:lnTo>
                  <a:pt x="103" y="215"/>
                </a:lnTo>
                <a:lnTo>
                  <a:pt x="106" y="214"/>
                </a:lnTo>
                <a:lnTo>
                  <a:pt x="109" y="211"/>
                </a:lnTo>
                <a:lnTo>
                  <a:pt x="116" y="205"/>
                </a:lnTo>
                <a:lnTo>
                  <a:pt x="121" y="201"/>
                </a:lnTo>
                <a:lnTo>
                  <a:pt x="126" y="198"/>
                </a:lnTo>
                <a:lnTo>
                  <a:pt x="140" y="189"/>
                </a:lnTo>
                <a:lnTo>
                  <a:pt x="144" y="186"/>
                </a:lnTo>
                <a:lnTo>
                  <a:pt x="148" y="182"/>
                </a:lnTo>
                <a:lnTo>
                  <a:pt x="154" y="178"/>
                </a:lnTo>
                <a:lnTo>
                  <a:pt x="158" y="173"/>
                </a:lnTo>
                <a:lnTo>
                  <a:pt x="166" y="164"/>
                </a:lnTo>
                <a:lnTo>
                  <a:pt x="169" y="162"/>
                </a:lnTo>
                <a:lnTo>
                  <a:pt x="170" y="160"/>
                </a:lnTo>
                <a:lnTo>
                  <a:pt x="172" y="159"/>
                </a:lnTo>
                <a:lnTo>
                  <a:pt x="173" y="159"/>
                </a:lnTo>
                <a:close/>
                <a:moveTo>
                  <a:pt x="141" y="144"/>
                </a:moveTo>
                <a:lnTo>
                  <a:pt x="142" y="144"/>
                </a:lnTo>
                <a:lnTo>
                  <a:pt x="142" y="146"/>
                </a:lnTo>
                <a:lnTo>
                  <a:pt x="142" y="147"/>
                </a:lnTo>
                <a:lnTo>
                  <a:pt x="142" y="148"/>
                </a:lnTo>
                <a:lnTo>
                  <a:pt x="142" y="150"/>
                </a:lnTo>
                <a:lnTo>
                  <a:pt x="142" y="151"/>
                </a:lnTo>
                <a:lnTo>
                  <a:pt x="141" y="151"/>
                </a:lnTo>
                <a:lnTo>
                  <a:pt x="140" y="151"/>
                </a:lnTo>
                <a:lnTo>
                  <a:pt x="138" y="153"/>
                </a:lnTo>
                <a:lnTo>
                  <a:pt x="135" y="154"/>
                </a:lnTo>
                <a:lnTo>
                  <a:pt x="134" y="154"/>
                </a:lnTo>
                <a:lnTo>
                  <a:pt x="132" y="154"/>
                </a:lnTo>
                <a:lnTo>
                  <a:pt x="131" y="154"/>
                </a:lnTo>
                <a:lnTo>
                  <a:pt x="129" y="154"/>
                </a:lnTo>
                <a:lnTo>
                  <a:pt x="129" y="153"/>
                </a:lnTo>
                <a:lnTo>
                  <a:pt x="128" y="153"/>
                </a:lnTo>
                <a:lnTo>
                  <a:pt x="126" y="151"/>
                </a:lnTo>
                <a:lnTo>
                  <a:pt x="126" y="151"/>
                </a:lnTo>
                <a:lnTo>
                  <a:pt x="126" y="150"/>
                </a:lnTo>
                <a:lnTo>
                  <a:pt x="128" y="148"/>
                </a:lnTo>
                <a:lnTo>
                  <a:pt x="128" y="147"/>
                </a:lnTo>
                <a:lnTo>
                  <a:pt x="129" y="147"/>
                </a:lnTo>
                <a:lnTo>
                  <a:pt x="132" y="146"/>
                </a:lnTo>
                <a:lnTo>
                  <a:pt x="135" y="144"/>
                </a:lnTo>
                <a:lnTo>
                  <a:pt x="138" y="144"/>
                </a:lnTo>
                <a:lnTo>
                  <a:pt x="140" y="143"/>
                </a:lnTo>
                <a:lnTo>
                  <a:pt x="141" y="143"/>
                </a:lnTo>
                <a:lnTo>
                  <a:pt x="141" y="144"/>
                </a:lnTo>
                <a:close/>
                <a:moveTo>
                  <a:pt x="252" y="153"/>
                </a:moveTo>
                <a:lnTo>
                  <a:pt x="250" y="153"/>
                </a:lnTo>
                <a:lnTo>
                  <a:pt x="246" y="156"/>
                </a:lnTo>
                <a:lnTo>
                  <a:pt x="246" y="157"/>
                </a:lnTo>
                <a:lnTo>
                  <a:pt x="244" y="159"/>
                </a:lnTo>
                <a:lnTo>
                  <a:pt x="241" y="159"/>
                </a:lnTo>
                <a:lnTo>
                  <a:pt x="240" y="160"/>
                </a:lnTo>
                <a:lnTo>
                  <a:pt x="239" y="162"/>
                </a:lnTo>
                <a:lnTo>
                  <a:pt x="237" y="162"/>
                </a:lnTo>
                <a:lnTo>
                  <a:pt x="236" y="162"/>
                </a:lnTo>
                <a:lnTo>
                  <a:pt x="234" y="162"/>
                </a:lnTo>
                <a:lnTo>
                  <a:pt x="233" y="162"/>
                </a:lnTo>
                <a:lnTo>
                  <a:pt x="231" y="162"/>
                </a:lnTo>
                <a:lnTo>
                  <a:pt x="230" y="160"/>
                </a:lnTo>
                <a:lnTo>
                  <a:pt x="228" y="159"/>
                </a:lnTo>
                <a:lnTo>
                  <a:pt x="227" y="159"/>
                </a:lnTo>
                <a:lnTo>
                  <a:pt x="227" y="157"/>
                </a:lnTo>
                <a:lnTo>
                  <a:pt x="228" y="156"/>
                </a:lnTo>
                <a:lnTo>
                  <a:pt x="230" y="154"/>
                </a:lnTo>
                <a:lnTo>
                  <a:pt x="231" y="153"/>
                </a:lnTo>
                <a:lnTo>
                  <a:pt x="233" y="151"/>
                </a:lnTo>
                <a:lnTo>
                  <a:pt x="234" y="151"/>
                </a:lnTo>
                <a:lnTo>
                  <a:pt x="237" y="151"/>
                </a:lnTo>
                <a:lnTo>
                  <a:pt x="244" y="148"/>
                </a:lnTo>
                <a:lnTo>
                  <a:pt x="255" y="143"/>
                </a:lnTo>
                <a:lnTo>
                  <a:pt x="256" y="143"/>
                </a:lnTo>
                <a:lnTo>
                  <a:pt x="257" y="143"/>
                </a:lnTo>
                <a:lnTo>
                  <a:pt x="257" y="144"/>
                </a:lnTo>
                <a:lnTo>
                  <a:pt x="257" y="146"/>
                </a:lnTo>
                <a:lnTo>
                  <a:pt x="257" y="147"/>
                </a:lnTo>
                <a:lnTo>
                  <a:pt x="256" y="148"/>
                </a:lnTo>
                <a:lnTo>
                  <a:pt x="255" y="150"/>
                </a:lnTo>
                <a:lnTo>
                  <a:pt x="252" y="151"/>
                </a:lnTo>
                <a:lnTo>
                  <a:pt x="252" y="153"/>
                </a:lnTo>
                <a:close/>
                <a:moveTo>
                  <a:pt x="265" y="135"/>
                </a:moveTo>
                <a:lnTo>
                  <a:pt x="263" y="135"/>
                </a:lnTo>
                <a:lnTo>
                  <a:pt x="263" y="134"/>
                </a:lnTo>
                <a:lnTo>
                  <a:pt x="265" y="134"/>
                </a:lnTo>
                <a:lnTo>
                  <a:pt x="265" y="135"/>
                </a:lnTo>
                <a:close/>
                <a:moveTo>
                  <a:pt x="112" y="93"/>
                </a:moveTo>
                <a:lnTo>
                  <a:pt x="113" y="93"/>
                </a:lnTo>
                <a:lnTo>
                  <a:pt x="115" y="95"/>
                </a:lnTo>
                <a:lnTo>
                  <a:pt x="116" y="95"/>
                </a:lnTo>
                <a:lnTo>
                  <a:pt x="118" y="96"/>
                </a:lnTo>
                <a:lnTo>
                  <a:pt x="119" y="98"/>
                </a:lnTo>
                <a:lnTo>
                  <a:pt x="121" y="99"/>
                </a:lnTo>
                <a:lnTo>
                  <a:pt x="124" y="102"/>
                </a:lnTo>
                <a:lnTo>
                  <a:pt x="126" y="106"/>
                </a:lnTo>
                <a:lnTo>
                  <a:pt x="128" y="109"/>
                </a:lnTo>
                <a:lnTo>
                  <a:pt x="129" y="112"/>
                </a:lnTo>
                <a:lnTo>
                  <a:pt x="129" y="114"/>
                </a:lnTo>
                <a:lnTo>
                  <a:pt x="131" y="115"/>
                </a:lnTo>
                <a:lnTo>
                  <a:pt x="131" y="116"/>
                </a:lnTo>
                <a:lnTo>
                  <a:pt x="131" y="118"/>
                </a:lnTo>
                <a:lnTo>
                  <a:pt x="131" y="119"/>
                </a:lnTo>
                <a:lnTo>
                  <a:pt x="131" y="121"/>
                </a:lnTo>
                <a:lnTo>
                  <a:pt x="131" y="122"/>
                </a:lnTo>
                <a:lnTo>
                  <a:pt x="129" y="124"/>
                </a:lnTo>
                <a:lnTo>
                  <a:pt x="128" y="125"/>
                </a:lnTo>
                <a:lnTo>
                  <a:pt x="126" y="125"/>
                </a:lnTo>
                <a:lnTo>
                  <a:pt x="126" y="127"/>
                </a:lnTo>
                <a:lnTo>
                  <a:pt x="125" y="127"/>
                </a:lnTo>
                <a:lnTo>
                  <a:pt x="121" y="127"/>
                </a:lnTo>
                <a:lnTo>
                  <a:pt x="118" y="127"/>
                </a:lnTo>
                <a:lnTo>
                  <a:pt x="115" y="127"/>
                </a:lnTo>
                <a:lnTo>
                  <a:pt x="112" y="127"/>
                </a:lnTo>
                <a:lnTo>
                  <a:pt x="110" y="127"/>
                </a:lnTo>
                <a:lnTo>
                  <a:pt x="109" y="125"/>
                </a:lnTo>
                <a:lnTo>
                  <a:pt x="108" y="125"/>
                </a:lnTo>
                <a:lnTo>
                  <a:pt x="106" y="124"/>
                </a:lnTo>
                <a:lnTo>
                  <a:pt x="105" y="122"/>
                </a:lnTo>
                <a:lnTo>
                  <a:pt x="103" y="121"/>
                </a:lnTo>
                <a:lnTo>
                  <a:pt x="102" y="118"/>
                </a:lnTo>
                <a:lnTo>
                  <a:pt x="100" y="116"/>
                </a:lnTo>
                <a:lnTo>
                  <a:pt x="99" y="115"/>
                </a:lnTo>
                <a:lnTo>
                  <a:pt x="97" y="112"/>
                </a:lnTo>
                <a:lnTo>
                  <a:pt x="96" y="109"/>
                </a:lnTo>
                <a:lnTo>
                  <a:pt x="96" y="108"/>
                </a:lnTo>
                <a:lnTo>
                  <a:pt x="96" y="105"/>
                </a:lnTo>
                <a:lnTo>
                  <a:pt x="96" y="103"/>
                </a:lnTo>
                <a:lnTo>
                  <a:pt x="96" y="102"/>
                </a:lnTo>
                <a:lnTo>
                  <a:pt x="96" y="100"/>
                </a:lnTo>
                <a:lnTo>
                  <a:pt x="97" y="99"/>
                </a:lnTo>
                <a:lnTo>
                  <a:pt x="99" y="98"/>
                </a:lnTo>
                <a:lnTo>
                  <a:pt x="100" y="96"/>
                </a:lnTo>
                <a:lnTo>
                  <a:pt x="102" y="95"/>
                </a:lnTo>
                <a:lnTo>
                  <a:pt x="103" y="95"/>
                </a:lnTo>
                <a:lnTo>
                  <a:pt x="105" y="93"/>
                </a:lnTo>
                <a:lnTo>
                  <a:pt x="106" y="93"/>
                </a:lnTo>
                <a:lnTo>
                  <a:pt x="109" y="92"/>
                </a:lnTo>
                <a:lnTo>
                  <a:pt x="110" y="93"/>
                </a:lnTo>
                <a:lnTo>
                  <a:pt x="112" y="93"/>
                </a:lnTo>
                <a:close/>
                <a:moveTo>
                  <a:pt x="220" y="87"/>
                </a:moveTo>
                <a:lnTo>
                  <a:pt x="221" y="87"/>
                </a:lnTo>
                <a:lnTo>
                  <a:pt x="221" y="89"/>
                </a:lnTo>
                <a:lnTo>
                  <a:pt x="223" y="90"/>
                </a:lnTo>
                <a:lnTo>
                  <a:pt x="223" y="92"/>
                </a:lnTo>
                <a:lnTo>
                  <a:pt x="223" y="93"/>
                </a:lnTo>
                <a:lnTo>
                  <a:pt x="223" y="95"/>
                </a:lnTo>
                <a:lnTo>
                  <a:pt x="223" y="98"/>
                </a:lnTo>
                <a:lnTo>
                  <a:pt x="223" y="99"/>
                </a:lnTo>
                <a:lnTo>
                  <a:pt x="223" y="102"/>
                </a:lnTo>
                <a:lnTo>
                  <a:pt x="221" y="103"/>
                </a:lnTo>
                <a:lnTo>
                  <a:pt x="221" y="106"/>
                </a:lnTo>
                <a:lnTo>
                  <a:pt x="220" y="109"/>
                </a:lnTo>
                <a:lnTo>
                  <a:pt x="218" y="111"/>
                </a:lnTo>
                <a:lnTo>
                  <a:pt x="218" y="114"/>
                </a:lnTo>
                <a:lnTo>
                  <a:pt x="217" y="115"/>
                </a:lnTo>
                <a:lnTo>
                  <a:pt x="214" y="116"/>
                </a:lnTo>
                <a:lnTo>
                  <a:pt x="212" y="118"/>
                </a:lnTo>
                <a:lnTo>
                  <a:pt x="212" y="121"/>
                </a:lnTo>
                <a:lnTo>
                  <a:pt x="209" y="125"/>
                </a:lnTo>
                <a:lnTo>
                  <a:pt x="209" y="127"/>
                </a:lnTo>
                <a:lnTo>
                  <a:pt x="208" y="127"/>
                </a:lnTo>
                <a:lnTo>
                  <a:pt x="208" y="128"/>
                </a:lnTo>
                <a:lnTo>
                  <a:pt x="207" y="128"/>
                </a:lnTo>
                <a:lnTo>
                  <a:pt x="205" y="128"/>
                </a:lnTo>
                <a:lnTo>
                  <a:pt x="201" y="127"/>
                </a:lnTo>
                <a:lnTo>
                  <a:pt x="199" y="125"/>
                </a:lnTo>
                <a:lnTo>
                  <a:pt x="196" y="125"/>
                </a:lnTo>
                <a:lnTo>
                  <a:pt x="196" y="125"/>
                </a:lnTo>
                <a:lnTo>
                  <a:pt x="195" y="125"/>
                </a:lnTo>
                <a:lnTo>
                  <a:pt x="193" y="125"/>
                </a:lnTo>
                <a:lnTo>
                  <a:pt x="185" y="127"/>
                </a:lnTo>
                <a:lnTo>
                  <a:pt x="177" y="127"/>
                </a:lnTo>
                <a:lnTo>
                  <a:pt x="174" y="128"/>
                </a:lnTo>
                <a:lnTo>
                  <a:pt x="170" y="130"/>
                </a:lnTo>
                <a:lnTo>
                  <a:pt x="167" y="130"/>
                </a:lnTo>
                <a:lnTo>
                  <a:pt x="166" y="130"/>
                </a:lnTo>
                <a:lnTo>
                  <a:pt x="163" y="130"/>
                </a:lnTo>
                <a:lnTo>
                  <a:pt x="161" y="130"/>
                </a:lnTo>
                <a:lnTo>
                  <a:pt x="161" y="130"/>
                </a:lnTo>
                <a:lnTo>
                  <a:pt x="160" y="128"/>
                </a:lnTo>
                <a:lnTo>
                  <a:pt x="158" y="128"/>
                </a:lnTo>
                <a:lnTo>
                  <a:pt x="158" y="127"/>
                </a:lnTo>
                <a:lnTo>
                  <a:pt x="157" y="125"/>
                </a:lnTo>
                <a:lnTo>
                  <a:pt x="157" y="124"/>
                </a:lnTo>
                <a:lnTo>
                  <a:pt x="157" y="122"/>
                </a:lnTo>
                <a:lnTo>
                  <a:pt x="157" y="121"/>
                </a:lnTo>
                <a:lnTo>
                  <a:pt x="157" y="119"/>
                </a:lnTo>
                <a:lnTo>
                  <a:pt x="157" y="118"/>
                </a:lnTo>
                <a:lnTo>
                  <a:pt x="158" y="116"/>
                </a:lnTo>
                <a:lnTo>
                  <a:pt x="158" y="116"/>
                </a:lnTo>
                <a:lnTo>
                  <a:pt x="160" y="115"/>
                </a:lnTo>
                <a:lnTo>
                  <a:pt x="160" y="114"/>
                </a:lnTo>
                <a:lnTo>
                  <a:pt x="161" y="112"/>
                </a:lnTo>
                <a:lnTo>
                  <a:pt x="161" y="112"/>
                </a:lnTo>
                <a:lnTo>
                  <a:pt x="161" y="111"/>
                </a:lnTo>
                <a:lnTo>
                  <a:pt x="163" y="109"/>
                </a:lnTo>
                <a:lnTo>
                  <a:pt x="164" y="108"/>
                </a:lnTo>
                <a:lnTo>
                  <a:pt x="167" y="106"/>
                </a:lnTo>
                <a:lnTo>
                  <a:pt x="172" y="103"/>
                </a:lnTo>
                <a:lnTo>
                  <a:pt x="177" y="100"/>
                </a:lnTo>
                <a:lnTo>
                  <a:pt x="182" y="99"/>
                </a:lnTo>
                <a:lnTo>
                  <a:pt x="186" y="98"/>
                </a:lnTo>
                <a:lnTo>
                  <a:pt x="189" y="96"/>
                </a:lnTo>
                <a:lnTo>
                  <a:pt x="195" y="95"/>
                </a:lnTo>
                <a:lnTo>
                  <a:pt x="211" y="90"/>
                </a:lnTo>
                <a:lnTo>
                  <a:pt x="220" y="87"/>
                </a:lnTo>
                <a:close/>
                <a:moveTo>
                  <a:pt x="161" y="77"/>
                </a:moveTo>
                <a:lnTo>
                  <a:pt x="161" y="79"/>
                </a:lnTo>
                <a:lnTo>
                  <a:pt x="161" y="80"/>
                </a:lnTo>
                <a:lnTo>
                  <a:pt x="161" y="80"/>
                </a:lnTo>
                <a:lnTo>
                  <a:pt x="161" y="82"/>
                </a:lnTo>
                <a:lnTo>
                  <a:pt x="161" y="82"/>
                </a:lnTo>
                <a:lnTo>
                  <a:pt x="161" y="83"/>
                </a:lnTo>
                <a:lnTo>
                  <a:pt x="161" y="84"/>
                </a:lnTo>
                <a:lnTo>
                  <a:pt x="160" y="86"/>
                </a:lnTo>
                <a:lnTo>
                  <a:pt x="158" y="87"/>
                </a:lnTo>
                <a:lnTo>
                  <a:pt x="158" y="89"/>
                </a:lnTo>
                <a:lnTo>
                  <a:pt x="154" y="92"/>
                </a:lnTo>
                <a:lnTo>
                  <a:pt x="153" y="95"/>
                </a:lnTo>
                <a:lnTo>
                  <a:pt x="151" y="96"/>
                </a:lnTo>
                <a:lnTo>
                  <a:pt x="148" y="98"/>
                </a:lnTo>
                <a:lnTo>
                  <a:pt x="147" y="99"/>
                </a:lnTo>
                <a:lnTo>
                  <a:pt x="145" y="99"/>
                </a:lnTo>
                <a:lnTo>
                  <a:pt x="144" y="99"/>
                </a:lnTo>
                <a:lnTo>
                  <a:pt x="142" y="99"/>
                </a:lnTo>
                <a:lnTo>
                  <a:pt x="141" y="98"/>
                </a:lnTo>
                <a:lnTo>
                  <a:pt x="141" y="96"/>
                </a:lnTo>
                <a:lnTo>
                  <a:pt x="141" y="95"/>
                </a:lnTo>
                <a:lnTo>
                  <a:pt x="141" y="93"/>
                </a:lnTo>
                <a:lnTo>
                  <a:pt x="142" y="92"/>
                </a:lnTo>
                <a:lnTo>
                  <a:pt x="144" y="89"/>
                </a:lnTo>
                <a:lnTo>
                  <a:pt x="145" y="87"/>
                </a:lnTo>
                <a:lnTo>
                  <a:pt x="147" y="86"/>
                </a:lnTo>
                <a:lnTo>
                  <a:pt x="148" y="83"/>
                </a:lnTo>
                <a:lnTo>
                  <a:pt x="151" y="82"/>
                </a:lnTo>
                <a:lnTo>
                  <a:pt x="153" y="82"/>
                </a:lnTo>
                <a:lnTo>
                  <a:pt x="154" y="80"/>
                </a:lnTo>
                <a:lnTo>
                  <a:pt x="156" y="79"/>
                </a:lnTo>
                <a:lnTo>
                  <a:pt x="158" y="79"/>
                </a:lnTo>
                <a:lnTo>
                  <a:pt x="160" y="77"/>
                </a:lnTo>
                <a:lnTo>
                  <a:pt x="161" y="77"/>
                </a:lnTo>
                <a:close/>
                <a:moveTo>
                  <a:pt x="131" y="55"/>
                </a:moveTo>
                <a:lnTo>
                  <a:pt x="134" y="55"/>
                </a:lnTo>
                <a:lnTo>
                  <a:pt x="137" y="57"/>
                </a:lnTo>
                <a:lnTo>
                  <a:pt x="138" y="57"/>
                </a:lnTo>
                <a:lnTo>
                  <a:pt x="140" y="58"/>
                </a:lnTo>
                <a:lnTo>
                  <a:pt x="141" y="60"/>
                </a:lnTo>
                <a:lnTo>
                  <a:pt x="142" y="61"/>
                </a:lnTo>
                <a:lnTo>
                  <a:pt x="142" y="63"/>
                </a:lnTo>
                <a:lnTo>
                  <a:pt x="141" y="64"/>
                </a:lnTo>
                <a:lnTo>
                  <a:pt x="140" y="66"/>
                </a:lnTo>
                <a:lnTo>
                  <a:pt x="138" y="68"/>
                </a:lnTo>
                <a:lnTo>
                  <a:pt x="134" y="71"/>
                </a:lnTo>
                <a:lnTo>
                  <a:pt x="131" y="73"/>
                </a:lnTo>
                <a:lnTo>
                  <a:pt x="129" y="74"/>
                </a:lnTo>
                <a:lnTo>
                  <a:pt x="128" y="74"/>
                </a:lnTo>
                <a:lnTo>
                  <a:pt x="126" y="74"/>
                </a:lnTo>
                <a:lnTo>
                  <a:pt x="126" y="74"/>
                </a:lnTo>
                <a:lnTo>
                  <a:pt x="125" y="74"/>
                </a:lnTo>
                <a:lnTo>
                  <a:pt x="124" y="73"/>
                </a:lnTo>
                <a:lnTo>
                  <a:pt x="124" y="71"/>
                </a:lnTo>
                <a:lnTo>
                  <a:pt x="124" y="70"/>
                </a:lnTo>
                <a:lnTo>
                  <a:pt x="124" y="68"/>
                </a:lnTo>
                <a:lnTo>
                  <a:pt x="124" y="67"/>
                </a:lnTo>
                <a:lnTo>
                  <a:pt x="124" y="66"/>
                </a:lnTo>
                <a:lnTo>
                  <a:pt x="125" y="64"/>
                </a:lnTo>
                <a:lnTo>
                  <a:pt x="125" y="63"/>
                </a:lnTo>
                <a:lnTo>
                  <a:pt x="126" y="61"/>
                </a:lnTo>
                <a:lnTo>
                  <a:pt x="126" y="58"/>
                </a:lnTo>
                <a:lnTo>
                  <a:pt x="128" y="57"/>
                </a:lnTo>
                <a:lnTo>
                  <a:pt x="129" y="57"/>
                </a:lnTo>
                <a:lnTo>
                  <a:pt x="131" y="55"/>
                </a:lnTo>
                <a:close/>
                <a:moveTo>
                  <a:pt x="174" y="55"/>
                </a:moveTo>
                <a:lnTo>
                  <a:pt x="176" y="55"/>
                </a:lnTo>
                <a:lnTo>
                  <a:pt x="176" y="57"/>
                </a:lnTo>
                <a:lnTo>
                  <a:pt x="177" y="57"/>
                </a:lnTo>
                <a:lnTo>
                  <a:pt x="177" y="58"/>
                </a:lnTo>
                <a:lnTo>
                  <a:pt x="179" y="60"/>
                </a:lnTo>
                <a:lnTo>
                  <a:pt x="179" y="61"/>
                </a:lnTo>
                <a:lnTo>
                  <a:pt x="179" y="63"/>
                </a:lnTo>
                <a:lnTo>
                  <a:pt x="179" y="64"/>
                </a:lnTo>
                <a:lnTo>
                  <a:pt x="177" y="66"/>
                </a:lnTo>
                <a:lnTo>
                  <a:pt x="177" y="67"/>
                </a:lnTo>
                <a:lnTo>
                  <a:pt x="176" y="68"/>
                </a:lnTo>
                <a:lnTo>
                  <a:pt x="174" y="70"/>
                </a:lnTo>
                <a:lnTo>
                  <a:pt x="173" y="70"/>
                </a:lnTo>
                <a:lnTo>
                  <a:pt x="172" y="70"/>
                </a:lnTo>
                <a:lnTo>
                  <a:pt x="170" y="70"/>
                </a:lnTo>
                <a:lnTo>
                  <a:pt x="170" y="68"/>
                </a:lnTo>
                <a:lnTo>
                  <a:pt x="169" y="67"/>
                </a:lnTo>
                <a:lnTo>
                  <a:pt x="167" y="66"/>
                </a:lnTo>
                <a:lnTo>
                  <a:pt x="167" y="63"/>
                </a:lnTo>
                <a:lnTo>
                  <a:pt x="167" y="61"/>
                </a:lnTo>
                <a:lnTo>
                  <a:pt x="167" y="60"/>
                </a:lnTo>
                <a:lnTo>
                  <a:pt x="167" y="58"/>
                </a:lnTo>
                <a:lnTo>
                  <a:pt x="169" y="58"/>
                </a:lnTo>
                <a:lnTo>
                  <a:pt x="169" y="57"/>
                </a:lnTo>
                <a:lnTo>
                  <a:pt x="170" y="57"/>
                </a:lnTo>
                <a:lnTo>
                  <a:pt x="172" y="55"/>
                </a:lnTo>
                <a:lnTo>
                  <a:pt x="174" y="55"/>
                </a:lnTo>
                <a:close/>
                <a:moveTo>
                  <a:pt x="97" y="36"/>
                </a:moveTo>
                <a:lnTo>
                  <a:pt x="99" y="38"/>
                </a:lnTo>
                <a:lnTo>
                  <a:pt x="102" y="42"/>
                </a:lnTo>
                <a:lnTo>
                  <a:pt x="105" y="44"/>
                </a:lnTo>
                <a:lnTo>
                  <a:pt x="105" y="47"/>
                </a:lnTo>
                <a:lnTo>
                  <a:pt x="106" y="47"/>
                </a:lnTo>
                <a:lnTo>
                  <a:pt x="106" y="48"/>
                </a:lnTo>
                <a:lnTo>
                  <a:pt x="106" y="50"/>
                </a:lnTo>
                <a:lnTo>
                  <a:pt x="106" y="51"/>
                </a:lnTo>
                <a:lnTo>
                  <a:pt x="106" y="52"/>
                </a:lnTo>
                <a:lnTo>
                  <a:pt x="106" y="55"/>
                </a:lnTo>
                <a:lnTo>
                  <a:pt x="105" y="57"/>
                </a:lnTo>
                <a:lnTo>
                  <a:pt x="103" y="58"/>
                </a:lnTo>
                <a:lnTo>
                  <a:pt x="102" y="60"/>
                </a:lnTo>
                <a:lnTo>
                  <a:pt x="102" y="61"/>
                </a:lnTo>
                <a:lnTo>
                  <a:pt x="100" y="61"/>
                </a:lnTo>
                <a:lnTo>
                  <a:pt x="99" y="61"/>
                </a:lnTo>
                <a:lnTo>
                  <a:pt x="97" y="61"/>
                </a:lnTo>
                <a:lnTo>
                  <a:pt x="96" y="61"/>
                </a:lnTo>
                <a:lnTo>
                  <a:pt x="93" y="60"/>
                </a:lnTo>
                <a:lnTo>
                  <a:pt x="92" y="58"/>
                </a:lnTo>
                <a:lnTo>
                  <a:pt x="92" y="57"/>
                </a:lnTo>
                <a:lnTo>
                  <a:pt x="92" y="57"/>
                </a:lnTo>
                <a:lnTo>
                  <a:pt x="92" y="55"/>
                </a:lnTo>
                <a:lnTo>
                  <a:pt x="90" y="54"/>
                </a:lnTo>
                <a:lnTo>
                  <a:pt x="90" y="52"/>
                </a:lnTo>
                <a:lnTo>
                  <a:pt x="90" y="51"/>
                </a:lnTo>
                <a:lnTo>
                  <a:pt x="90" y="48"/>
                </a:lnTo>
                <a:lnTo>
                  <a:pt x="90" y="47"/>
                </a:lnTo>
                <a:lnTo>
                  <a:pt x="90" y="45"/>
                </a:lnTo>
                <a:lnTo>
                  <a:pt x="90" y="44"/>
                </a:lnTo>
                <a:lnTo>
                  <a:pt x="90" y="42"/>
                </a:lnTo>
                <a:lnTo>
                  <a:pt x="92" y="41"/>
                </a:lnTo>
                <a:lnTo>
                  <a:pt x="92" y="39"/>
                </a:lnTo>
                <a:lnTo>
                  <a:pt x="93" y="38"/>
                </a:lnTo>
                <a:lnTo>
                  <a:pt x="94" y="36"/>
                </a:lnTo>
                <a:lnTo>
                  <a:pt x="96" y="36"/>
                </a:lnTo>
                <a:lnTo>
                  <a:pt x="97" y="36"/>
                </a:lnTo>
                <a:close/>
                <a:moveTo>
                  <a:pt x="202" y="66"/>
                </a:moveTo>
                <a:lnTo>
                  <a:pt x="201" y="66"/>
                </a:lnTo>
                <a:lnTo>
                  <a:pt x="201" y="64"/>
                </a:lnTo>
                <a:lnTo>
                  <a:pt x="199" y="63"/>
                </a:lnTo>
                <a:lnTo>
                  <a:pt x="199" y="61"/>
                </a:lnTo>
                <a:lnTo>
                  <a:pt x="198" y="57"/>
                </a:lnTo>
                <a:lnTo>
                  <a:pt x="198" y="55"/>
                </a:lnTo>
                <a:lnTo>
                  <a:pt x="196" y="52"/>
                </a:lnTo>
                <a:lnTo>
                  <a:pt x="196" y="44"/>
                </a:lnTo>
                <a:lnTo>
                  <a:pt x="196" y="41"/>
                </a:lnTo>
                <a:lnTo>
                  <a:pt x="196" y="39"/>
                </a:lnTo>
                <a:lnTo>
                  <a:pt x="196" y="38"/>
                </a:lnTo>
                <a:lnTo>
                  <a:pt x="196" y="36"/>
                </a:lnTo>
                <a:lnTo>
                  <a:pt x="196" y="35"/>
                </a:lnTo>
                <a:lnTo>
                  <a:pt x="196" y="35"/>
                </a:lnTo>
                <a:lnTo>
                  <a:pt x="196" y="34"/>
                </a:lnTo>
                <a:lnTo>
                  <a:pt x="198" y="34"/>
                </a:lnTo>
                <a:lnTo>
                  <a:pt x="199" y="35"/>
                </a:lnTo>
                <a:lnTo>
                  <a:pt x="199" y="38"/>
                </a:lnTo>
                <a:lnTo>
                  <a:pt x="201" y="39"/>
                </a:lnTo>
                <a:lnTo>
                  <a:pt x="201" y="41"/>
                </a:lnTo>
                <a:lnTo>
                  <a:pt x="202" y="42"/>
                </a:lnTo>
                <a:lnTo>
                  <a:pt x="205" y="47"/>
                </a:lnTo>
                <a:lnTo>
                  <a:pt x="207" y="47"/>
                </a:lnTo>
                <a:lnTo>
                  <a:pt x="208" y="48"/>
                </a:lnTo>
                <a:lnTo>
                  <a:pt x="208" y="50"/>
                </a:lnTo>
                <a:lnTo>
                  <a:pt x="208" y="51"/>
                </a:lnTo>
                <a:lnTo>
                  <a:pt x="208" y="52"/>
                </a:lnTo>
                <a:lnTo>
                  <a:pt x="208" y="55"/>
                </a:lnTo>
                <a:lnTo>
                  <a:pt x="208" y="57"/>
                </a:lnTo>
                <a:lnTo>
                  <a:pt x="207" y="58"/>
                </a:lnTo>
                <a:lnTo>
                  <a:pt x="205" y="61"/>
                </a:lnTo>
                <a:lnTo>
                  <a:pt x="205" y="63"/>
                </a:lnTo>
                <a:lnTo>
                  <a:pt x="204" y="64"/>
                </a:lnTo>
                <a:lnTo>
                  <a:pt x="202" y="66"/>
                </a:lnTo>
                <a:close/>
                <a:moveTo>
                  <a:pt x="158" y="44"/>
                </a:moveTo>
                <a:lnTo>
                  <a:pt x="157" y="42"/>
                </a:lnTo>
                <a:lnTo>
                  <a:pt x="156" y="41"/>
                </a:lnTo>
                <a:lnTo>
                  <a:pt x="154" y="39"/>
                </a:lnTo>
                <a:lnTo>
                  <a:pt x="154" y="38"/>
                </a:lnTo>
                <a:lnTo>
                  <a:pt x="154" y="36"/>
                </a:lnTo>
                <a:lnTo>
                  <a:pt x="156" y="35"/>
                </a:lnTo>
                <a:lnTo>
                  <a:pt x="156" y="34"/>
                </a:lnTo>
                <a:lnTo>
                  <a:pt x="157" y="32"/>
                </a:lnTo>
                <a:lnTo>
                  <a:pt x="158" y="31"/>
                </a:lnTo>
                <a:lnTo>
                  <a:pt x="160" y="31"/>
                </a:lnTo>
                <a:lnTo>
                  <a:pt x="161" y="32"/>
                </a:lnTo>
                <a:lnTo>
                  <a:pt x="161" y="34"/>
                </a:lnTo>
                <a:lnTo>
                  <a:pt x="161" y="35"/>
                </a:lnTo>
                <a:lnTo>
                  <a:pt x="161" y="41"/>
                </a:lnTo>
                <a:lnTo>
                  <a:pt x="160" y="42"/>
                </a:lnTo>
                <a:lnTo>
                  <a:pt x="160" y="44"/>
                </a:lnTo>
                <a:lnTo>
                  <a:pt x="158" y="44"/>
                </a:lnTo>
                <a:close/>
                <a:moveTo>
                  <a:pt x="150" y="28"/>
                </a:moveTo>
                <a:lnTo>
                  <a:pt x="148" y="29"/>
                </a:lnTo>
                <a:lnTo>
                  <a:pt x="147" y="29"/>
                </a:lnTo>
                <a:lnTo>
                  <a:pt x="145" y="32"/>
                </a:lnTo>
                <a:lnTo>
                  <a:pt x="144" y="35"/>
                </a:lnTo>
                <a:lnTo>
                  <a:pt x="140" y="44"/>
                </a:lnTo>
                <a:lnTo>
                  <a:pt x="138" y="45"/>
                </a:lnTo>
                <a:lnTo>
                  <a:pt x="137" y="47"/>
                </a:lnTo>
                <a:lnTo>
                  <a:pt x="135" y="47"/>
                </a:lnTo>
                <a:lnTo>
                  <a:pt x="135" y="45"/>
                </a:lnTo>
                <a:lnTo>
                  <a:pt x="134" y="45"/>
                </a:lnTo>
                <a:lnTo>
                  <a:pt x="134" y="44"/>
                </a:lnTo>
                <a:lnTo>
                  <a:pt x="132" y="44"/>
                </a:lnTo>
                <a:lnTo>
                  <a:pt x="132" y="42"/>
                </a:lnTo>
                <a:lnTo>
                  <a:pt x="132" y="41"/>
                </a:lnTo>
                <a:lnTo>
                  <a:pt x="132" y="38"/>
                </a:lnTo>
                <a:lnTo>
                  <a:pt x="132" y="36"/>
                </a:lnTo>
                <a:lnTo>
                  <a:pt x="132" y="35"/>
                </a:lnTo>
                <a:lnTo>
                  <a:pt x="134" y="34"/>
                </a:lnTo>
                <a:lnTo>
                  <a:pt x="134" y="32"/>
                </a:lnTo>
                <a:lnTo>
                  <a:pt x="134" y="31"/>
                </a:lnTo>
                <a:lnTo>
                  <a:pt x="135" y="29"/>
                </a:lnTo>
                <a:lnTo>
                  <a:pt x="137" y="29"/>
                </a:lnTo>
                <a:lnTo>
                  <a:pt x="138" y="28"/>
                </a:lnTo>
                <a:lnTo>
                  <a:pt x="140" y="28"/>
                </a:lnTo>
                <a:lnTo>
                  <a:pt x="144" y="26"/>
                </a:lnTo>
                <a:lnTo>
                  <a:pt x="147" y="26"/>
                </a:lnTo>
                <a:lnTo>
                  <a:pt x="148" y="25"/>
                </a:lnTo>
                <a:lnTo>
                  <a:pt x="150" y="25"/>
                </a:lnTo>
                <a:lnTo>
                  <a:pt x="153" y="22"/>
                </a:lnTo>
                <a:lnTo>
                  <a:pt x="154" y="22"/>
                </a:lnTo>
                <a:lnTo>
                  <a:pt x="154" y="23"/>
                </a:lnTo>
                <a:lnTo>
                  <a:pt x="153" y="25"/>
                </a:lnTo>
                <a:lnTo>
                  <a:pt x="151" y="26"/>
                </a:lnTo>
                <a:lnTo>
                  <a:pt x="150" y="28"/>
                </a:lnTo>
                <a:close/>
                <a:moveTo>
                  <a:pt x="188" y="16"/>
                </a:moveTo>
                <a:lnTo>
                  <a:pt x="186" y="15"/>
                </a:lnTo>
                <a:lnTo>
                  <a:pt x="186" y="13"/>
                </a:lnTo>
                <a:lnTo>
                  <a:pt x="186" y="12"/>
                </a:lnTo>
                <a:lnTo>
                  <a:pt x="186" y="12"/>
                </a:lnTo>
                <a:lnTo>
                  <a:pt x="188" y="9"/>
                </a:lnTo>
                <a:lnTo>
                  <a:pt x="188" y="6"/>
                </a:lnTo>
                <a:lnTo>
                  <a:pt x="189" y="6"/>
                </a:lnTo>
                <a:lnTo>
                  <a:pt x="191" y="7"/>
                </a:lnTo>
                <a:lnTo>
                  <a:pt x="191" y="9"/>
                </a:lnTo>
                <a:lnTo>
                  <a:pt x="191" y="10"/>
                </a:lnTo>
                <a:lnTo>
                  <a:pt x="189" y="12"/>
                </a:lnTo>
                <a:lnTo>
                  <a:pt x="189" y="13"/>
                </a:lnTo>
                <a:lnTo>
                  <a:pt x="189" y="15"/>
                </a:lnTo>
                <a:lnTo>
                  <a:pt x="188" y="16"/>
                </a:lnTo>
                <a:close/>
                <a:moveTo>
                  <a:pt x="278" y="4"/>
                </a:moveTo>
                <a:lnTo>
                  <a:pt x="279" y="4"/>
                </a:lnTo>
                <a:lnTo>
                  <a:pt x="281" y="4"/>
                </a:lnTo>
                <a:lnTo>
                  <a:pt x="282" y="6"/>
                </a:lnTo>
                <a:lnTo>
                  <a:pt x="284" y="6"/>
                </a:lnTo>
                <a:lnTo>
                  <a:pt x="284" y="7"/>
                </a:lnTo>
                <a:lnTo>
                  <a:pt x="285" y="7"/>
                </a:lnTo>
                <a:lnTo>
                  <a:pt x="285" y="9"/>
                </a:lnTo>
                <a:lnTo>
                  <a:pt x="287" y="10"/>
                </a:lnTo>
                <a:lnTo>
                  <a:pt x="287" y="12"/>
                </a:lnTo>
                <a:lnTo>
                  <a:pt x="287" y="12"/>
                </a:lnTo>
                <a:lnTo>
                  <a:pt x="287" y="13"/>
                </a:lnTo>
                <a:lnTo>
                  <a:pt x="288" y="16"/>
                </a:lnTo>
                <a:lnTo>
                  <a:pt x="288" y="18"/>
                </a:lnTo>
                <a:lnTo>
                  <a:pt x="288" y="20"/>
                </a:lnTo>
                <a:lnTo>
                  <a:pt x="287" y="23"/>
                </a:lnTo>
                <a:lnTo>
                  <a:pt x="287" y="26"/>
                </a:lnTo>
                <a:lnTo>
                  <a:pt x="284" y="41"/>
                </a:lnTo>
                <a:lnTo>
                  <a:pt x="282" y="42"/>
                </a:lnTo>
                <a:lnTo>
                  <a:pt x="282" y="45"/>
                </a:lnTo>
                <a:lnTo>
                  <a:pt x="281" y="47"/>
                </a:lnTo>
                <a:lnTo>
                  <a:pt x="279" y="48"/>
                </a:lnTo>
                <a:lnTo>
                  <a:pt x="279" y="50"/>
                </a:lnTo>
                <a:lnTo>
                  <a:pt x="278" y="51"/>
                </a:lnTo>
                <a:lnTo>
                  <a:pt x="275" y="54"/>
                </a:lnTo>
                <a:lnTo>
                  <a:pt x="272" y="57"/>
                </a:lnTo>
                <a:lnTo>
                  <a:pt x="271" y="58"/>
                </a:lnTo>
                <a:lnTo>
                  <a:pt x="268" y="61"/>
                </a:lnTo>
                <a:lnTo>
                  <a:pt x="266" y="61"/>
                </a:lnTo>
                <a:lnTo>
                  <a:pt x="266" y="63"/>
                </a:lnTo>
                <a:lnTo>
                  <a:pt x="263" y="64"/>
                </a:lnTo>
                <a:lnTo>
                  <a:pt x="262" y="66"/>
                </a:lnTo>
                <a:lnTo>
                  <a:pt x="257" y="66"/>
                </a:lnTo>
                <a:lnTo>
                  <a:pt x="255" y="67"/>
                </a:lnTo>
                <a:lnTo>
                  <a:pt x="253" y="67"/>
                </a:lnTo>
                <a:lnTo>
                  <a:pt x="253" y="66"/>
                </a:lnTo>
                <a:lnTo>
                  <a:pt x="252" y="66"/>
                </a:lnTo>
                <a:lnTo>
                  <a:pt x="252" y="63"/>
                </a:lnTo>
                <a:lnTo>
                  <a:pt x="253" y="61"/>
                </a:lnTo>
                <a:lnTo>
                  <a:pt x="253" y="60"/>
                </a:lnTo>
                <a:lnTo>
                  <a:pt x="255" y="52"/>
                </a:lnTo>
                <a:lnTo>
                  <a:pt x="255" y="47"/>
                </a:lnTo>
                <a:lnTo>
                  <a:pt x="256" y="45"/>
                </a:lnTo>
                <a:lnTo>
                  <a:pt x="257" y="34"/>
                </a:lnTo>
                <a:lnTo>
                  <a:pt x="257" y="31"/>
                </a:lnTo>
                <a:lnTo>
                  <a:pt x="257" y="28"/>
                </a:lnTo>
                <a:lnTo>
                  <a:pt x="259" y="25"/>
                </a:lnTo>
                <a:lnTo>
                  <a:pt x="259" y="23"/>
                </a:lnTo>
                <a:lnTo>
                  <a:pt x="260" y="22"/>
                </a:lnTo>
                <a:lnTo>
                  <a:pt x="260" y="19"/>
                </a:lnTo>
                <a:lnTo>
                  <a:pt x="262" y="18"/>
                </a:lnTo>
                <a:lnTo>
                  <a:pt x="263" y="16"/>
                </a:lnTo>
                <a:lnTo>
                  <a:pt x="263" y="15"/>
                </a:lnTo>
                <a:lnTo>
                  <a:pt x="265" y="12"/>
                </a:lnTo>
                <a:lnTo>
                  <a:pt x="266" y="12"/>
                </a:lnTo>
                <a:lnTo>
                  <a:pt x="268" y="10"/>
                </a:lnTo>
                <a:lnTo>
                  <a:pt x="269" y="9"/>
                </a:lnTo>
                <a:lnTo>
                  <a:pt x="269" y="7"/>
                </a:lnTo>
                <a:lnTo>
                  <a:pt x="271" y="7"/>
                </a:lnTo>
                <a:lnTo>
                  <a:pt x="272" y="6"/>
                </a:lnTo>
                <a:lnTo>
                  <a:pt x="275" y="6"/>
                </a:lnTo>
                <a:lnTo>
                  <a:pt x="276" y="4"/>
                </a:lnTo>
                <a:lnTo>
                  <a:pt x="278" y="4"/>
                </a:lnTo>
                <a:close/>
                <a:moveTo>
                  <a:pt x="116" y="13"/>
                </a:moveTo>
                <a:lnTo>
                  <a:pt x="115" y="13"/>
                </a:lnTo>
                <a:lnTo>
                  <a:pt x="115" y="12"/>
                </a:lnTo>
                <a:lnTo>
                  <a:pt x="113" y="12"/>
                </a:lnTo>
                <a:lnTo>
                  <a:pt x="113" y="12"/>
                </a:lnTo>
                <a:lnTo>
                  <a:pt x="112" y="10"/>
                </a:lnTo>
                <a:lnTo>
                  <a:pt x="112" y="6"/>
                </a:lnTo>
                <a:lnTo>
                  <a:pt x="112" y="3"/>
                </a:lnTo>
                <a:lnTo>
                  <a:pt x="112" y="2"/>
                </a:lnTo>
                <a:lnTo>
                  <a:pt x="113" y="0"/>
                </a:lnTo>
                <a:lnTo>
                  <a:pt x="115" y="2"/>
                </a:lnTo>
                <a:lnTo>
                  <a:pt x="116" y="3"/>
                </a:lnTo>
                <a:lnTo>
                  <a:pt x="116" y="4"/>
                </a:lnTo>
                <a:lnTo>
                  <a:pt x="118" y="6"/>
                </a:lnTo>
                <a:lnTo>
                  <a:pt x="118" y="7"/>
                </a:lnTo>
                <a:lnTo>
                  <a:pt x="118" y="9"/>
                </a:lnTo>
                <a:lnTo>
                  <a:pt x="118" y="10"/>
                </a:lnTo>
                <a:lnTo>
                  <a:pt x="118" y="12"/>
                </a:lnTo>
                <a:lnTo>
                  <a:pt x="118" y="12"/>
                </a:lnTo>
                <a:lnTo>
                  <a:pt x="116" y="1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Ashland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5814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581400" y="2899146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Ashland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4503201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48"/>
          <p:cNvSpPr>
            <a:spLocks/>
          </p:cNvSpPr>
          <p:nvPr/>
        </p:nvSpPr>
        <p:spPr bwMode="auto">
          <a:xfrm>
            <a:off x="1118577" y="1676400"/>
            <a:ext cx="6653823" cy="3810000"/>
          </a:xfrm>
          <a:custGeom>
            <a:avLst/>
            <a:gdLst>
              <a:gd name="T0" fmla="*/ 365 w 365"/>
              <a:gd name="T1" fmla="*/ 10 h 209"/>
              <a:gd name="T2" fmla="*/ 365 w 365"/>
              <a:gd name="T3" fmla="*/ 35 h 209"/>
              <a:gd name="T4" fmla="*/ 364 w 365"/>
              <a:gd name="T5" fmla="*/ 52 h 209"/>
              <a:gd name="T6" fmla="*/ 364 w 365"/>
              <a:gd name="T7" fmla="*/ 62 h 209"/>
              <a:gd name="T8" fmla="*/ 359 w 365"/>
              <a:gd name="T9" fmla="*/ 68 h 209"/>
              <a:gd name="T10" fmla="*/ 353 w 365"/>
              <a:gd name="T11" fmla="*/ 73 h 209"/>
              <a:gd name="T12" fmla="*/ 345 w 365"/>
              <a:gd name="T13" fmla="*/ 74 h 209"/>
              <a:gd name="T14" fmla="*/ 289 w 365"/>
              <a:gd name="T15" fmla="*/ 73 h 209"/>
              <a:gd name="T16" fmla="*/ 186 w 365"/>
              <a:gd name="T17" fmla="*/ 70 h 209"/>
              <a:gd name="T18" fmla="*/ 174 w 365"/>
              <a:gd name="T19" fmla="*/ 70 h 209"/>
              <a:gd name="T20" fmla="*/ 167 w 365"/>
              <a:gd name="T21" fmla="*/ 73 h 209"/>
              <a:gd name="T22" fmla="*/ 161 w 365"/>
              <a:gd name="T23" fmla="*/ 77 h 209"/>
              <a:gd name="T24" fmla="*/ 157 w 365"/>
              <a:gd name="T25" fmla="*/ 81 h 209"/>
              <a:gd name="T26" fmla="*/ 153 w 365"/>
              <a:gd name="T27" fmla="*/ 90 h 209"/>
              <a:gd name="T28" fmla="*/ 150 w 365"/>
              <a:gd name="T29" fmla="*/ 99 h 209"/>
              <a:gd name="T30" fmla="*/ 144 w 365"/>
              <a:gd name="T31" fmla="*/ 124 h 209"/>
              <a:gd name="T32" fmla="*/ 142 w 365"/>
              <a:gd name="T33" fmla="*/ 135 h 209"/>
              <a:gd name="T34" fmla="*/ 134 w 365"/>
              <a:gd name="T35" fmla="*/ 169 h 209"/>
              <a:gd name="T36" fmla="*/ 129 w 365"/>
              <a:gd name="T37" fmla="*/ 186 h 209"/>
              <a:gd name="T38" fmla="*/ 122 w 365"/>
              <a:gd name="T39" fmla="*/ 204 h 209"/>
              <a:gd name="T40" fmla="*/ 118 w 365"/>
              <a:gd name="T41" fmla="*/ 208 h 209"/>
              <a:gd name="T42" fmla="*/ 112 w 365"/>
              <a:gd name="T43" fmla="*/ 209 h 209"/>
              <a:gd name="T44" fmla="*/ 106 w 365"/>
              <a:gd name="T45" fmla="*/ 208 h 209"/>
              <a:gd name="T46" fmla="*/ 91 w 365"/>
              <a:gd name="T47" fmla="*/ 204 h 209"/>
              <a:gd name="T48" fmla="*/ 61 w 365"/>
              <a:gd name="T49" fmla="*/ 193 h 209"/>
              <a:gd name="T50" fmla="*/ 49 w 365"/>
              <a:gd name="T51" fmla="*/ 189 h 209"/>
              <a:gd name="T52" fmla="*/ 41 w 365"/>
              <a:gd name="T53" fmla="*/ 183 h 209"/>
              <a:gd name="T54" fmla="*/ 26 w 365"/>
              <a:gd name="T55" fmla="*/ 170 h 209"/>
              <a:gd name="T56" fmla="*/ 16 w 365"/>
              <a:gd name="T57" fmla="*/ 160 h 209"/>
              <a:gd name="T58" fmla="*/ 9 w 365"/>
              <a:gd name="T59" fmla="*/ 150 h 209"/>
              <a:gd name="T60" fmla="*/ 4 w 365"/>
              <a:gd name="T61" fmla="*/ 140 h 209"/>
              <a:gd name="T62" fmla="*/ 1 w 365"/>
              <a:gd name="T63" fmla="*/ 129 h 209"/>
              <a:gd name="T64" fmla="*/ 0 w 365"/>
              <a:gd name="T65" fmla="*/ 121 h 209"/>
              <a:gd name="T66" fmla="*/ 0 w 365"/>
              <a:gd name="T67" fmla="*/ 115 h 209"/>
              <a:gd name="T68" fmla="*/ 3 w 365"/>
              <a:gd name="T69" fmla="*/ 112 h 209"/>
              <a:gd name="T70" fmla="*/ 7 w 365"/>
              <a:gd name="T71" fmla="*/ 110 h 209"/>
              <a:gd name="T72" fmla="*/ 20 w 365"/>
              <a:gd name="T73" fmla="*/ 109 h 209"/>
              <a:gd name="T74" fmla="*/ 70 w 365"/>
              <a:gd name="T75" fmla="*/ 112 h 209"/>
              <a:gd name="T76" fmla="*/ 81 w 365"/>
              <a:gd name="T77" fmla="*/ 112 h 209"/>
              <a:gd name="T78" fmla="*/ 87 w 365"/>
              <a:gd name="T79" fmla="*/ 109 h 209"/>
              <a:gd name="T80" fmla="*/ 91 w 365"/>
              <a:gd name="T81" fmla="*/ 106 h 209"/>
              <a:gd name="T82" fmla="*/ 94 w 365"/>
              <a:gd name="T83" fmla="*/ 102 h 209"/>
              <a:gd name="T84" fmla="*/ 96 w 365"/>
              <a:gd name="T85" fmla="*/ 96 h 209"/>
              <a:gd name="T86" fmla="*/ 97 w 365"/>
              <a:gd name="T87" fmla="*/ 81 h 209"/>
              <a:gd name="T88" fmla="*/ 97 w 365"/>
              <a:gd name="T89" fmla="*/ 42 h 209"/>
              <a:gd name="T90" fmla="*/ 97 w 365"/>
              <a:gd name="T91" fmla="*/ 25 h 209"/>
              <a:gd name="T92" fmla="*/ 99 w 365"/>
              <a:gd name="T93" fmla="*/ 14 h 209"/>
              <a:gd name="T94" fmla="*/ 102 w 365"/>
              <a:gd name="T95" fmla="*/ 7 h 209"/>
              <a:gd name="T96" fmla="*/ 105 w 365"/>
              <a:gd name="T97" fmla="*/ 4 h 209"/>
              <a:gd name="T98" fmla="*/ 109 w 365"/>
              <a:gd name="T99" fmla="*/ 1 h 209"/>
              <a:gd name="T100" fmla="*/ 118 w 365"/>
              <a:gd name="T101" fmla="*/ 1 h 209"/>
              <a:gd name="T102" fmla="*/ 134 w 365"/>
              <a:gd name="T103" fmla="*/ 1 h 209"/>
              <a:gd name="T104" fmla="*/ 365 w 365"/>
              <a:gd name="T105" fmla="*/ 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5" h="209">
                <a:moveTo>
                  <a:pt x="365" y="7"/>
                </a:moveTo>
                <a:lnTo>
                  <a:pt x="365" y="9"/>
                </a:lnTo>
                <a:lnTo>
                  <a:pt x="365" y="10"/>
                </a:lnTo>
                <a:lnTo>
                  <a:pt x="365" y="25"/>
                </a:lnTo>
                <a:lnTo>
                  <a:pt x="365" y="30"/>
                </a:lnTo>
                <a:lnTo>
                  <a:pt x="365" y="35"/>
                </a:lnTo>
                <a:lnTo>
                  <a:pt x="365" y="42"/>
                </a:lnTo>
                <a:lnTo>
                  <a:pt x="365" y="46"/>
                </a:lnTo>
                <a:lnTo>
                  <a:pt x="364" y="52"/>
                </a:lnTo>
                <a:lnTo>
                  <a:pt x="364" y="55"/>
                </a:lnTo>
                <a:lnTo>
                  <a:pt x="364" y="58"/>
                </a:lnTo>
                <a:lnTo>
                  <a:pt x="364" y="62"/>
                </a:lnTo>
                <a:lnTo>
                  <a:pt x="362" y="65"/>
                </a:lnTo>
                <a:lnTo>
                  <a:pt x="361" y="67"/>
                </a:lnTo>
                <a:lnTo>
                  <a:pt x="359" y="68"/>
                </a:lnTo>
                <a:lnTo>
                  <a:pt x="358" y="71"/>
                </a:lnTo>
                <a:lnTo>
                  <a:pt x="356" y="71"/>
                </a:lnTo>
                <a:lnTo>
                  <a:pt x="353" y="73"/>
                </a:lnTo>
                <a:lnTo>
                  <a:pt x="352" y="73"/>
                </a:lnTo>
                <a:lnTo>
                  <a:pt x="349" y="74"/>
                </a:lnTo>
                <a:lnTo>
                  <a:pt x="345" y="74"/>
                </a:lnTo>
                <a:lnTo>
                  <a:pt x="342" y="74"/>
                </a:lnTo>
                <a:lnTo>
                  <a:pt x="334" y="74"/>
                </a:lnTo>
                <a:lnTo>
                  <a:pt x="289" y="73"/>
                </a:lnTo>
                <a:lnTo>
                  <a:pt x="243" y="71"/>
                </a:lnTo>
                <a:lnTo>
                  <a:pt x="198" y="70"/>
                </a:lnTo>
                <a:lnTo>
                  <a:pt x="186" y="70"/>
                </a:lnTo>
                <a:lnTo>
                  <a:pt x="182" y="70"/>
                </a:lnTo>
                <a:lnTo>
                  <a:pt x="179" y="70"/>
                </a:lnTo>
                <a:lnTo>
                  <a:pt x="174" y="70"/>
                </a:lnTo>
                <a:lnTo>
                  <a:pt x="171" y="71"/>
                </a:lnTo>
                <a:lnTo>
                  <a:pt x="170" y="71"/>
                </a:lnTo>
                <a:lnTo>
                  <a:pt x="167" y="73"/>
                </a:lnTo>
                <a:lnTo>
                  <a:pt x="166" y="74"/>
                </a:lnTo>
                <a:lnTo>
                  <a:pt x="163" y="76"/>
                </a:lnTo>
                <a:lnTo>
                  <a:pt x="161" y="77"/>
                </a:lnTo>
                <a:lnTo>
                  <a:pt x="160" y="77"/>
                </a:lnTo>
                <a:lnTo>
                  <a:pt x="157" y="80"/>
                </a:lnTo>
                <a:lnTo>
                  <a:pt x="157" y="81"/>
                </a:lnTo>
                <a:lnTo>
                  <a:pt x="154" y="84"/>
                </a:lnTo>
                <a:lnTo>
                  <a:pt x="154" y="86"/>
                </a:lnTo>
                <a:lnTo>
                  <a:pt x="153" y="90"/>
                </a:lnTo>
                <a:lnTo>
                  <a:pt x="151" y="93"/>
                </a:lnTo>
                <a:lnTo>
                  <a:pt x="150" y="97"/>
                </a:lnTo>
                <a:lnTo>
                  <a:pt x="150" y="99"/>
                </a:lnTo>
                <a:lnTo>
                  <a:pt x="148" y="103"/>
                </a:lnTo>
                <a:lnTo>
                  <a:pt x="145" y="118"/>
                </a:lnTo>
                <a:lnTo>
                  <a:pt x="144" y="124"/>
                </a:lnTo>
                <a:lnTo>
                  <a:pt x="144" y="129"/>
                </a:lnTo>
                <a:lnTo>
                  <a:pt x="142" y="134"/>
                </a:lnTo>
                <a:lnTo>
                  <a:pt x="142" y="135"/>
                </a:lnTo>
                <a:lnTo>
                  <a:pt x="141" y="140"/>
                </a:lnTo>
                <a:lnTo>
                  <a:pt x="139" y="148"/>
                </a:lnTo>
                <a:lnTo>
                  <a:pt x="134" y="169"/>
                </a:lnTo>
                <a:lnTo>
                  <a:pt x="132" y="173"/>
                </a:lnTo>
                <a:lnTo>
                  <a:pt x="132" y="180"/>
                </a:lnTo>
                <a:lnTo>
                  <a:pt x="129" y="186"/>
                </a:lnTo>
                <a:lnTo>
                  <a:pt x="128" y="192"/>
                </a:lnTo>
                <a:lnTo>
                  <a:pt x="123" y="201"/>
                </a:lnTo>
                <a:lnTo>
                  <a:pt x="122" y="204"/>
                </a:lnTo>
                <a:lnTo>
                  <a:pt x="121" y="205"/>
                </a:lnTo>
                <a:lnTo>
                  <a:pt x="119" y="206"/>
                </a:lnTo>
                <a:lnTo>
                  <a:pt x="118" y="208"/>
                </a:lnTo>
                <a:lnTo>
                  <a:pt x="116" y="208"/>
                </a:lnTo>
                <a:lnTo>
                  <a:pt x="115" y="209"/>
                </a:lnTo>
                <a:lnTo>
                  <a:pt x="112" y="209"/>
                </a:lnTo>
                <a:lnTo>
                  <a:pt x="110" y="209"/>
                </a:lnTo>
                <a:lnTo>
                  <a:pt x="109" y="209"/>
                </a:lnTo>
                <a:lnTo>
                  <a:pt x="106" y="208"/>
                </a:lnTo>
                <a:lnTo>
                  <a:pt x="105" y="208"/>
                </a:lnTo>
                <a:lnTo>
                  <a:pt x="96" y="204"/>
                </a:lnTo>
                <a:lnTo>
                  <a:pt x="91" y="204"/>
                </a:lnTo>
                <a:lnTo>
                  <a:pt x="74" y="198"/>
                </a:lnTo>
                <a:lnTo>
                  <a:pt x="65" y="195"/>
                </a:lnTo>
                <a:lnTo>
                  <a:pt x="61" y="193"/>
                </a:lnTo>
                <a:lnTo>
                  <a:pt x="57" y="192"/>
                </a:lnTo>
                <a:lnTo>
                  <a:pt x="54" y="190"/>
                </a:lnTo>
                <a:lnTo>
                  <a:pt x="49" y="189"/>
                </a:lnTo>
                <a:lnTo>
                  <a:pt x="46" y="186"/>
                </a:lnTo>
                <a:lnTo>
                  <a:pt x="43" y="185"/>
                </a:lnTo>
                <a:lnTo>
                  <a:pt x="41" y="183"/>
                </a:lnTo>
                <a:lnTo>
                  <a:pt x="39" y="182"/>
                </a:lnTo>
                <a:lnTo>
                  <a:pt x="35" y="179"/>
                </a:lnTo>
                <a:lnTo>
                  <a:pt x="26" y="170"/>
                </a:lnTo>
                <a:lnTo>
                  <a:pt x="22" y="167"/>
                </a:lnTo>
                <a:lnTo>
                  <a:pt x="19" y="163"/>
                </a:lnTo>
                <a:lnTo>
                  <a:pt x="16" y="160"/>
                </a:lnTo>
                <a:lnTo>
                  <a:pt x="13" y="157"/>
                </a:lnTo>
                <a:lnTo>
                  <a:pt x="11" y="154"/>
                </a:lnTo>
                <a:lnTo>
                  <a:pt x="9" y="150"/>
                </a:lnTo>
                <a:lnTo>
                  <a:pt x="7" y="147"/>
                </a:lnTo>
                <a:lnTo>
                  <a:pt x="4" y="142"/>
                </a:lnTo>
                <a:lnTo>
                  <a:pt x="4" y="140"/>
                </a:lnTo>
                <a:lnTo>
                  <a:pt x="3" y="137"/>
                </a:lnTo>
                <a:lnTo>
                  <a:pt x="1" y="134"/>
                </a:lnTo>
                <a:lnTo>
                  <a:pt x="1" y="129"/>
                </a:lnTo>
                <a:lnTo>
                  <a:pt x="0" y="125"/>
                </a:lnTo>
                <a:lnTo>
                  <a:pt x="0" y="124"/>
                </a:lnTo>
                <a:lnTo>
                  <a:pt x="0" y="121"/>
                </a:lnTo>
                <a:lnTo>
                  <a:pt x="0" y="118"/>
                </a:lnTo>
                <a:lnTo>
                  <a:pt x="0" y="116"/>
                </a:lnTo>
                <a:lnTo>
                  <a:pt x="0" y="115"/>
                </a:lnTo>
                <a:lnTo>
                  <a:pt x="0" y="113"/>
                </a:lnTo>
                <a:lnTo>
                  <a:pt x="1" y="113"/>
                </a:lnTo>
                <a:lnTo>
                  <a:pt x="3" y="112"/>
                </a:lnTo>
                <a:lnTo>
                  <a:pt x="4" y="110"/>
                </a:lnTo>
                <a:lnTo>
                  <a:pt x="6" y="110"/>
                </a:lnTo>
                <a:lnTo>
                  <a:pt x="7" y="110"/>
                </a:lnTo>
                <a:lnTo>
                  <a:pt x="9" y="110"/>
                </a:lnTo>
                <a:lnTo>
                  <a:pt x="13" y="109"/>
                </a:lnTo>
                <a:lnTo>
                  <a:pt x="20" y="109"/>
                </a:lnTo>
                <a:lnTo>
                  <a:pt x="30" y="110"/>
                </a:lnTo>
                <a:lnTo>
                  <a:pt x="64" y="112"/>
                </a:lnTo>
                <a:lnTo>
                  <a:pt x="70" y="112"/>
                </a:lnTo>
                <a:lnTo>
                  <a:pt x="75" y="112"/>
                </a:lnTo>
                <a:lnTo>
                  <a:pt x="78" y="112"/>
                </a:lnTo>
                <a:lnTo>
                  <a:pt x="81" y="112"/>
                </a:lnTo>
                <a:lnTo>
                  <a:pt x="84" y="110"/>
                </a:lnTo>
                <a:lnTo>
                  <a:pt x="86" y="110"/>
                </a:lnTo>
                <a:lnTo>
                  <a:pt x="87" y="109"/>
                </a:lnTo>
                <a:lnTo>
                  <a:pt x="90" y="109"/>
                </a:lnTo>
                <a:lnTo>
                  <a:pt x="90" y="108"/>
                </a:lnTo>
                <a:lnTo>
                  <a:pt x="91" y="106"/>
                </a:lnTo>
                <a:lnTo>
                  <a:pt x="93" y="105"/>
                </a:lnTo>
                <a:lnTo>
                  <a:pt x="93" y="103"/>
                </a:lnTo>
                <a:lnTo>
                  <a:pt x="94" y="102"/>
                </a:lnTo>
                <a:lnTo>
                  <a:pt x="94" y="100"/>
                </a:lnTo>
                <a:lnTo>
                  <a:pt x="96" y="97"/>
                </a:lnTo>
                <a:lnTo>
                  <a:pt x="96" y="96"/>
                </a:lnTo>
                <a:lnTo>
                  <a:pt x="96" y="92"/>
                </a:lnTo>
                <a:lnTo>
                  <a:pt x="96" y="89"/>
                </a:lnTo>
                <a:lnTo>
                  <a:pt x="97" y="81"/>
                </a:lnTo>
                <a:lnTo>
                  <a:pt x="97" y="73"/>
                </a:lnTo>
                <a:lnTo>
                  <a:pt x="97" y="65"/>
                </a:lnTo>
                <a:lnTo>
                  <a:pt x="97" y="42"/>
                </a:lnTo>
                <a:lnTo>
                  <a:pt x="97" y="33"/>
                </a:lnTo>
                <a:lnTo>
                  <a:pt x="97" y="30"/>
                </a:lnTo>
                <a:lnTo>
                  <a:pt x="97" y="25"/>
                </a:lnTo>
                <a:lnTo>
                  <a:pt x="97" y="20"/>
                </a:lnTo>
                <a:lnTo>
                  <a:pt x="97" y="17"/>
                </a:lnTo>
                <a:lnTo>
                  <a:pt x="99" y="14"/>
                </a:lnTo>
                <a:lnTo>
                  <a:pt x="99" y="12"/>
                </a:lnTo>
                <a:lnTo>
                  <a:pt x="100" y="9"/>
                </a:lnTo>
                <a:lnTo>
                  <a:pt x="102" y="7"/>
                </a:lnTo>
                <a:lnTo>
                  <a:pt x="103" y="6"/>
                </a:lnTo>
                <a:lnTo>
                  <a:pt x="103" y="4"/>
                </a:lnTo>
                <a:lnTo>
                  <a:pt x="105" y="4"/>
                </a:lnTo>
                <a:lnTo>
                  <a:pt x="106" y="3"/>
                </a:lnTo>
                <a:lnTo>
                  <a:pt x="107" y="3"/>
                </a:lnTo>
                <a:lnTo>
                  <a:pt x="109" y="1"/>
                </a:lnTo>
                <a:lnTo>
                  <a:pt x="112" y="1"/>
                </a:lnTo>
                <a:lnTo>
                  <a:pt x="115" y="1"/>
                </a:lnTo>
                <a:lnTo>
                  <a:pt x="118" y="1"/>
                </a:lnTo>
                <a:lnTo>
                  <a:pt x="122" y="0"/>
                </a:lnTo>
                <a:lnTo>
                  <a:pt x="126" y="1"/>
                </a:lnTo>
                <a:lnTo>
                  <a:pt x="134" y="1"/>
                </a:lnTo>
                <a:lnTo>
                  <a:pt x="166" y="3"/>
                </a:lnTo>
                <a:lnTo>
                  <a:pt x="192" y="3"/>
                </a:lnTo>
                <a:lnTo>
                  <a:pt x="365" y="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Pepin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4958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572000" y="2355333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Durand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0756146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1292568" y="1447800"/>
            <a:ext cx="6053470" cy="4267200"/>
          </a:xfrm>
          <a:custGeom>
            <a:avLst/>
            <a:gdLst>
              <a:gd name="T0" fmla="*/ 365 w 366"/>
              <a:gd name="T1" fmla="*/ 111 h 258"/>
              <a:gd name="T2" fmla="*/ 363 w 366"/>
              <a:gd name="T3" fmla="*/ 222 h 258"/>
              <a:gd name="T4" fmla="*/ 362 w 366"/>
              <a:gd name="T5" fmla="*/ 240 h 258"/>
              <a:gd name="T6" fmla="*/ 360 w 366"/>
              <a:gd name="T7" fmla="*/ 248 h 258"/>
              <a:gd name="T8" fmla="*/ 357 w 366"/>
              <a:gd name="T9" fmla="*/ 252 h 258"/>
              <a:gd name="T10" fmla="*/ 353 w 366"/>
              <a:gd name="T11" fmla="*/ 255 h 258"/>
              <a:gd name="T12" fmla="*/ 347 w 366"/>
              <a:gd name="T13" fmla="*/ 258 h 258"/>
              <a:gd name="T14" fmla="*/ 333 w 366"/>
              <a:gd name="T15" fmla="*/ 258 h 258"/>
              <a:gd name="T16" fmla="*/ 292 w 366"/>
              <a:gd name="T17" fmla="*/ 256 h 258"/>
              <a:gd name="T18" fmla="*/ 272 w 366"/>
              <a:gd name="T19" fmla="*/ 254 h 258"/>
              <a:gd name="T20" fmla="*/ 260 w 366"/>
              <a:gd name="T21" fmla="*/ 251 h 258"/>
              <a:gd name="T22" fmla="*/ 244 w 366"/>
              <a:gd name="T23" fmla="*/ 245 h 258"/>
              <a:gd name="T24" fmla="*/ 232 w 366"/>
              <a:gd name="T25" fmla="*/ 242 h 258"/>
              <a:gd name="T26" fmla="*/ 215 w 366"/>
              <a:gd name="T27" fmla="*/ 239 h 258"/>
              <a:gd name="T28" fmla="*/ 189 w 366"/>
              <a:gd name="T29" fmla="*/ 235 h 258"/>
              <a:gd name="T30" fmla="*/ 164 w 366"/>
              <a:gd name="T31" fmla="*/ 232 h 258"/>
              <a:gd name="T32" fmla="*/ 142 w 366"/>
              <a:gd name="T33" fmla="*/ 227 h 258"/>
              <a:gd name="T34" fmla="*/ 138 w 366"/>
              <a:gd name="T35" fmla="*/ 224 h 258"/>
              <a:gd name="T36" fmla="*/ 135 w 366"/>
              <a:gd name="T37" fmla="*/ 222 h 258"/>
              <a:gd name="T38" fmla="*/ 126 w 366"/>
              <a:gd name="T39" fmla="*/ 211 h 258"/>
              <a:gd name="T40" fmla="*/ 120 w 366"/>
              <a:gd name="T41" fmla="*/ 207 h 258"/>
              <a:gd name="T42" fmla="*/ 114 w 366"/>
              <a:gd name="T43" fmla="*/ 203 h 258"/>
              <a:gd name="T44" fmla="*/ 103 w 366"/>
              <a:gd name="T45" fmla="*/ 192 h 258"/>
              <a:gd name="T46" fmla="*/ 98 w 366"/>
              <a:gd name="T47" fmla="*/ 188 h 258"/>
              <a:gd name="T48" fmla="*/ 93 w 366"/>
              <a:gd name="T49" fmla="*/ 176 h 258"/>
              <a:gd name="T50" fmla="*/ 88 w 366"/>
              <a:gd name="T51" fmla="*/ 169 h 258"/>
              <a:gd name="T52" fmla="*/ 75 w 366"/>
              <a:gd name="T53" fmla="*/ 155 h 258"/>
              <a:gd name="T54" fmla="*/ 59 w 366"/>
              <a:gd name="T55" fmla="*/ 139 h 258"/>
              <a:gd name="T56" fmla="*/ 43 w 366"/>
              <a:gd name="T57" fmla="*/ 121 h 258"/>
              <a:gd name="T58" fmla="*/ 33 w 366"/>
              <a:gd name="T59" fmla="*/ 112 h 258"/>
              <a:gd name="T60" fmla="*/ 14 w 366"/>
              <a:gd name="T61" fmla="*/ 99 h 258"/>
              <a:gd name="T62" fmla="*/ 7 w 366"/>
              <a:gd name="T63" fmla="*/ 92 h 258"/>
              <a:gd name="T64" fmla="*/ 2 w 366"/>
              <a:gd name="T65" fmla="*/ 86 h 258"/>
              <a:gd name="T66" fmla="*/ 1 w 366"/>
              <a:gd name="T67" fmla="*/ 80 h 258"/>
              <a:gd name="T68" fmla="*/ 0 w 366"/>
              <a:gd name="T69" fmla="*/ 76 h 258"/>
              <a:gd name="T70" fmla="*/ 1 w 366"/>
              <a:gd name="T71" fmla="*/ 70 h 258"/>
              <a:gd name="T72" fmla="*/ 4 w 366"/>
              <a:gd name="T73" fmla="*/ 62 h 258"/>
              <a:gd name="T74" fmla="*/ 16 w 366"/>
              <a:gd name="T75" fmla="*/ 30 h 258"/>
              <a:gd name="T76" fmla="*/ 21 w 366"/>
              <a:gd name="T77" fmla="*/ 9 h 258"/>
              <a:gd name="T78" fmla="*/ 26 w 366"/>
              <a:gd name="T79" fmla="*/ 3 h 258"/>
              <a:gd name="T80" fmla="*/ 30 w 366"/>
              <a:gd name="T81" fmla="*/ 2 h 258"/>
              <a:gd name="T82" fmla="*/ 36 w 366"/>
              <a:gd name="T83" fmla="*/ 0 h 258"/>
              <a:gd name="T84" fmla="*/ 48 w 366"/>
              <a:gd name="T85" fmla="*/ 0 h 258"/>
              <a:gd name="T86" fmla="*/ 224 w 366"/>
              <a:gd name="T87" fmla="*/ 5 h 258"/>
              <a:gd name="T88" fmla="*/ 283 w 366"/>
              <a:gd name="T89" fmla="*/ 9 h 258"/>
              <a:gd name="T90" fmla="*/ 366 w 366"/>
              <a:gd name="T91" fmla="*/ 14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66" h="258">
                <a:moveTo>
                  <a:pt x="366" y="14"/>
                </a:moveTo>
                <a:lnTo>
                  <a:pt x="365" y="70"/>
                </a:lnTo>
                <a:lnTo>
                  <a:pt x="365" y="111"/>
                </a:lnTo>
                <a:lnTo>
                  <a:pt x="363" y="162"/>
                </a:lnTo>
                <a:lnTo>
                  <a:pt x="363" y="211"/>
                </a:lnTo>
                <a:lnTo>
                  <a:pt x="363" y="222"/>
                </a:lnTo>
                <a:lnTo>
                  <a:pt x="363" y="232"/>
                </a:lnTo>
                <a:lnTo>
                  <a:pt x="362" y="238"/>
                </a:lnTo>
                <a:lnTo>
                  <a:pt x="362" y="240"/>
                </a:lnTo>
                <a:lnTo>
                  <a:pt x="362" y="243"/>
                </a:lnTo>
                <a:lnTo>
                  <a:pt x="360" y="246"/>
                </a:lnTo>
                <a:lnTo>
                  <a:pt x="360" y="248"/>
                </a:lnTo>
                <a:lnTo>
                  <a:pt x="359" y="249"/>
                </a:lnTo>
                <a:lnTo>
                  <a:pt x="359" y="252"/>
                </a:lnTo>
                <a:lnTo>
                  <a:pt x="357" y="252"/>
                </a:lnTo>
                <a:lnTo>
                  <a:pt x="356" y="254"/>
                </a:lnTo>
                <a:lnTo>
                  <a:pt x="356" y="255"/>
                </a:lnTo>
                <a:lnTo>
                  <a:pt x="353" y="255"/>
                </a:lnTo>
                <a:lnTo>
                  <a:pt x="352" y="256"/>
                </a:lnTo>
                <a:lnTo>
                  <a:pt x="349" y="258"/>
                </a:lnTo>
                <a:lnTo>
                  <a:pt x="347" y="258"/>
                </a:lnTo>
                <a:lnTo>
                  <a:pt x="344" y="258"/>
                </a:lnTo>
                <a:lnTo>
                  <a:pt x="339" y="258"/>
                </a:lnTo>
                <a:lnTo>
                  <a:pt x="333" y="258"/>
                </a:lnTo>
                <a:lnTo>
                  <a:pt x="328" y="258"/>
                </a:lnTo>
                <a:lnTo>
                  <a:pt x="299" y="256"/>
                </a:lnTo>
                <a:lnTo>
                  <a:pt x="292" y="256"/>
                </a:lnTo>
                <a:lnTo>
                  <a:pt x="282" y="255"/>
                </a:lnTo>
                <a:lnTo>
                  <a:pt x="275" y="255"/>
                </a:lnTo>
                <a:lnTo>
                  <a:pt x="272" y="254"/>
                </a:lnTo>
                <a:lnTo>
                  <a:pt x="269" y="254"/>
                </a:lnTo>
                <a:lnTo>
                  <a:pt x="264" y="252"/>
                </a:lnTo>
                <a:lnTo>
                  <a:pt x="260" y="251"/>
                </a:lnTo>
                <a:lnTo>
                  <a:pt x="253" y="246"/>
                </a:lnTo>
                <a:lnTo>
                  <a:pt x="248" y="246"/>
                </a:lnTo>
                <a:lnTo>
                  <a:pt x="244" y="245"/>
                </a:lnTo>
                <a:lnTo>
                  <a:pt x="238" y="242"/>
                </a:lnTo>
                <a:lnTo>
                  <a:pt x="237" y="242"/>
                </a:lnTo>
                <a:lnTo>
                  <a:pt x="232" y="242"/>
                </a:lnTo>
                <a:lnTo>
                  <a:pt x="228" y="240"/>
                </a:lnTo>
                <a:lnTo>
                  <a:pt x="221" y="240"/>
                </a:lnTo>
                <a:lnTo>
                  <a:pt x="215" y="239"/>
                </a:lnTo>
                <a:lnTo>
                  <a:pt x="199" y="236"/>
                </a:lnTo>
                <a:lnTo>
                  <a:pt x="196" y="236"/>
                </a:lnTo>
                <a:lnTo>
                  <a:pt x="189" y="235"/>
                </a:lnTo>
                <a:lnTo>
                  <a:pt x="183" y="235"/>
                </a:lnTo>
                <a:lnTo>
                  <a:pt x="171" y="233"/>
                </a:lnTo>
                <a:lnTo>
                  <a:pt x="164" y="232"/>
                </a:lnTo>
                <a:lnTo>
                  <a:pt x="160" y="230"/>
                </a:lnTo>
                <a:lnTo>
                  <a:pt x="151" y="229"/>
                </a:lnTo>
                <a:lnTo>
                  <a:pt x="142" y="227"/>
                </a:lnTo>
                <a:lnTo>
                  <a:pt x="141" y="226"/>
                </a:lnTo>
                <a:lnTo>
                  <a:pt x="139" y="226"/>
                </a:lnTo>
                <a:lnTo>
                  <a:pt x="138" y="224"/>
                </a:lnTo>
                <a:lnTo>
                  <a:pt x="136" y="224"/>
                </a:lnTo>
                <a:lnTo>
                  <a:pt x="136" y="223"/>
                </a:lnTo>
                <a:lnTo>
                  <a:pt x="135" y="222"/>
                </a:lnTo>
                <a:lnTo>
                  <a:pt x="133" y="220"/>
                </a:lnTo>
                <a:lnTo>
                  <a:pt x="129" y="214"/>
                </a:lnTo>
                <a:lnTo>
                  <a:pt x="126" y="211"/>
                </a:lnTo>
                <a:lnTo>
                  <a:pt x="125" y="210"/>
                </a:lnTo>
                <a:lnTo>
                  <a:pt x="122" y="208"/>
                </a:lnTo>
                <a:lnTo>
                  <a:pt x="120" y="207"/>
                </a:lnTo>
                <a:lnTo>
                  <a:pt x="119" y="206"/>
                </a:lnTo>
                <a:lnTo>
                  <a:pt x="119" y="206"/>
                </a:lnTo>
                <a:lnTo>
                  <a:pt x="114" y="203"/>
                </a:lnTo>
                <a:lnTo>
                  <a:pt x="112" y="200"/>
                </a:lnTo>
                <a:lnTo>
                  <a:pt x="104" y="194"/>
                </a:lnTo>
                <a:lnTo>
                  <a:pt x="103" y="192"/>
                </a:lnTo>
                <a:lnTo>
                  <a:pt x="101" y="191"/>
                </a:lnTo>
                <a:lnTo>
                  <a:pt x="100" y="190"/>
                </a:lnTo>
                <a:lnTo>
                  <a:pt x="98" y="188"/>
                </a:lnTo>
                <a:lnTo>
                  <a:pt x="97" y="185"/>
                </a:lnTo>
                <a:lnTo>
                  <a:pt x="94" y="178"/>
                </a:lnTo>
                <a:lnTo>
                  <a:pt x="93" y="176"/>
                </a:lnTo>
                <a:lnTo>
                  <a:pt x="91" y="174"/>
                </a:lnTo>
                <a:lnTo>
                  <a:pt x="90" y="172"/>
                </a:lnTo>
                <a:lnTo>
                  <a:pt x="88" y="169"/>
                </a:lnTo>
                <a:lnTo>
                  <a:pt x="87" y="168"/>
                </a:lnTo>
                <a:lnTo>
                  <a:pt x="84" y="163"/>
                </a:lnTo>
                <a:lnTo>
                  <a:pt x="75" y="155"/>
                </a:lnTo>
                <a:lnTo>
                  <a:pt x="72" y="152"/>
                </a:lnTo>
                <a:lnTo>
                  <a:pt x="68" y="147"/>
                </a:lnTo>
                <a:lnTo>
                  <a:pt x="59" y="139"/>
                </a:lnTo>
                <a:lnTo>
                  <a:pt x="53" y="133"/>
                </a:lnTo>
                <a:lnTo>
                  <a:pt x="49" y="128"/>
                </a:lnTo>
                <a:lnTo>
                  <a:pt x="43" y="121"/>
                </a:lnTo>
                <a:lnTo>
                  <a:pt x="40" y="118"/>
                </a:lnTo>
                <a:lnTo>
                  <a:pt x="36" y="115"/>
                </a:lnTo>
                <a:lnTo>
                  <a:pt x="33" y="112"/>
                </a:lnTo>
                <a:lnTo>
                  <a:pt x="30" y="111"/>
                </a:lnTo>
                <a:lnTo>
                  <a:pt x="21" y="105"/>
                </a:lnTo>
                <a:lnTo>
                  <a:pt x="14" y="99"/>
                </a:lnTo>
                <a:lnTo>
                  <a:pt x="11" y="96"/>
                </a:lnTo>
                <a:lnTo>
                  <a:pt x="8" y="95"/>
                </a:lnTo>
                <a:lnTo>
                  <a:pt x="7" y="92"/>
                </a:lnTo>
                <a:lnTo>
                  <a:pt x="5" y="91"/>
                </a:lnTo>
                <a:lnTo>
                  <a:pt x="4" y="89"/>
                </a:lnTo>
                <a:lnTo>
                  <a:pt x="2" y="86"/>
                </a:lnTo>
                <a:lnTo>
                  <a:pt x="1" y="85"/>
                </a:lnTo>
                <a:lnTo>
                  <a:pt x="1" y="82"/>
                </a:lnTo>
                <a:lnTo>
                  <a:pt x="1" y="80"/>
                </a:lnTo>
                <a:lnTo>
                  <a:pt x="0" y="79"/>
                </a:lnTo>
                <a:lnTo>
                  <a:pt x="0" y="78"/>
                </a:lnTo>
                <a:lnTo>
                  <a:pt x="0" y="76"/>
                </a:lnTo>
                <a:lnTo>
                  <a:pt x="1" y="75"/>
                </a:lnTo>
                <a:lnTo>
                  <a:pt x="1" y="72"/>
                </a:lnTo>
                <a:lnTo>
                  <a:pt x="1" y="70"/>
                </a:lnTo>
                <a:lnTo>
                  <a:pt x="2" y="67"/>
                </a:lnTo>
                <a:lnTo>
                  <a:pt x="2" y="64"/>
                </a:lnTo>
                <a:lnTo>
                  <a:pt x="4" y="62"/>
                </a:lnTo>
                <a:lnTo>
                  <a:pt x="8" y="51"/>
                </a:lnTo>
                <a:lnTo>
                  <a:pt x="10" y="46"/>
                </a:lnTo>
                <a:lnTo>
                  <a:pt x="16" y="30"/>
                </a:lnTo>
                <a:lnTo>
                  <a:pt x="18" y="19"/>
                </a:lnTo>
                <a:lnTo>
                  <a:pt x="21" y="12"/>
                </a:lnTo>
                <a:lnTo>
                  <a:pt x="21" y="9"/>
                </a:lnTo>
                <a:lnTo>
                  <a:pt x="23" y="8"/>
                </a:lnTo>
                <a:lnTo>
                  <a:pt x="24" y="5"/>
                </a:lnTo>
                <a:lnTo>
                  <a:pt x="26" y="3"/>
                </a:lnTo>
                <a:lnTo>
                  <a:pt x="27" y="3"/>
                </a:lnTo>
                <a:lnTo>
                  <a:pt x="29" y="2"/>
                </a:lnTo>
                <a:lnTo>
                  <a:pt x="30" y="2"/>
                </a:lnTo>
                <a:lnTo>
                  <a:pt x="32" y="2"/>
                </a:lnTo>
                <a:lnTo>
                  <a:pt x="33" y="2"/>
                </a:lnTo>
                <a:lnTo>
                  <a:pt x="36" y="0"/>
                </a:lnTo>
                <a:lnTo>
                  <a:pt x="39" y="0"/>
                </a:lnTo>
                <a:lnTo>
                  <a:pt x="42" y="0"/>
                </a:lnTo>
                <a:lnTo>
                  <a:pt x="48" y="0"/>
                </a:lnTo>
                <a:lnTo>
                  <a:pt x="52" y="0"/>
                </a:lnTo>
                <a:lnTo>
                  <a:pt x="123" y="2"/>
                </a:lnTo>
                <a:lnTo>
                  <a:pt x="224" y="5"/>
                </a:lnTo>
                <a:lnTo>
                  <a:pt x="234" y="6"/>
                </a:lnTo>
                <a:lnTo>
                  <a:pt x="241" y="6"/>
                </a:lnTo>
                <a:lnTo>
                  <a:pt x="283" y="9"/>
                </a:lnTo>
                <a:lnTo>
                  <a:pt x="302" y="11"/>
                </a:lnTo>
                <a:lnTo>
                  <a:pt x="318" y="12"/>
                </a:lnTo>
                <a:lnTo>
                  <a:pt x="366" y="1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Pierce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000500" y="3200400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Ellsworth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9624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604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1552575" y="640279"/>
            <a:ext cx="5329488" cy="5423455"/>
          </a:xfrm>
          <a:custGeom>
            <a:avLst/>
            <a:gdLst>
              <a:gd name="T0" fmla="*/ 390 w 397"/>
              <a:gd name="T1" fmla="*/ 199 h 404"/>
              <a:gd name="T2" fmla="*/ 387 w 397"/>
              <a:gd name="T3" fmla="*/ 365 h 404"/>
              <a:gd name="T4" fmla="*/ 385 w 397"/>
              <a:gd name="T5" fmla="*/ 389 h 404"/>
              <a:gd name="T6" fmla="*/ 381 w 397"/>
              <a:gd name="T7" fmla="*/ 398 h 404"/>
              <a:gd name="T8" fmla="*/ 374 w 397"/>
              <a:gd name="T9" fmla="*/ 403 h 404"/>
              <a:gd name="T10" fmla="*/ 359 w 397"/>
              <a:gd name="T11" fmla="*/ 404 h 404"/>
              <a:gd name="T12" fmla="*/ 158 w 397"/>
              <a:gd name="T13" fmla="*/ 397 h 404"/>
              <a:gd name="T14" fmla="*/ 83 w 397"/>
              <a:gd name="T15" fmla="*/ 394 h 404"/>
              <a:gd name="T16" fmla="*/ 68 w 397"/>
              <a:gd name="T17" fmla="*/ 392 h 404"/>
              <a:gd name="T18" fmla="*/ 62 w 397"/>
              <a:gd name="T19" fmla="*/ 388 h 404"/>
              <a:gd name="T20" fmla="*/ 59 w 397"/>
              <a:gd name="T21" fmla="*/ 381 h 404"/>
              <a:gd name="T22" fmla="*/ 59 w 397"/>
              <a:gd name="T23" fmla="*/ 366 h 404"/>
              <a:gd name="T24" fmla="*/ 61 w 397"/>
              <a:gd name="T25" fmla="*/ 343 h 404"/>
              <a:gd name="T26" fmla="*/ 62 w 397"/>
              <a:gd name="T27" fmla="*/ 334 h 404"/>
              <a:gd name="T28" fmla="*/ 70 w 397"/>
              <a:gd name="T29" fmla="*/ 325 h 404"/>
              <a:gd name="T30" fmla="*/ 86 w 397"/>
              <a:gd name="T31" fmla="*/ 307 h 404"/>
              <a:gd name="T32" fmla="*/ 90 w 397"/>
              <a:gd name="T33" fmla="*/ 298 h 404"/>
              <a:gd name="T34" fmla="*/ 96 w 397"/>
              <a:gd name="T35" fmla="*/ 282 h 404"/>
              <a:gd name="T36" fmla="*/ 106 w 397"/>
              <a:gd name="T37" fmla="*/ 267 h 404"/>
              <a:gd name="T38" fmla="*/ 119 w 397"/>
              <a:gd name="T39" fmla="*/ 244 h 404"/>
              <a:gd name="T40" fmla="*/ 122 w 397"/>
              <a:gd name="T41" fmla="*/ 229 h 404"/>
              <a:gd name="T42" fmla="*/ 122 w 397"/>
              <a:gd name="T43" fmla="*/ 218 h 404"/>
              <a:gd name="T44" fmla="*/ 118 w 397"/>
              <a:gd name="T45" fmla="*/ 209 h 404"/>
              <a:gd name="T46" fmla="*/ 107 w 397"/>
              <a:gd name="T47" fmla="*/ 196 h 404"/>
              <a:gd name="T48" fmla="*/ 100 w 397"/>
              <a:gd name="T49" fmla="*/ 181 h 404"/>
              <a:gd name="T50" fmla="*/ 86 w 397"/>
              <a:gd name="T51" fmla="*/ 158 h 404"/>
              <a:gd name="T52" fmla="*/ 81 w 397"/>
              <a:gd name="T53" fmla="*/ 142 h 404"/>
              <a:gd name="T54" fmla="*/ 75 w 397"/>
              <a:gd name="T55" fmla="*/ 135 h 404"/>
              <a:gd name="T56" fmla="*/ 70 w 397"/>
              <a:gd name="T57" fmla="*/ 126 h 404"/>
              <a:gd name="T58" fmla="*/ 61 w 397"/>
              <a:gd name="T59" fmla="*/ 122 h 404"/>
              <a:gd name="T60" fmla="*/ 51 w 397"/>
              <a:gd name="T61" fmla="*/ 119 h 404"/>
              <a:gd name="T62" fmla="*/ 33 w 397"/>
              <a:gd name="T63" fmla="*/ 120 h 404"/>
              <a:gd name="T64" fmla="*/ 19 w 397"/>
              <a:gd name="T65" fmla="*/ 117 h 404"/>
              <a:gd name="T66" fmla="*/ 10 w 397"/>
              <a:gd name="T67" fmla="*/ 113 h 404"/>
              <a:gd name="T68" fmla="*/ 3 w 397"/>
              <a:gd name="T69" fmla="*/ 107 h 404"/>
              <a:gd name="T70" fmla="*/ 1 w 397"/>
              <a:gd name="T71" fmla="*/ 103 h 404"/>
              <a:gd name="T72" fmla="*/ 0 w 397"/>
              <a:gd name="T73" fmla="*/ 90 h 404"/>
              <a:gd name="T74" fmla="*/ 0 w 397"/>
              <a:gd name="T75" fmla="*/ 74 h 404"/>
              <a:gd name="T76" fmla="*/ 1 w 397"/>
              <a:gd name="T77" fmla="*/ 67 h 404"/>
              <a:gd name="T78" fmla="*/ 3 w 397"/>
              <a:gd name="T79" fmla="*/ 61 h 404"/>
              <a:gd name="T80" fmla="*/ 11 w 397"/>
              <a:gd name="T81" fmla="*/ 58 h 404"/>
              <a:gd name="T82" fmla="*/ 29 w 397"/>
              <a:gd name="T83" fmla="*/ 58 h 404"/>
              <a:gd name="T84" fmla="*/ 139 w 397"/>
              <a:gd name="T85" fmla="*/ 62 h 404"/>
              <a:gd name="T86" fmla="*/ 176 w 397"/>
              <a:gd name="T87" fmla="*/ 64 h 404"/>
              <a:gd name="T88" fmla="*/ 183 w 397"/>
              <a:gd name="T89" fmla="*/ 62 h 404"/>
              <a:gd name="T90" fmla="*/ 189 w 397"/>
              <a:gd name="T91" fmla="*/ 58 h 404"/>
              <a:gd name="T92" fmla="*/ 192 w 397"/>
              <a:gd name="T93" fmla="*/ 49 h 404"/>
              <a:gd name="T94" fmla="*/ 195 w 397"/>
              <a:gd name="T95" fmla="*/ 24 h 404"/>
              <a:gd name="T96" fmla="*/ 198 w 397"/>
              <a:gd name="T97" fmla="*/ 10 h 404"/>
              <a:gd name="T98" fmla="*/ 200 w 397"/>
              <a:gd name="T99" fmla="*/ 3 h 404"/>
              <a:gd name="T100" fmla="*/ 209 w 397"/>
              <a:gd name="T101" fmla="*/ 0 h 404"/>
              <a:gd name="T102" fmla="*/ 225 w 397"/>
              <a:gd name="T103" fmla="*/ 0 h 404"/>
              <a:gd name="T104" fmla="*/ 327 w 397"/>
              <a:gd name="T105" fmla="*/ 3 h 404"/>
              <a:gd name="T106" fmla="*/ 382 w 397"/>
              <a:gd name="T107" fmla="*/ 5 h 404"/>
              <a:gd name="T108" fmla="*/ 391 w 397"/>
              <a:gd name="T109" fmla="*/ 10 h 404"/>
              <a:gd name="T110" fmla="*/ 395 w 397"/>
              <a:gd name="T111" fmla="*/ 16 h 404"/>
              <a:gd name="T112" fmla="*/ 397 w 397"/>
              <a:gd name="T113" fmla="*/ 32 h 404"/>
              <a:gd name="T114" fmla="*/ 394 w 397"/>
              <a:gd name="T115" fmla="*/ 69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97" h="404">
                <a:moveTo>
                  <a:pt x="394" y="72"/>
                </a:moveTo>
                <a:lnTo>
                  <a:pt x="393" y="128"/>
                </a:lnTo>
                <a:lnTo>
                  <a:pt x="393" y="152"/>
                </a:lnTo>
                <a:lnTo>
                  <a:pt x="390" y="199"/>
                </a:lnTo>
                <a:lnTo>
                  <a:pt x="387" y="296"/>
                </a:lnTo>
                <a:lnTo>
                  <a:pt x="387" y="320"/>
                </a:lnTo>
                <a:lnTo>
                  <a:pt x="387" y="356"/>
                </a:lnTo>
                <a:lnTo>
                  <a:pt x="387" y="365"/>
                </a:lnTo>
                <a:lnTo>
                  <a:pt x="385" y="375"/>
                </a:lnTo>
                <a:lnTo>
                  <a:pt x="385" y="382"/>
                </a:lnTo>
                <a:lnTo>
                  <a:pt x="385" y="385"/>
                </a:lnTo>
                <a:lnTo>
                  <a:pt x="385" y="389"/>
                </a:lnTo>
                <a:lnTo>
                  <a:pt x="384" y="392"/>
                </a:lnTo>
                <a:lnTo>
                  <a:pt x="384" y="394"/>
                </a:lnTo>
                <a:lnTo>
                  <a:pt x="382" y="397"/>
                </a:lnTo>
                <a:lnTo>
                  <a:pt x="381" y="398"/>
                </a:lnTo>
                <a:lnTo>
                  <a:pt x="379" y="400"/>
                </a:lnTo>
                <a:lnTo>
                  <a:pt x="378" y="401"/>
                </a:lnTo>
                <a:lnTo>
                  <a:pt x="377" y="401"/>
                </a:lnTo>
                <a:lnTo>
                  <a:pt x="374" y="403"/>
                </a:lnTo>
                <a:lnTo>
                  <a:pt x="372" y="403"/>
                </a:lnTo>
                <a:lnTo>
                  <a:pt x="369" y="403"/>
                </a:lnTo>
                <a:lnTo>
                  <a:pt x="363" y="404"/>
                </a:lnTo>
                <a:lnTo>
                  <a:pt x="359" y="404"/>
                </a:lnTo>
                <a:lnTo>
                  <a:pt x="352" y="404"/>
                </a:lnTo>
                <a:lnTo>
                  <a:pt x="304" y="401"/>
                </a:lnTo>
                <a:lnTo>
                  <a:pt x="211" y="398"/>
                </a:lnTo>
                <a:lnTo>
                  <a:pt x="158" y="397"/>
                </a:lnTo>
                <a:lnTo>
                  <a:pt x="141" y="395"/>
                </a:lnTo>
                <a:lnTo>
                  <a:pt x="125" y="395"/>
                </a:lnTo>
                <a:lnTo>
                  <a:pt x="90" y="395"/>
                </a:lnTo>
                <a:lnTo>
                  <a:pt x="83" y="394"/>
                </a:lnTo>
                <a:lnTo>
                  <a:pt x="75" y="394"/>
                </a:lnTo>
                <a:lnTo>
                  <a:pt x="71" y="394"/>
                </a:lnTo>
                <a:lnTo>
                  <a:pt x="70" y="392"/>
                </a:lnTo>
                <a:lnTo>
                  <a:pt x="68" y="392"/>
                </a:lnTo>
                <a:lnTo>
                  <a:pt x="67" y="391"/>
                </a:lnTo>
                <a:lnTo>
                  <a:pt x="65" y="391"/>
                </a:lnTo>
                <a:lnTo>
                  <a:pt x="64" y="389"/>
                </a:lnTo>
                <a:lnTo>
                  <a:pt x="62" y="388"/>
                </a:lnTo>
                <a:lnTo>
                  <a:pt x="62" y="387"/>
                </a:lnTo>
                <a:lnTo>
                  <a:pt x="61" y="385"/>
                </a:lnTo>
                <a:lnTo>
                  <a:pt x="61" y="384"/>
                </a:lnTo>
                <a:lnTo>
                  <a:pt x="59" y="381"/>
                </a:lnTo>
                <a:lnTo>
                  <a:pt x="59" y="376"/>
                </a:lnTo>
                <a:lnTo>
                  <a:pt x="59" y="373"/>
                </a:lnTo>
                <a:lnTo>
                  <a:pt x="59" y="371"/>
                </a:lnTo>
                <a:lnTo>
                  <a:pt x="59" y="366"/>
                </a:lnTo>
                <a:lnTo>
                  <a:pt x="59" y="362"/>
                </a:lnTo>
                <a:lnTo>
                  <a:pt x="59" y="353"/>
                </a:lnTo>
                <a:lnTo>
                  <a:pt x="61" y="344"/>
                </a:lnTo>
                <a:lnTo>
                  <a:pt x="61" y="343"/>
                </a:lnTo>
                <a:lnTo>
                  <a:pt x="61" y="340"/>
                </a:lnTo>
                <a:lnTo>
                  <a:pt x="62" y="339"/>
                </a:lnTo>
                <a:lnTo>
                  <a:pt x="62" y="337"/>
                </a:lnTo>
                <a:lnTo>
                  <a:pt x="62" y="334"/>
                </a:lnTo>
                <a:lnTo>
                  <a:pt x="64" y="333"/>
                </a:lnTo>
                <a:lnTo>
                  <a:pt x="65" y="331"/>
                </a:lnTo>
                <a:lnTo>
                  <a:pt x="67" y="330"/>
                </a:lnTo>
                <a:lnTo>
                  <a:pt x="70" y="325"/>
                </a:lnTo>
                <a:lnTo>
                  <a:pt x="75" y="318"/>
                </a:lnTo>
                <a:lnTo>
                  <a:pt x="80" y="314"/>
                </a:lnTo>
                <a:lnTo>
                  <a:pt x="83" y="309"/>
                </a:lnTo>
                <a:lnTo>
                  <a:pt x="86" y="307"/>
                </a:lnTo>
                <a:lnTo>
                  <a:pt x="87" y="304"/>
                </a:lnTo>
                <a:lnTo>
                  <a:pt x="87" y="302"/>
                </a:lnTo>
                <a:lnTo>
                  <a:pt x="88" y="299"/>
                </a:lnTo>
                <a:lnTo>
                  <a:pt x="90" y="298"/>
                </a:lnTo>
                <a:lnTo>
                  <a:pt x="91" y="293"/>
                </a:lnTo>
                <a:lnTo>
                  <a:pt x="93" y="286"/>
                </a:lnTo>
                <a:lnTo>
                  <a:pt x="94" y="285"/>
                </a:lnTo>
                <a:lnTo>
                  <a:pt x="96" y="282"/>
                </a:lnTo>
                <a:lnTo>
                  <a:pt x="97" y="279"/>
                </a:lnTo>
                <a:lnTo>
                  <a:pt x="99" y="277"/>
                </a:lnTo>
                <a:lnTo>
                  <a:pt x="100" y="275"/>
                </a:lnTo>
                <a:lnTo>
                  <a:pt x="106" y="267"/>
                </a:lnTo>
                <a:lnTo>
                  <a:pt x="115" y="253"/>
                </a:lnTo>
                <a:lnTo>
                  <a:pt x="116" y="250"/>
                </a:lnTo>
                <a:lnTo>
                  <a:pt x="118" y="247"/>
                </a:lnTo>
                <a:lnTo>
                  <a:pt x="119" y="244"/>
                </a:lnTo>
                <a:lnTo>
                  <a:pt x="120" y="243"/>
                </a:lnTo>
                <a:lnTo>
                  <a:pt x="120" y="238"/>
                </a:lnTo>
                <a:lnTo>
                  <a:pt x="122" y="235"/>
                </a:lnTo>
                <a:lnTo>
                  <a:pt x="122" y="229"/>
                </a:lnTo>
                <a:lnTo>
                  <a:pt x="122" y="227"/>
                </a:lnTo>
                <a:lnTo>
                  <a:pt x="122" y="222"/>
                </a:lnTo>
                <a:lnTo>
                  <a:pt x="122" y="219"/>
                </a:lnTo>
                <a:lnTo>
                  <a:pt x="122" y="218"/>
                </a:lnTo>
                <a:lnTo>
                  <a:pt x="120" y="215"/>
                </a:lnTo>
                <a:lnTo>
                  <a:pt x="120" y="213"/>
                </a:lnTo>
                <a:lnTo>
                  <a:pt x="119" y="209"/>
                </a:lnTo>
                <a:lnTo>
                  <a:pt x="118" y="209"/>
                </a:lnTo>
                <a:lnTo>
                  <a:pt x="116" y="206"/>
                </a:lnTo>
                <a:lnTo>
                  <a:pt x="115" y="205"/>
                </a:lnTo>
                <a:lnTo>
                  <a:pt x="109" y="199"/>
                </a:lnTo>
                <a:lnTo>
                  <a:pt x="107" y="196"/>
                </a:lnTo>
                <a:lnTo>
                  <a:pt x="106" y="192"/>
                </a:lnTo>
                <a:lnTo>
                  <a:pt x="104" y="190"/>
                </a:lnTo>
                <a:lnTo>
                  <a:pt x="103" y="187"/>
                </a:lnTo>
                <a:lnTo>
                  <a:pt x="100" y="181"/>
                </a:lnTo>
                <a:lnTo>
                  <a:pt x="93" y="171"/>
                </a:lnTo>
                <a:lnTo>
                  <a:pt x="90" y="165"/>
                </a:lnTo>
                <a:lnTo>
                  <a:pt x="88" y="163"/>
                </a:lnTo>
                <a:lnTo>
                  <a:pt x="86" y="158"/>
                </a:lnTo>
                <a:lnTo>
                  <a:pt x="86" y="157"/>
                </a:lnTo>
                <a:lnTo>
                  <a:pt x="84" y="154"/>
                </a:lnTo>
                <a:lnTo>
                  <a:pt x="81" y="144"/>
                </a:lnTo>
                <a:lnTo>
                  <a:pt x="81" y="142"/>
                </a:lnTo>
                <a:lnTo>
                  <a:pt x="80" y="141"/>
                </a:lnTo>
                <a:lnTo>
                  <a:pt x="78" y="139"/>
                </a:lnTo>
                <a:lnTo>
                  <a:pt x="77" y="136"/>
                </a:lnTo>
                <a:lnTo>
                  <a:pt x="75" y="135"/>
                </a:lnTo>
                <a:lnTo>
                  <a:pt x="74" y="132"/>
                </a:lnTo>
                <a:lnTo>
                  <a:pt x="72" y="131"/>
                </a:lnTo>
                <a:lnTo>
                  <a:pt x="71" y="129"/>
                </a:lnTo>
                <a:lnTo>
                  <a:pt x="70" y="126"/>
                </a:lnTo>
                <a:lnTo>
                  <a:pt x="67" y="125"/>
                </a:lnTo>
                <a:lnTo>
                  <a:pt x="65" y="123"/>
                </a:lnTo>
                <a:lnTo>
                  <a:pt x="62" y="122"/>
                </a:lnTo>
                <a:lnTo>
                  <a:pt x="61" y="122"/>
                </a:lnTo>
                <a:lnTo>
                  <a:pt x="58" y="120"/>
                </a:lnTo>
                <a:lnTo>
                  <a:pt x="56" y="120"/>
                </a:lnTo>
                <a:lnTo>
                  <a:pt x="54" y="120"/>
                </a:lnTo>
                <a:lnTo>
                  <a:pt x="51" y="119"/>
                </a:lnTo>
                <a:lnTo>
                  <a:pt x="46" y="119"/>
                </a:lnTo>
                <a:lnTo>
                  <a:pt x="40" y="120"/>
                </a:lnTo>
                <a:lnTo>
                  <a:pt x="36" y="120"/>
                </a:lnTo>
                <a:lnTo>
                  <a:pt x="33" y="120"/>
                </a:lnTo>
                <a:lnTo>
                  <a:pt x="29" y="119"/>
                </a:lnTo>
                <a:lnTo>
                  <a:pt x="26" y="119"/>
                </a:lnTo>
                <a:lnTo>
                  <a:pt x="22" y="117"/>
                </a:lnTo>
                <a:lnTo>
                  <a:pt x="19" y="117"/>
                </a:lnTo>
                <a:lnTo>
                  <a:pt x="16" y="116"/>
                </a:lnTo>
                <a:lnTo>
                  <a:pt x="13" y="115"/>
                </a:lnTo>
                <a:lnTo>
                  <a:pt x="11" y="115"/>
                </a:lnTo>
                <a:lnTo>
                  <a:pt x="10" y="113"/>
                </a:lnTo>
                <a:lnTo>
                  <a:pt x="7" y="112"/>
                </a:lnTo>
                <a:lnTo>
                  <a:pt x="6" y="110"/>
                </a:lnTo>
                <a:lnTo>
                  <a:pt x="4" y="109"/>
                </a:lnTo>
                <a:lnTo>
                  <a:pt x="3" y="107"/>
                </a:lnTo>
                <a:lnTo>
                  <a:pt x="3" y="106"/>
                </a:lnTo>
                <a:lnTo>
                  <a:pt x="1" y="104"/>
                </a:lnTo>
                <a:lnTo>
                  <a:pt x="1" y="104"/>
                </a:lnTo>
                <a:lnTo>
                  <a:pt x="1" y="103"/>
                </a:lnTo>
                <a:lnTo>
                  <a:pt x="1" y="99"/>
                </a:lnTo>
                <a:lnTo>
                  <a:pt x="0" y="97"/>
                </a:lnTo>
                <a:lnTo>
                  <a:pt x="0" y="93"/>
                </a:lnTo>
                <a:lnTo>
                  <a:pt x="0" y="90"/>
                </a:lnTo>
                <a:lnTo>
                  <a:pt x="0" y="87"/>
                </a:lnTo>
                <a:lnTo>
                  <a:pt x="0" y="81"/>
                </a:lnTo>
                <a:lnTo>
                  <a:pt x="0" y="77"/>
                </a:lnTo>
                <a:lnTo>
                  <a:pt x="0" y="74"/>
                </a:lnTo>
                <a:lnTo>
                  <a:pt x="0" y="72"/>
                </a:lnTo>
                <a:lnTo>
                  <a:pt x="0" y="69"/>
                </a:lnTo>
                <a:lnTo>
                  <a:pt x="1" y="68"/>
                </a:lnTo>
                <a:lnTo>
                  <a:pt x="1" y="67"/>
                </a:lnTo>
                <a:lnTo>
                  <a:pt x="1" y="65"/>
                </a:lnTo>
                <a:lnTo>
                  <a:pt x="1" y="64"/>
                </a:lnTo>
                <a:lnTo>
                  <a:pt x="3" y="62"/>
                </a:lnTo>
                <a:lnTo>
                  <a:pt x="3" y="61"/>
                </a:lnTo>
                <a:lnTo>
                  <a:pt x="4" y="61"/>
                </a:lnTo>
                <a:lnTo>
                  <a:pt x="7" y="59"/>
                </a:lnTo>
                <a:lnTo>
                  <a:pt x="8" y="58"/>
                </a:lnTo>
                <a:lnTo>
                  <a:pt x="11" y="58"/>
                </a:lnTo>
                <a:lnTo>
                  <a:pt x="14" y="58"/>
                </a:lnTo>
                <a:lnTo>
                  <a:pt x="17" y="58"/>
                </a:lnTo>
                <a:lnTo>
                  <a:pt x="22" y="56"/>
                </a:lnTo>
                <a:lnTo>
                  <a:pt x="29" y="58"/>
                </a:lnTo>
                <a:lnTo>
                  <a:pt x="65" y="59"/>
                </a:lnTo>
                <a:lnTo>
                  <a:pt x="88" y="61"/>
                </a:lnTo>
                <a:lnTo>
                  <a:pt x="126" y="62"/>
                </a:lnTo>
                <a:lnTo>
                  <a:pt x="139" y="62"/>
                </a:lnTo>
                <a:lnTo>
                  <a:pt x="157" y="64"/>
                </a:lnTo>
                <a:lnTo>
                  <a:pt x="166" y="65"/>
                </a:lnTo>
                <a:lnTo>
                  <a:pt x="171" y="65"/>
                </a:lnTo>
                <a:lnTo>
                  <a:pt x="176" y="64"/>
                </a:lnTo>
                <a:lnTo>
                  <a:pt x="177" y="64"/>
                </a:lnTo>
                <a:lnTo>
                  <a:pt x="179" y="64"/>
                </a:lnTo>
                <a:lnTo>
                  <a:pt x="182" y="64"/>
                </a:lnTo>
                <a:lnTo>
                  <a:pt x="183" y="62"/>
                </a:lnTo>
                <a:lnTo>
                  <a:pt x="184" y="62"/>
                </a:lnTo>
                <a:lnTo>
                  <a:pt x="186" y="61"/>
                </a:lnTo>
                <a:lnTo>
                  <a:pt x="187" y="59"/>
                </a:lnTo>
                <a:lnTo>
                  <a:pt x="189" y="58"/>
                </a:lnTo>
                <a:lnTo>
                  <a:pt x="190" y="56"/>
                </a:lnTo>
                <a:lnTo>
                  <a:pt x="190" y="53"/>
                </a:lnTo>
                <a:lnTo>
                  <a:pt x="192" y="51"/>
                </a:lnTo>
                <a:lnTo>
                  <a:pt x="192" y="49"/>
                </a:lnTo>
                <a:lnTo>
                  <a:pt x="193" y="45"/>
                </a:lnTo>
                <a:lnTo>
                  <a:pt x="193" y="42"/>
                </a:lnTo>
                <a:lnTo>
                  <a:pt x="193" y="36"/>
                </a:lnTo>
                <a:lnTo>
                  <a:pt x="195" y="24"/>
                </a:lnTo>
                <a:lnTo>
                  <a:pt x="195" y="21"/>
                </a:lnTo>
                <a:lnTo>
                  <a:pt x="196" y="17"/>
                </a:lnTo>
                <a:lnTo>
                  <a:pt x="196" y="13"/>
                </a:lnTo>
                <a:lnTo>
                  <a:pt x="198" y="10"/>
                </a:lnTo>
                <a:lnTo>
                  <a:pt x="198" y="7"/>
                </a:lnTo>
                <a:lnTo>
                  <a:pt x="199" y="5"/>
                </a:lnTo>
                <a:lnTo>
                  <a:pt x="199" y="4"/>
                </a:lnTo>
                <a:lnTo>
                  <a:pt x="200" y="3"/>
                </a:lnTo>
                <a:lnTo>
                  <a:pt x="202" y="1"/>
                </a:lnTo>
                <a:lnTo>
                  <a:pt x="205" y="0"/>
                </a:lnTo>
                <a:lnTo>
                  <a:pt x="206" y="0"/>
                </a:lnTo>
                <a:lnTo>
                  <a:pt x="209" y="0"/>
                </a:lnTo>
                <a:lnTo>
                  <a:pt x="211" y="0"/>
                </a:lnTo>
                <a:lnTo>
                  <a:pt x="215" y="0"/>
                </a:lnTo>
                <a:lnTo>
                  <a:pt x="219" y="0"/>
                </a:lnTo>
                <a:lnTo>
                  <a:pt x="225" y="0"/>
                </a:lnTo>
                <a:lnTo>
                  <a:pt x="257" y="1"/>
                </a:lnTo>
                <a:lnTo>
                  <a:pt x="270" y="1"/>
                </a:lnTo>
                <a:lnTo>
                  <a:pt x="281" y="1"/>
                </a:lnTo>
                <a:lnTo>
                  <a:pt x="327" y="3"/>
                </a:lnTo>
                <a:lnTo>
                  <a:pt x="362" y="4"/>
                </a:lnTo>
                <a:lnTo>
                  <a:pt x="372" y="4"/>
                </a:lnTo>
                <a:lnTo>
                  <a:pt x="378" y="5"/>
                </a:lnTo>
                <a:lnTo>
                  <a:pt x="382" y="5"/>
                </a:lnTo>
                <a:lnTo>
                  <a:pt x="385" y="5"/>
                </a:lnTo>
                <a:lnTo>
                  <a:pt x="388" y="7"/>
                </a:lnTo>
                <a:lnTo>
                  <a:pt x="390" y="8"/>
                </a:lnTo>
                <a:lnTo>
                  <a:pt x="391" y="10"/>
                </a:lnTo>
                <a:lnTo>
                  <a:pt x="393" y="11"/>
                </a:lnTo>
                <a:lnTo>
                  <a:pt x="394" y="13"/>
                </a:lnTo>
                <a:lnTo>
                  <a:pt x="394" y="14"/>
                </a:lnTo>
                <a:lnTo>
                  <a:pt x="395" y="16"/>
                </a:lnTo>
                <a:lnTo>
                  <a:pt x="395" y="19"/>
                </a:lnTo>
                <a:lnTo>
                  <a:pt x="395" y="21"/>
                </a:lnTo>
                <a:lnTo>
                  <a:pt x="395" y="26"/>
                </a:lnTo>
                <a:lnTo>
                  <a:pt x="397" y="32"/>
                </a:lnTo>
                <a:lnTo>
                  <a:pt x="395" y="39"/>
                </a:lnTo>
                <a:lnTo>
                  <a:pt x="395" y="49"/>
                </a:lnTo>
                <a:lnTo>
                  <a:pt x="395" y="59"/>
                </a:lnTo>
                <a:lnTo>
                  <a:pt x="394" y="69"/>
                </a:lnTo>
                <a:lnTo>
                  <a:pt x="394" y="71"/>
                </a:lnTo>
                <a:lnTo>
                  <a:pt x="394" y="7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Polk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495800" y="3505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539048" y="3382088"/>
            <a:ext cx="1023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Balsam Lake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7353574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6" name="Freeform 73"/>
          <p:cNvSpPr>
            <a:spLocks/>
          </p:cNvSpPr>
          <p:nvPr/>
        </p:nvSpPr>
        <p:spPr bwMode="auto">
          <a:xfrm>
            <a:off x="1828800" y="990600"/>
            <a:ext cx="4885068" cy="4800600"/>
          </a:xfrm>
          <a:custGeom>
            <a:avLst/>
            <a:gdLst>
              <a:gd name="T0" fmla="*/ 344 w 347"/>
              <a:gd name="T1" fmla="*/ 28 h 341"/>
              <a:gd name="T2" fmla="*/ 345 w 347"/>
              <a:gd name="T3" fmla="*/ 89 h 341"/>
              <a:gd name="T4" fmla="*/ 347 w 347"/>
              <a:gd name="T5" fmla="*/ 227 h 341"/>
              <a:gd name="T6" fmla="*/ 347 w 347"/>
              <a:gd name="T7" fmla="*/ 293 h 341"/>
              <a:gd name="T8" fmla="*/ 347 w 347"/>
              <a:gd name="T9" fmla="*/ 310 h 341"/>
              <a:gd name="T10" fmla="*/ 347 w 347"/>
              <a:gd name="T11" fmla="*/ 320 h 341"/>
              <a:gd name="T12" fmla="*/ 345 w 347"/>
              <a:gd name="T13" fmla="*/ 328 h 341"/>
              <a:gd name="T14" fmla="*/ 344 w 347"/>
              <a:gd name="T15" fmla="*/ 331 h 341"/>
              <a:gd name="T16" fmla="*/ 341 w 347"/>
              <a:gd name="T17" fmla="*/ 335 h 341"/>
              <a:gd name="T18" fmla="*/ 335 w 347"/>
              <a:gd name="T19" fmla="*/ 338 h 341"/>
              <a:gd name="T20" fmla="*/ 329 w 347"/>
              <a:gd name="T21" fmla="*/ 339 h 341"/>
              <a:gd name="T22" fmla="*/ 319 w 347"/>
              <a:gd name="T23" fmla="*/ 341 h 341"/>
              <a:gd name="T24" fmla="*/ 283 w 347"/>
              <a:gd name="T25" fmla="*/ 339 h 341"/>
              <a:gd name="T26" fmla="*/ 201 w 347"/>
              <a:gd name="T27" fmla="*/ 339 h 341"/>
              <a:gd name="T28" fmla="*/ 104 w 347"/>
              <a:gd name="T29" fmla="*/ 339 h 341"/>
              <a:gd name="T30" fmla="*/ 91 w 347"/>
              <a:gd name="T31" fmla="*/ 339 h 341"/>
              <a:gd name="T32" fmla="*/ 82 w 347"/>
              <a:gd name="T33" fmla="*/ 338 h 341"/>
              <a:gd name="T34" fmla="*/ 76 w 347"/>
              <a:gd name="T35" fmla="*/ 335 h 341"/>
              <a:gd name="T36" fmla="*/ 73 w 347"/>
              <a:gd name="T37" fmla="*/ 332 h 341"/>
              <a:gd name="T38" fmla="*/ 72 w 347"/>
              <a:gd name="T39" fmla="*/ 329 h 341"/>
              <a:gd name="T40" fmla="*/ 70 w 347"/>
              <a:gd name="T41" fmla="*/ 326 h 341"/>
              <a:gd name="T42" fmla="*/ 70 w 347"/>
              <a:gd name="T43" fmla="*/ 320 h 341"/>
              <a:gd name="T44" fmla="*/ 70 w 347"/>
              <a:gd name="T45" fmla="*/ 313 h 341"/>
              <a:gd name="T46" fmla="*/ 69 w 347"/>
              <a:gd name="T47" fmla="*/ 303 h 341"/>
              <a:gd name="T48" fmla="*/ 69 w 347"/>
              <a:gd name="T49" fmla="*/ 256 h 341"/>
              <a:gd name="T50" fmla="*/ 69 w 347"/>
              <a:gd name="T51" fmla="*/ 191 h 341"/>
              <a:gd name="T52" fmla="*/ 69 w 347"/>
              <a:gd name="T53" fmla="*/ 168 h 341"/>
              <a:gd name="T54" fmla="*/ 67 w 347"/>
              <a:gd name="T55" fmla="*/ 156 h 341"/>
              <a:gd name="T56" fmla="*/ 67 w 347"/>
              <a:gd name="T57" fmla="*/ 150 h 341"/>
              <a:gd name="T58" fmla="*/ 66 w 347"/>
              <a:gd name="T59" fmla="*/ 144 h 341"/>
              <a:gd name="T60" fmla="*/ 64 w 347"/>
              <a:gd name="T61" fmla="*/ 142 h 341"/>
              <a:gd name="T62" fmla="*/ 62 w 347"/>
              <a:gd name="T63" fmla="*/ 139 h 341"/>
              <a:gd name="T64" fmla="*/ 57 w 347"/>
              <a:gd name="T65" fmla="*/ 137 h 341"/>
              <a:gd name="T66" fmla="*/ 53 w 347"/>
              <a:gd name="T67" fmla="*/ 136 h 341"/>
              <a:gd name="T68" fmla="*/ 43 w 347"/>
              <a:gd name="T69" fmla="*/ 136 h 341"/>
              <a:gd name="T70" fmla="*/ 25 w 347"/>
              <a:gd name="T71" fmla="*/ 136 h 341"/>
              <a:gd name="T72" fmla="*/ 16 w 347"/>
              <a:gd name="T73" fmla="*/ 134 h 341"/>
              <a:gd name="T74" fmla="*/ 11 w 347"/>
              <a:gd name="T75" fmla="*/ 133 h 341"/>
              <a:gd name="T76" fmla="*/ 8 w 347"/>
              <a:gd name="T77" fmla="*/ 131 h 341"/>
              <a:gd name="T78" fmla="*/ 5 w 347"/>
              <a:gd name="T79" fmla="*/ 127 h 341"/>
              <a:gd name="T80" fmla="*/ 3 w 347"/>
              <a:gd name="T81" fmla="*/ 124 h 341"/>
              <a:gd name="T82" fmla="*/ 2 w 347"/>
              <a:gd name="T83" fmla="*/ 118 h 341"/>
              <a:gd name="T84" fmla="*/ 2 w 347"/>
              <a:gd name="T85" fmla="*/ 107 h 341"/>
              <a:gd name="T86" fmla="*/ 0 w 347"/>
              <a:gd name="T87" fmla="*/ 86 h 341"/>
              <a:gd name="T88" fmla="*/ 0 w 347"/>
              <a:gd name="T89" fmla="*/ 43 h 341"/>
              <a:gd name="T90" fmla="*/ 0 w 347"/>
              <a:gd name="T91" fmla="*/ 27 h 341"/>
              <a:gd name="T92" fmla="*/ 2 w 347"/>
              <a:gd name="T93" fmla="*/ 21 h 341"/>
              <a:gd name="T94" fmla="*/ 2 w 347"/>
              <a:gd name="T95" fmla="*/ 15 h 341"/>
              <a:gd name="T96" fmla="*/ 3 w 347"/>
              <a:gd name="T97" fmla="*/ 11 h 341"/>
              <a:gd name="T98" fmla="*/ 5 w 347"/>
              <a:gd name="T99" fmla="*/ 8 h 341"/>
              <a:gd name="T100" fmla="*/ 11 w 347"/>
              <a:gd name="T101" fmla="*/ 3 h 341"/>
              <a:gd name="T102" fmla="*/ 15 w 347"/>
              <a:gd name="T103" fmla="*/ 2 h 341"/>
              <a:gd name="T104" fmla="*/ 21 w 347"/>
              <a:gd name="T105" fmla="*/ 2 h 341"/>
              <a:gd name="T106" fmla="*/ 31 w 347"/>
              <a:gd name="T107" fmla="*/ 2 h 341"/>
              <a:gd name="T108" fmla="*/ 62 w 347"/>
              <a:gd name="T109" fmla="*/ 2 h 341"/>
              <a:gd name="T110" fmla="*/ 105 w 347"/>
              <a:gd name="T111" fmla="*/ 2 h 341"/>
              <a:gd name="T112" fmla="*/ 193 w 347"/>
              <a:gd name="T113" fmla="*/ 0 h 341"/>
              <a:gd name="T114" fmla="*/ 257 w 347"/>
              <a:gd name="T115" fmla="*/ 2 h 341"/>
              <a:gd name="T116" fmla="*/ 281 w 347"/>
              <a:gd name="T117" fmla="*/ 3 h 341"/>
              <a:gd name="T118" fmla="*/ 344 w 347"/>
              <a:gd name="T119" fmla="*/ 3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7" h="341">
                <a:moveTo>
                  <a:pt x="344" y="3"/>
                </a:moveTo>
                <a:lnTo>
                  <a:pt x="344" y="28"/>
                </a:lnTo>
                <a:lnTo>
                  <a:pt x="345" y="64"/>
                </a:lnTo>
                <a:lnTo>
                  <a:pt x="345" y="89"/>
                </a:lnTo>
                <a:lnTo>
                  <a:pt x="345" y="143"/>
                </a:lnTo>
                <a:lnTo>
                  <a:pt x="347" y="227"/>
                </a:lnTo>
                <a:lnTo>
                  <a:pt x="347" y="265"/>
                </a:lnTo>
                <a:lnTo>
                  <a:pt x="347" y="293"/>
                </a:lnTo>
                <a:lnTo>
                  <a:pt x="347" y="302"/>
                </a:lnTo>
                <a:lnTo>
                  <a:pt x="347" y="310"/>
                </a:lnTo>
                <a:lnTo>
                  <a:pt x="347" y="316"/>
                </a:lnTo>
                <a:lnTo>
                  <a:pt x="347" y="320"/>
                </a:lnTo>
                <a:lnTo>
                  <a:pt x="345" y="325"/>
                </a:lnTo>
                <a:lnTo>
                  <a:pt x="345" y="328"/>
                </a:lnTo>
                <a:lnTo>
                  <a:pt x="345" y="329"/>
                </a:lnTo>
                <a:lnTo>
                  <a:pt x="344" y="331"/>
                </a:lnTo>
                <a:lnTo>
                  <a:pt x="342" y="334"/>
                </a:lnTo>
                <a:lnTo>
                  <a:pt x="341" y="335"/>
                </a:lnTo>
                <a:lnTo>
                  <a:pt x="338" y="336"/>
                </a:lnTo>
                <a:lnTo>
                  <a:pt x="335" y="338"/>
                </a:lnTo>
                <a:lnTo>
                  <a:pt x="332" y="339"/>
                </a:lnTo>
                <a:lnTo>
                  <a:pt x="329" y="339"/>
                </a:lnTo>
                <a:lnTo>
                  <a:pt x="326" y="339"/>
                </a:lnTo>
                <a:lnTo>
                  <a:pt x="319" y="341"/>
                </a:lnTo>
                <a:lnTo>
                  <a:pt x="309" y="341"/>
                </a:lnTo>
                <a:lnTo>
                  <a:pt x="283" y="339"/>
                </a:lnTo>
                <a:lnTo>
                  <a:pt x="268" y="339"/>
                </a:lnTo>
                <a:lnTo>
                  <a:pt x="201" y="339"/>
                </a:lnTo>
                <a:lnTo>
                  <a:pt x="142" y="339"/>
                </a:lnTo>
                <a:lnTo>
                  <a:pt x="104" y="339"/>
                </a:lnTo>
                <a:lnTo>
                  <a:pt x="98" y="339"/>
                </a:lnTo>
                <a:lnTo>
                  <a:pt x="91" y="339"/>
                </a:lnTo>
                <a:lnTo>
                  <a:pt x="86" y="338"/>
                </a:lnTo>
                <a:lnTo>
                  <a:pt x="82" y="338"/>
                </a:lnTo>
                <a:lnTo>
                  <a:pt x="79" y="336"/>
                </a:lnTo>
                <a:lnTo>
                  <a:pt x="76" y="335"/>
                </a:lnTo>
                <a:lnTo>
                  <a:pt x="73" y="334"/>
                </a:lnTo>
                <a:lnTo>
                  <a:pt x="73" y="332"/>
                </a:lnTo>
                <a:lnTo>
                  <a:pt x="72" y="331"/>
                </a:lnTo>
                <a:lnTo>
                  <a:pt x="72" y="329"/>
                </a:lnTo>
                <a:lnTo>
                  <a:pt x="70" y="329"/>
                </a:lnTo>
                <a:lnTo>
                  <a:pt x="70" y="326"/>
                </a:lnTo>
                <a:lnTo>
                  <a:pt x="70" y="323"/>
                </a:lnTo>
                <a:lnTo>
                  <a:pt x="70" y="320"/>
                </a:lnTo>
                <a:lnTo>
                  <a:pt x="70" y="318"/>
                </a:lnTo>
                <a:lnTo>
                  <a:pt x="70" y="313"/>
                </a:lnTo>
                <a:lnTo>
                  <a:pt x="70" y="309"/>
                </a:lnTo>
                <a:lnTo>
                  <a:pt x="69" y="303"/>
                </a:lnTo>
                <a:lnTo>
                  <a:pt x="69" y="294"/>
                </a:lnTo>
                <a:lnTo>
                  <a:pt x="69" y="256"/>
                </a:lnTo>
                <a:lnTo>
                  <a:pt x="69" y="233"/>
                </a:lnTo>
                <a:lnTo>
                  <a:pt x="69" y="191"/>
                </a:lnTo>
                <a:lnTo>
                  <a:pt x="69" y="178"/>
                </a:lnTo>
                <a:lnTo>
                  <a:pt x="69" y="168"/>
                </a:lnTo>
                <a:lnTo>
                  <a:pt x="69" y="160"/>
                </a:lnTo>
                <a:lnTo>
                  <a:pt x="67" y="156"/>
                </a:lnTo>
                <a:lnTo>
                  <a:pt x="67" y="153"/>
                </a:lnTo>
                <a:lnTo>
                  <a:pt x="67" y="150"/>
                </a:lnTo>
                <a:lnTo>
                  <a:pt x="66" y="147"/>
                </a:lnTo>
                <a:lnTo>
                  <a:pt x="66" y="144"/>
                </a:lnTo>
                <a:lnTo>
                  <a:pt x="64" y="143"/>
                </a:lnTo>
                <a:lnTo>
                  <a:pt x="64" y="142"/>
                </a:lnTo>
                <a:lnTo>
                  <a:pt x="63" y="140"/>
                </a:lnTo>
                <a:lnTo>
                  <a:pt x="62" y="139"/>
                </a:lnTo>
                <a:lnTo>
                  <a:pt x="59" y="137"/>
                </a:lnTo>
                <a:lnTo>
                  <a:pt x="57" y="137"/>
                </a:lnTo>
                <a:lnTo>
                  <a:pt x="56" y="137"/>
                </a:lnTo>
                <a:lnTo>
                  <a:pt x="53" y="136"/>
                </a:lnTo>
                <a:lnTo>
                  <a:pt x="47" y="136"/>
                </a:lnTo>
                <a:lnTo>
                  <a:pt x="43" y="136"/>
                </a:lnTo>
                <a:lnTo>
                  <a:pt x="31" y="136"/>
                </a:lnTo>
                <a:lnTo>
                  <a:pt x="25" y="136"/>
                </a:lnTo>
                <a:lnTo>
                  <a:pt x="19" y="134"/>
                </a:lnTo>
                <a:lnTo>
                  <a:pt x="16" y="134"/>
                </a:lnTo>
                <a:lnTo>
                  <a:pt x="14" y="133"/>
                </a:lnTo>
                <a:lnTo>
                  <a:pt x="11" y="133"/>
                </a:lnTo>
                <a:lnTo>
                  <a:pt x="9" y="131"/>
                </a:lnTo>
                <a:lnTo>
                  <a:pt x="8" y="131"/>
                </a:lnTo>
                <a:lnTo>
                  <a:pt x="6" y="128"/>
                </a:lnTo>
                <a:lnTo>
                  <a:pt x="5" y="127"/>
                </a:lnTo>
                <a:lnTo>
                  <a:pt x="5" y="126"/>
                </a:lnTo>
                <a:lnTo>
                  <a:pt x="3" y="124"/>
                </a:lnTo>
                <a:lnTo>
                  <a:pt x="3" y="121"/>
                </a:lnTo>
                <a:lnTo>
                  <a:pt x="2" y="118"/>
                </a:lnTo>
                <a:lnTo>
                  <a:pt x="2" y="114"/>
                </a:lnTo>
                <a:lnTo>
                  <a:pt x="2" y="107"/>
                </a:lnTo>
                <a:lnTo>
                  <a:pt x="0" y="99"/>
                </a:lnTo>
                <a:lnTo>
                  <a:pt x="0" y="86"/>
                </a:lnTo>
                <a:lnTo>
                  <a:pt x="0" y="53"/>
                </a:lnTo>
                <a:lnTo>
                  <a:pt x="0" y="43"/>
                </a:lnTo>
                <a:lnTo>
                  <a:pt x="0" y="34"/>
                </a:lnTo>
                <a:lnTo>
                  <a:pt x="0" y="27"/>
                </a:lnTo>
                <a:lnTo>
                  <a:pt x="2" y="24"/>
                </a:lnTo>
                <a:lnTo>
                  <a:pt x="2" y="21"/>
                </a:lnTo>
                <a:lnTo>
                  <a:pt x="2" y="18"/>
                </a:lnTo>
                <a:lnTo>
                  <a:pt x="2" y="15"/>
                </a:lnTo>
                <a:lnTo>
                  <a:pt x="3" y="14"/>
                </a:lnTo>
                <a:lnTo>
                  <a:pt x="3" y="11"/>
                </a:lnTo>
                <a:lnTo>
                  <a:pt x="5" y="9"/>
                </a:lnTo>
                <a:lnTo>
                  <a:pt x="5" y="8"/>
                </a:lnTo>
                <a:lnTo>
                  <a:pt x="8" y="5"/>
                </a:lnTo>
                <a:lnTo>
                  <a:pt x="11" y="3"/>
                </a:lnTo>
                <a:lnTo>
                  <a:pt x="12" y="3"/>
                </a:lnTo>
                <a:lnTo>
                  <a:pt x="15" y="2"/>
                </a:lnTo>
                <a:lnTo>
                  <a:pt x="18" y="2"/>
                </a:lnTo>
                <a:lnTo>
                  <a:pt x="21" y="2"/>
                </a:lnTo>
                <a:lnTo>
                  <a:pt x="25" y="2"/>
                </a:lnTo>
                <a:lnTo>
                  <a:pt x="31" y="2"/>
                </a:lnTo>
                <a:lnTo>
                  <a:pt x="38" y="2"/>
                </a:lnTo>
                <a:lnTo>
                  <a:pt x="62" y="2"/>
                </a:lnTo>
                <a:lnTo>
                  <a:pt x="80" y="2"/>
                </a:lnTo>
                <a:lnTo>
                  <a:pt x="105" y="2"/>
                </a:lnTo>
                <a:lnTo>
                  <a:pt x="163" y="0"/>
                </a:lnTo>
                <a:lnTo>
                  <a:pt x="193" y="0"/>
                </a:lnTo>
                <a:lnTo>
                  <a:pt x="209" y="0"/>
                </a:lnTo>
                <a:lnTo>
                  <a:pt x="257" y="2"/>
                </a:lnTo>
                <a:lnTo>
                  <a:pt x="274" y="3"/>
                </a:lnTo>
                <a:lnTo>
                  <a:pt x="281" y="3"/>
                </a:lnTo>
                <a:lnTo>
                  <a:pt x="300" y="3"/>
                </a:lnTo>
                <a:lnTo>
                  <a:pt x="344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Portage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782068" y="2496979"/>
            <a:ext cx="11709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Stevens Point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7338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496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56"/>
          <p:cNvSpPr>
            <a:spLocks/>
          </p:cNvSpPr>
          <p:nvPr/>
        </p:nvSpPr>
        <p:spPr bwMode="auto">
          <a:xfrm>
            <a:off x="2743200" y="819914"/>
            <a:ext cx="3886200" cy="5192771"/>
          </a:xfrm>
          <a:custGeom>
            <a:avLst/>
            <a:gdLst>
              <a:gd name="T0" fmla="*/ 346 w 348"/>
              <a:gd name="T1" fmla="*/ 48 h 465"/>
              <a:gd name="T2" fmla="*/ 346 w 348"/>
              <a:gd name="T3" fmla="*/ 87 h 465"/>
              <a:gd name="T4" fmla="*/ 346 w 348"/>
              <a:gd name="T5" fmla="*/ 144 h 465"/>
              <a:gd name="T6" fmla="*/ 346 w 348"/>
              <a:gd name="T7" fmla="*/ 202 h 465"/>
              <a:gd name="T8" fmla="*/ 346 w 348"/>
              <a:gd name="T9" fmla="*/ 254 h 465"/>
              <a:gd name="T10" fmla="*/ 346 w 348"/>
              <a:gd name="T11" fmla="*/ 336 h 465"/>
              <a:gd name="T12" fmla="*/ 348 w 348"/>
              <a:gd name="T13" fmla="*/ 416 h 465"/>
              <a:gd name="T14" fmla="*/ 348 w 348"/>
              <a:gd name="T15" fmla="*/ 433 h 465"/>
              <a:gd name="T16" fmla="*/ 346 w 348"/>
              <a:gd name="T17" fmla="*/ 443 h 465"/>
              <a:gd name="T18" fmla="*/ 346 w 348"/>
              <a:gd name="T19" fmla="*/ 449 h 465"/>
              <a:gd name="T20" fmla="*/ 345 w 348"/>
              <a:gd name="T21" fmla="*/ 453 h 465"/>
              <a:gd name="T22" fmla="*/ 342 w 348"/>
              <a:gd name="T23" fmla="*/ 456 h 465"/>
              <a:gd name="T24" fmla="*/ 339 w 348"/>
              <a:gd name="T25" fmla="*/ 459 h 465"/>
              <a:gd name="T26" fmla="*/ 336 w 348"/>
              <a:gd name="T27" fmla="*/ 461 h 465"/>
              <a:gd name="T28" fmla="*/ 332 w 348"/>
              <a:gd name="T29" fmla="*/ 462 h 465"/>
              <a:gd name="T30" fmla="*/ 326 w 348"/>
              <a:gd name="T31" fmla="*/ 462 h 465"/>
              <a:gd name="T32" fmla="*/ 300 w 348"/>
              <a:gd name="T33" fmla="*/ 462 h 465"/>
              <a:gd name="T34" fmla="*/ 250 w 348"/>
              <a:gd name="T35" fmla="*/ 462 h 465"/>
              <a:gd name="T36" fmla="*/ 191 w 348"/>
              <a:gd name="T37" fmla="*/ 464 h 465"/>
              <a:gd name="T38" fmla="*/ 128 w 348"/>
              <a:gd name="T39" fmla="*/ 465 h 465"/>
              <a:gd name="T40" fmla="*/ 67 w 348"/>
              <a:gd name="T41" fmla="*/ 465 h 465"/>
              <a:gd name="T42" fmla="*/ 33 w 348"/>
              <a:gd name="T43" fmla="*/ 465 h 465"/>
              <a:gd name="T44" fmla="*/ 23 w 348"/>
              <a:gd name="T45" fmla="*/ 465 h 465"/>
              <a:gd name="T46" fmla="*/ 14 w 348"/>
              <a:gd name="T47" fmla="*/ 464 h 465"/>
              <a:gd name="T48" fmla="*/ 10 w 348"/>
              <a:gd name="T49" fmla="*/ 462 h 465"/>
              <a:gd name="T50" fmla="*/ 6 w 348"/>
              <a:gd name="T51" fmla="*/ 459 h 465"/>
              <a:gd name="T52" fmla="*/ 3 w 348"/>
              <a:gd name="T53" fmla="*/ 456 h 465"/>
              <a:gd name="T54" fmla="*/ 1 w 348"/>
              <a:gd name="T55" fmla="*/ 453 h 465"/>
              <a:gd name="T56" fmla="*/ 0 w 348"/>
              <a:gd name="T57" fmla="*/ 445 h 465"/>
              <a:gd name="T58" fmla="*/ 0 w 348"/>
              <a:gd name="T59" fmla="*/ 435 h 465"/>
              <a:gd name="T60" fmla="*/ 0 w 348"/>
              <a:gd name="T61" fmla="*/ 420 h 465"/>
              <a:gd name="T62" fmla="*/ 0 w 348"/>
              <a:gd name="T63" fmla="*/ 385 h 465"/>
              <a:gd name="T64" fmla="*/ 0 w 348"/>
              <a:gd name="T65" fmla="*/ 346 h 465"/>
              <a:gd name="T66" fmla="*/ 1 w 348"/>
              <a:gd name="T67" fmla="*/ 289 h 465"/>
              <a:gd name="T68" fmla="*/ 3 w 348"/>
              <a:gd name="T69" fmla="*/ 177 h 465"/>
              <a:gd name="T70" fmla="*/ 3 w 348"/>
              <a:gd name="T71" fmla="*/ 48 h 465"/>
              <a:gd name="T72" fmla="*/ 3 w 348"/>
              <a:gd name="T73" fmla="*/ 32 h 465"/>
              <a:gd name="T74" fmla="*/ 4 w 348"/>
              <a:gd name="T75" fmla="*/ 21 h 465"/>
              <a:gd name="T76" fmla="*/ 4 w 348"/>
              <a:gd name="T77" fmla="*/ 16 h 465"/>
              <a:gd name="T78" fmla="*/ 6 w 348"/>
              <a:gd name="T79" fmla="*/ 10 h 465"/>
              <a:gd name="T80" fmla="*/ 9 w 348"/>
              <a:gd name="T81" fmla="*/ 4 h 465"/>
              <a:gd name="T82" fmla="*/ 10 w 348"/>
              <a:gd name="T83" fmla="*/ 3 h 465"/>
              <a:gd name="T84" fmla="*/ 13 w 348"/>
              <a:gd name="T85" fmla="*/ 3 h 465"/>
              <a:gd name="T86" fmla="*/ 19 w 348"/>
              <a:gd name="T87" fmla="*/ 0 h 465"/>
              <a:gd name="T88" fmla="*/ 28 w 348"/>
              <a:gd name="T89" fmla="*/ 0 h 465"/>
              <a:gd name="T90" fmla="*/ 42 w 348"/>
              <a:gd name="T91" fmla="*/ 0 h 465"/>
              <a:gd name="T92" fmla="*/ 118 w 348"/>
              <a:gd name="T93" fmla="*/ 1 h 465"/>
              <a:gd name="T94" fmla="*/ 300 w 348"/>
              <a:gd name="T95" fmla="*/ 1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8" h="465">
                <a:moveTo>
                  <a:pt x="346" y="1"/>
                </a:moveTo>
                <a:lnTo>
                  <a:pt x="346" y="48"/>
                </a:lnTo>
                <a:lnTo>
                  <a:pt x="346" y="71"/>
                </a:lnTo>
                <a:lnTo>
                  <a:pt x="346" y="87"/>
                </a:lnTo>
                <a:lnTo>
                  <a:pt x="346" y="128"/>
                </a:lnTo>
                <a:lnTo>
                  <a:pt x="346" y="144"/>
                </a:lnTo>
                <a:lnTo>
                  <a:pt x="346" y="170"/>
                </a:lnTo>
                <a:lnTo>
                  <a:pt x="346" y="202"/>
                </a:lnTo>
                <a:lnTo>
                  <a:pt x="346" y="218"/>
                </a:lnTo>
                <a:lnTo>
                  <a:pt x="346" y="254"/>
                </a:lnTo>
                <a:lnTo>
                  <a:pt x="346" y="302"/>
                </a:lnTo>
                <a:lnTo>
                  <a:pt x="346" y="336"/>
                </a:lnTo>
                <a:lnTo>
                  <a:pt x="346" y="362"/>
                </a:lnTo>
                <a:lnTo>
                  <a:pt x="348" y="416"/>
                </a:lnTo>
                <a:lnTo>
                  <a:pt x="348" y="427"/>
                </a:lnTo>
                <a:lnTo>
                  <a:pt x="348" y="433"/>
                </a:lnTo>
                <a:lnTo>
                  <a:pt x="346" y="437"/>
                </a:lnTo>
                <a:lnTo>
                  <a:pt x="346" y="443"/>
                </a:lnTo>
                <a:lnTo>
                  <a:pt x="346" y="446"/>
                </a:lnTo>
                <a:lnTo>
                  <a:pt x="346" y="449"/>
                </a:lnTo>
                <a:lnTo>
                  <a:pt x="345" y="452"/>
                </a:lnTo>
                <a:lnTo>
                  <a:pt x="345" y="453"/>
                </a:lnTo>
                <a:lnTo>
                  <a:pt x="343" y="455"/>
                </a:lnTo>
                <a:lnTo>
                  <a:pt x="342" y="456"/>
                </a:lnTo>
                <a:lnTo>
                  <a:pt x="342" y="458"/>
                </a:lnTo>
                <a:lnTo>
                  <a:pt x="339" y="459"/>
                </a:lnTo>
                <a:lnTo>
                  <a:pt x="338" y="461"/>
                </a:lnTo>
                <a:lnTo>
                  <a:pt x="336" y="461"/>
                </a:lnTo>
                <a:lnTo>
                  <a:pt x="335" y="461"/>
                </a:lnTo>
                <a:lnTo>
                  <a:pt x="332" y="462"/>
                </a:lnTo>
                <a:lnTo>
                  <a:pt x="329" y="462"/>
                </a:lnTo>
                <a:lnTo>
                  <a:pt x="326" y="462"/>
                </a:lnTo>
                <a:lnTo>
                  <a:pt x="319" y="462"/>
                </a:lnTo>
                <a:lnTo>
                  <a:pt x="300" y="462"/>
                </a:lnTo>
                <a:lnTo>
                  <a:pt x="281" y="462"/>
                </a:lnTo>
                <a:lnTo>
                  <a:pt x="250" y="462"/>
                </a:lnTo>
                <a:lnTo>
                  <a:pt x="208" y="462"/>
                </a:lnTo>
                <a:lnTo>
                  <a:pt x="191" y="464"/>
                </a:lnTo>
                <a:lnTo>
                  <a:pt x="138" y="465"/>
                </a:lnTo>
                <a:lnTo>
                  <a:pt x="128" y="465"/>
                </a:lnTo>
                <a:lnTo>
                  <a:pt x="116" y="465"/>
                </a:lnTo>
                <a:lnTo>
                  <a:pt x="67" y="465"/>
                </a:lnTo>
                <a:lnTo>
                  <a:pt x="55" y="465"/>
                </a:lnTo>
                <a:lnTo>
                  <a:pt x="33" y="465"/>
                </a:lnTo>
                <a:lnTo>
                  <a:pt x="28" y="465"/>
                </a:lnTo>
                <a:lnTo>
                  <a:pt x="23" y="465"/>
                </a:lnTo>
                <a:lnTo>
                  <a:pt x="17" y="464"/>
                </a:lnTo>
                <a:lnTo>
                  <a:pt x="14" y="464"/>
                </a:lnTo>
                <a:lnTo>
                  <a:pt x="12" y="464"/>
                </a:lnTo>
                <a:lnTo>
                  <a:pt x="10" y="462"/>
                </a:lnTo>
                <a:lnTo>
                  <a:pt x="7" y="461"/>
                </a:lnTo>
                <a:lnTo>
                  <a:pt x="6" y="459"/>
                </a:lnTo>
                <a:lnTo>
                  <a:pt x="4" y="458"/>
                </a:lnTo>
                <a:lnTo>
                  <a:pt x="3" y="456"/>
                </a:lnTo>
                <a:lnTo>
                  <a:pt x="3" y="455"/>
                </a:lnTo>
                <a:lnTo>
                  <a:pt x="1" y="453"/>
                </a:lnTo>
                <a:lnTo>
                  <a:pt x="1" y="449"/>
                </a:lnTo>
                <a:lnTo>
                  <a:pt x="0" y="445"/>
                </a:lnTo>
                <a:lnTo>
                  <a:pt x="0" y="442"/>
                </a:lnTo>
                <a:lnTo>
                  <a:pt x="0" y="435"/>
                </a:lnTo>
                <a:lnTo>
                  <a:pt x="0" y="430"/>
                </a:lnTo>
                <a:lnTo>
                  <a:pt x="0" y="420"/>
                </a:lnTo>
                <a:lnTo>
                  <a:pt x="0" y="394"/>
                </a:lnTo>
                <a:lnTo>
                  <a:pt x="0" y="385"/>
                </a:lnTo>
                <a:lnTo>
                  <a:pt x="0" y="375"/>
                </a:lnTo>
                <a:lnTo>
                  <a:pt x="0" y="346"/>
                </a:lnTo>
                <a:lnTo>
                  <a:pt x="0" y="327"/>
                </a:lnTo>
                <a:lnTo>
                  <a:pt x="1" y="289"/>
                </a:lnTo>
                <a:lnTo>
                  <a:pt x="3" y="225"/>
                </a:lnTo>
                <a:lnTo>
                  <a:pt x="3" y="177"/>
                </a:lnTo>
                <a:lnTo>
                  <a:pt x="4" y="74"/>
                </a:lnTo>
                <a:lnTo>
                  <a:pt x="3" y="48"/>
                </a:lnTo>
                <a:lnTo>
                  <a:pt x="3" y="39"/>
                </a:lnTo>
                <a:lnTo>
                  <a:pt x="3" y="32"/>
                </a:lnTo>
                <a:lnTo>
                  <a:pt x="4" y="26"/>
                </a:lnTo>
                <a:lnTo>
                  <a:pt x="4" y="21"/>
                </a:lnTo>
                <a:lnTo>
                  <a:pt x="4" y="17"/>
                </a:lnTo>
                <a:lnTo>
                  <a:pt x="4" y="16"/>
                </a:lnTo>
                <a:lnTo>
                  <a:pt x="6" y="11"/>
                </a:lnTo>
                <a:lnTo>
                  <a:pt x="6" y="10"/>
                </a:lnTo>
                <a:lnTo>
                  <a:pt x="7" y="7"/>
                </a:lnTo>
                <a:lnTo>
                  <a:pt x="9" y="4"/>
                </a:lnTo>
                <a:lnTo>
                  <a:pt x="10" y="4"/>
                </a:lnTo>
                <a:lnTo>
                  <a:pt x="10" y="3"/>
                </a:lnTo>
                <a:lnTo>
                  <a:pt x="12" y="3"/>
                </a:lnTo>
                <a:lnTo>
                  <a:pt x="13" y="3"/>
                </a:lnTo>
                <a:lnTo>
                  <a:pt x="16" y="1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2" y="0"/>
                </a:lnTo>
                <a:lnTo>
                  <a:pt x="42" y="0"/>
                </a:lnTo>
                <a:lnTo>
                  <a:pt x="83" y="0"/>
                </a:lnTo>
                <a:lnTo>
                  <a:pt x="118" y="1"/>
                </a:lnTo>
                <a:lnTo>
                  <a:pt x="205" y="1"/>
                </a:lnTo>
                <a:lnTo>
                  <a:pt x="300" y="1"/>
                </a:lnTo>
                <a:lnTo>
                  <a:pt x="346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3434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381500" y="3073627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Phillips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9585456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Freeform 38"/>
          <p:cNvSpPr>
            <a:spLocks/>
          </p:cNvSpPr>
          <p:nvPr/>
        </p:nvSpPr>
        <p:spPr bwMode="auto">
          <a:xfrm>
            <a:off x="1292568" y="1397000"/>
            <a:ext cx="6701888" cy="4038600"/>
          </a:xfrm>
          <a:custGeom>
            <a:avLst/>
            <a:gdLst>
              <a:gd name="T0" fmla="*/ 274 w 307"/>
              <a:gd name="T1" fmla="*/ 2 h 185"/>
              <a:gd name="T2" fmla="*/ 276 w 307"/>
              <a:gd name="T3" fmla="*/ 6 h 185"/>
              <a:gd name="T4" fmla="*/ 282 w 307"/>
              <a:gd name="T5" fmla="*/ 13 h 185"/>
              <a:gd name="T6" fmla="*/ 298 w 307"/>
              <a:gd name="T7" fmla="*/ 32 h 185"/>
              <a:gd name="T8" fmla="*/ 304 w 307"/>
              <a:gd name="T9" fmla="*/ 39 h 185"/>
              <a:gd name="T10" fmla="*/ 307 w 307"/>
              <a:gd name="T11" fmla="*/ 42 h 185"/>
              <a:gd name="T12" fmla="*/ 307 w 307"/>
              <a:gd name="T13" fmla="*/ 45 h 185"/>
              <a:gd name="T14" fmla="*/ 307 w 307"/>
              <a:gd name="T15" fmla="*/ 48 h 185"/>
              <a:gd name="T16" fmla="*/ 307 w 307"/>
              <a:gd name="T17" fmla="*/ 54 h 185"/>
              <a:gd name="T18" fmla="*/ 304 w 307"/>
              <a:gd name="T19" fmla="*/ 63 h 185"/>
              <a:gd name="T20" fmla="*/ 304 w 307"/>
              <a:gd name="T21" fmla="*/ 70 h 185"/>
              <a:gd name="T22" fmla="*/ 304 w 307"/>
              <a:gd name="T23" fmla="*/ 76 h 185"/>
              <a:gd name="T24" fmla="*/ 304 w 307"/>
              <a:gd name="T25" fmla="*/ 83 h 185"/>
              <a:gd name="T26" fmla="*/ 304 w 307"/>
              <a:gd name="T27" fmla="*/ 87 h 185"/>
              <a:gd name="T28" fmla="*/ 303 w 307"/>
              <a:gd name="T29" fmla="*/ 96 h 185"/>
              <a:gd name="T30" fmla="*/ 300 w 307"/>
              <a:gd name="T31" fmla="*/ 103 h 185"/>
              <a:gd name="T32" fmla="*/ 298 w 307"/>
              <a:gd name="T33" fmla="*/ 111 h 185"/>
              <a:gd name="T34" fmla="*/ 295 w 307"/>
              <a:gd name="T35" fmla="*/ 114 h 185"/>
              <a:gd name="T36" fmla="*/ 292 w 307"/>
              <a:gd name="T37" fmla="*/ 119 h 185"/>
              <a:gd name="T38" fmla="*/ 290 w 307"/>
              <a:gd name="T39" fmla="*/ 125 h 185"/>
              <a:gd name="T40" fmla="*/ 285 w 307"/>
              <a:gd name="T41" fmla="*/ 130 h 185"/>
              <a:gd name="T42" fmla="*/ 282 w 307"/>
              <a:gd name="T43" fmla="*/ 131 h 185"/>
              <a:gd name="T44" fmla="*/ 279 w 307"/>
              <a:gd name="T45" fmla="*/ 132 h 185"/>
              <a:gd name="T46" fmla="*/ 275 w 307"/>
              <a:gd name="T47" fmla="*/ 134 h 185"/>
              <a:gd name="T48" fmla="*/ 269 w 307"/>
              <a:gd name="T49" fmla="*/ 135 h 185"/>
              <a:gd name="T50" fmla="*/ 255 w 307"/>
              <a:gd name="T51" fmla="*/ 135 h 185"/>
              <a:gd name="T52" fmla="*/ 208 w 307"/>
              <a:gd name="T53" fmla="*/ 135 h 185"/>
              <a:gd name="T54" fmla="*/ 115 w 307"/>
              <a:gd name="T55" fmla="*/ 137 h 185"/>
              <a:gd name="T56" fmla="*/ 95 w 307"/>
              <a:gd name="T57" fmla="*/ 138 h 185"/>
              <a:gd name="T58" fmla="*/ 86 w 307"/>
              <a:gd name="T59" fmla="*/ 140 h 185"/>
              <a:gd name="T60" fmla="*/ 80 w 307"/>
              <a:gd name="T61" fmla="*/ 141 h 185"/>
              <a:gd name="T62" fmla="*/ 76 w 307"/>
              <a:gd name="T63" fmla="*/ 144 h 185"/>
              <a:gd name="T64" fmla="*/ 74 w 307"/>
              <a:gd name="T65" fmla="*/ 147 h 185"/>
              <a:gd name="T66" fmla="*/ 73 w 307"/>
              <a:gd name="T67" fmla="*/ 151 h 185"/>
              <a:gd name="T68" fmla="*/ 70 w 307"/>
              <a:gd name="T69" fmla="*/ 163 h 185"/>
              <a:gd name="T70" fmla="*/ 70 w 307"/>
              <a:gd name="T71" fmla="*/ 169 h 185"/>
              <a:gd name="T72" fmla="*/ 68 w 307"/>
              <a:gd name="T73" fmla="*/ 175 h 185"/>
              <a:gd name="T74" fmla="*/ 65 w 307"/>
              <a:gd name="T75" fmla="*/ 179 h 185"/>
              <a:gd name="T76" fmla="*/ 60 w 307"/>
              <a:gd name="T77" fmla="*/ 180 h 185"/>
              <a:gd name="T78" fmla="*/ 52 w 307"/>
              <a:gd name="T79" fmla="*/ 183 h 185"/>
              <a:gd name="T80" fmla="*/ 41 w 307"/>
              <a:gd name="T81" fmla="*/ 185 h 185"/>
              <a:gd name="T82" fmla="*/ 28 w 307"/>
              <a:gd name="T83" fmla="*/ 185 h 185"/>
              <a:gd name="T84" fmla="*/ 20 w 307"/>
              <a:gd name="T85" fmla="*/ 183 h 185"/>
              <a:gd name="T86" fmla="*/ 15 w 307"/>
              <a:gd name="T87" fmla="*/ 182 h 185"/>
              <a:gd name="T88" fmla="*/ 10 w 307"/>
              <a:gd name="T89" fmla="*/ 180 h 185"/>
              <a:gd name="T90" fmla="*/ 7 w 307"/>
              <a:gd name="T91" fmla="*/ 178 h 185"/>
              <a:gd name="T92" fmla="*/ 6 w 307"/>
              <a:gd name="T93" fmla="*/ 175 h 185"/>
              <a:gd name="T94" fmla="*/ 4 w 307"/>
              <a:gd name="T95" fmla="*/ 169 h 185"/>
              <a:gd name="T96" fmla="*/ 4 w 307"/>
              <a:gd name="T97" fmla="*/ 162 h 185"/>
              <a:gd name="T98" fmla="*/ 3 w 307"/>
              <a:gd name="T99" fmla="*/ 151 h 185"/>
              <a:gd name="T100" fmla="*/ 1 w 307"/>
              <a:gd name="T101" fmla="*/ 105 h 185"/>
              <a:gd name="T102" fmla="*/ 0 w 307"/>
              <a:gd name="T103" fmla="*/ 54 h 185"/>
              <a:gd name="T104" fmla="*/ 0 w 307"/>
              <a:gd name="T105" fmla="*/ 36 h 185"/>
              <a:gd name="T106" fmla="*/ 1 w 307"/>
              <a:gd name="T107" fmla="*/ 26 h 185"/>
              <a:gd name="T108" fmla="*/ 1 w 307"/>
              <a:gd name="T109" fmla="*/ 19 h 185"/>
              <a:gd name="T110" fmla="*/ 3 w 307"/>
              <a:gd name="T111" fmla="*/ 15 h 185"/>
              <a:gd name="T112" fmla="*/ 4 w 307"/>
              <a:gd name="T113" fmla="*/ 12 h 185"/>
              <a:gd name="T114" fmla="*/ 10 w 307"/>
              <a:gd name="T115" fmla="*/ 7 h 185"/>
              <a:gd name="T116" fmla="*/ 16 w 307"/>
              <a:gd name="T117" fmla="*/ 6 h 185"/>
              <a:gd name="T118" fmla="*/ 22 w 307"/>
              <a:gd name="T119" fmla="*/ 6 h 185"/>
              <a:gd name="T120" fmla="*/ 51 w 307"/>
              <a:gd name="T121" fmla="*/ 6 h 185"/>
              <a:gd name="T122" fmla="*/ 198 w 307"/>
              <a:gd name="T123" fmla="*/ 2 h 185"/>
              <a:gd name="T124" fmla="*/ 262 w 307"/>
              <a:gd name="T125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7" h="185">
                <a:moveTo>
                  <a:pt x="274" y="0"/>
                </a:moveTo>
                <a:lnTo>
                  <a:pt x="274" y="2"/>
                </a:lnTo>
                <a:lnTo>
                  <a:pt x="275" y="3"/>
                </a:lnTo>
                <a:lnTo>
                  <a:pt x="276" y="6"/>
                </a:lnTo>
                <a:lnTo>
                  <a:pt x="279" y="9"/>
                </a:lnTo>
                <a:lnTo>
                  <a:pt x="282" y="13"/>
                </a:lnTo>
                <a:lnTo>
                  <a:pt x="288" y="20"/>
                </a:lnTo>
                <a:lnTo>
                  <a:pt x="298" y="32"/>
                </a:lnTo>
                <a:lnTo>
                  <a:pt x="303" y="36"/>
                </a:lnTo>
                <a:lnTo>
                  <a:pt x="304" y="39"/>
                </a:lnTo>
                <a:lnTo>
                  <a:pt x="306" y="41"/>
                </a:lnTo>
                <a:lnTo>
                  <a:pt x="307" y="42"/>
                </a:lnTo>
                <a:lnTo>
                  <a:pt x="307" y="44"/>
                </a:lnTo>
                <a:lnTo>
                  <a:pt x="307" y="45"/>
                </a:lnTo>
                <a:lnTo>
                  <a:pt x="307" y="47"/>
                </a:lnTo>
                <a:lnTo>
                  <a:pt x="307" y="48"/>
                </a:lnTo>
                <a:lnTo>
                  <a:pt x="307" y="50"/>
                </a:lnTo>
                <a:lnTo>
                  <a:pt x="307" y="54"/>
                </a:lnTo>
                <a:lnTo>
                  <a:pt x="306" y="58"/>
                </a:lnTo>
                <a:lnTo>
                  <a:pt x="304" y="63"/>
                </a:lnTo>
                <a:lnTo>
                  <a:pt x="304" y="67"/>
                </a:lnTo>
                <a:lnTo>
                  <a:pt x="304" y="70"/>
                </a:lnTo>
                <a:lnTo>
                  <a:pt x="304" y="73"/>
                </a:lnTo>
                <a:lnTo>
                  <a:pt x="304" y="76"/>
                </a:lnTo>
                <a:lnTo>
                  <a:pt x="304" y="79"/>
                </a:lnTo>
                <a:lnTo>
                  <a:pt x="304" y="83"/>
                </a:lnTo>
                <a:lnTo>
                  <a:pt x="304" y="86"/>
                </a:lnTo>
                <a:lnTo>
                  <a:pt x="304" y="87"/>
                </a:lnTo>
                <a:lnTo>
                  <a:pt x="303" y="92"/>
                </a:lnTo>
                <a:lnTo>
                  <a:pt x="303" y="96"/>
                </a:lnTo>
                <a:lnTo>
                  <a:pt x="301" y="100"/>
                </a:lnTo>
                <a:lnTo>
                  <a:pt x="300" y="103"/>
                </a:lnTo>
                <a:lnTo>
                  <a:pt x="300" y="106"/>
                </a:lnTo>
                <a:lnTo>
                  <a:pt x="298" y="111"/>
                </a:lnTo>
                <a:lnTo>
                  <a:pt x="297" y="112"/>
                </a:lnTo>
                <a:lnTo>
                  <a:pt x="295" y="114"/>
                </a:lnTo>
                <a:lnTo>
                  <a:pt x="294" y="116"/>
                </a:lnTo>
                <a:lnTo>
                  <a:pt x="292" y="119"/>
                </a:lnTo>
                <a:lnTo>
                  <a:pt x="291" y="122"/>
                </a:lnTo>
                <a:lnTo>
                  <a:pt x="290" y="125"/>
                </a:lnTo>
                <a:lnTo>
                  <a:pt x="288" y="127"/>
                </a:lnTo>
                <a:lnTo>
                  <a:pt x="285" y="130"/>
                </a:lnTo>
                <a:lnTo>
                  <a:pt x="284" y="130"/>
                </a:lnTo>
                <a:lnTo>
                  <a:pt x="282" y="131"/>
                </a:lnTo>
                <a:lnTo>
                  <a:pt x="281" y="132"/>
                </a:lnTo>
                <a:lnTo>
                  <a:pt x="279" y="132"/>
                </a:lnTo>
                <a:lnTo>
                  <a:pt x="278" y="134"/>
                </a:lnTo>
                <a:lnTo>
                  <a:pt x="275" y="134"/>
                </a:lnTo>
                <a:lnTo>
                  <a:pt x="272" y="134"/>
                </a:lnTo>
                <a:lnTo>
                  <a:pt x="269" y="135"/>
                </a:lnTo>
                <a:lnTo>
                  <a:pt x="263" y="135"/>
                </a:lnTo>
                <a:lnTo>
                  <a:pt x="255" y="135"/>
                </a:lnTo>
                <a:lnTo>
                  <a:pt x="225" y="135"/>
                </a:lnTo>
                <a:lnTo>
                  <a:pt x="208" y="135"/>
                </a:lnTo>
                <a:lnTo>
                  <a:pt x="129" y="137"/>
                </a:lnTo>
                <a:lnTo>
                  <a:pt x="115" y="137"/>
                </a:lnTo>
                <a:lnTo>
                  <a:pt x="103" y="137"/>
                </a:lnTo>
                <a:lnTo>
                  <a:pt x="95" y="138"/>
                </a:lnTo>
                <a:lnTo>
                  <a:pt x="89" y="138"/>
                </a:lnTo>
                <a:lnTo>
                  <a:pt x="86" y="140"/>
                </a:lnTo>
                <a:lnTo>
                  <a:pt x="83" y="140"/>
                </a:lnTo>
                <a:lnTo>
                  <a:pt x="80" y="141"/>
                </a:lnTo>
                <a:lnTo>
                  <a:pt x="77" y="143"/>
                </a:lnTo>
                <a:lnTo>
                  <a:pt x="76" y="144"/>
                </a:lnTo>
                <a:lnTo>
                  <a:pt x="76" y="146"/>
                </a:lnTo>
                <a:lnTo>
                  <a:pt x="74" y="147"/>
                </a:lnTo>
                <a:lnTo>
                  <a:pt x="73" y="150"/>
                </a:lnTo>
                <a:lnTo>
                  <a:pt x="73" y="151"/>
                </a:lnTo>
                <a:lnTo>
                  <a:pt x="71" y="154"/>
                </a:lnTo>
                <a:lnTo>
                  <a:pt x="70" y="163"/>
                </a:lnTo>
                <a:lnTo>
                  <a:pt x="70" y="167"/>
                </a:lnTo>
                <a:lnTo>
                  <a:pt x="70" y="169"/>
                </a:lnTo>
                <a:lnTo>
                  <a:pt x="70" y="172"/>
                </a:lnTo>
                <a:lnTo>
                  <a:pt x="68" y="175"/>
                </a:lnTo>
                <a:lnTo>
                  <a:pt x="68" y="178"/>
                </a:lnTo>
                <a:lnTo>
                  <a:pt x="65" y="179"/>
                </a:lnTo>
                <a:lnTo>
                  <a:pt x="63" y="180"/>
                </a:lnTo>
                <a:lnTo>
                  <a:pt x="60" y="180"/>
                </a:lnTo>
                <a:lnTo>
                  <a:pt x="57" y="182"/>
                </a:lnTo>
                <a:lnTo>
                  <a:pt x="52" y="183"/>
                </a:lnTo>
                <a:lnTo>
                  <a:pt x="47" y="183"/>
                </a:lnTo>
                <a:lnTo>
                  <a:pt x="41" y="185"/>
                </a:lnTo>
                <a:lnTo>
                  <a:pt x="33" y="185"/>
                </a:lnTo>
                <a:lnTo>
                  <a:pt x="28" y="185"/>
                </a:lnTo>
                <a:lnTo>
                  <a:pt x="22" y="183"/>
                </a:lnTo>
                <a:lnTo>
                  <a:pt x="20" y="183"/>
                </a:lnTo>
                <a:lnTo>
                  <a:pt x="17" y="183"/>
                </a:lnTo>
                <a:lnTo>
                  <a:pt x="15" y="182"/>
                </a:lnTo>
                <a:lnTo>
                  <a:pt x="13" y="182"/>
                </a:lnTo>
                <a:lnTo>
                  <a:pt x="10" y="180"/>
                </a:lnTo>
                <a:lnTo>
                  <a:pt x="9" y="179"/>
                </a:lnTo>
                <a:lnTo>
                  <a:pt x="7" y="178"/>
                </a:lnTo>
                <a:lnTo>
                  <a:pt x="7" y="176"/>
                </a:lnTo>
                <a:lnTo>
                  <a:pt x="6" y="175"/>
                </a:lnTo>
                <a:lnTo>
                  <a:pt x="6" y="172"/>
                </a:lnTo>
                <a:lnTo>
                  <a:pt x="4" y="169"/>
                </a:lnTo>
                <a:lnTo>
                  <a:pt x="4" y="166"/>
                </a:lnTo>
                <a:lnTo>
                  <a:pt x="4" y="162"/>
                </a:lnTo>
                <a:lnTo>
                  <a:pt x="4" y="159"/>
                </a:lnTo>
                <a:lnTo>
                  <a:pt x="3" y="151"/>
                </a:lnTo>
                <a:lnTo>
                  <a:pt x="3" y="144"/>
                </a:lnTo>
                <a:lnTo>
                  <a:pt x="1" y="105"/>
                </a:lnTo>
                <a:lnTo>
                  <a:pt x="0" y="67"/>
                </a:lnTo>
                <a:lnTo>
                  <a:pt x="0" y="54"/>
                </a:lnTo>
                <a:lnTo>
                  <a:pt x="0" y="41"/>
                </a:lnTo>
                <a:lnTo>
                  <a:pt x="0" y="36"/>
                </a:lnTo>
                <a:lnTo>
                  <a:pt x="0" y="31"/>
                </a:lnTo>
                <a:lnTo>
                  <a:pt x="1" y="26"/>
                </a:lnTo>
                <a:lnTo>
                  <a:pt x="1" y="23"/>
                </a:lnTo>
                <a:lnTo>
                  <a:pt x="1" y="19"/>
                </a:lnTo>
                <a:lnTo>
                  <a:pt x="3" y="18"/>
                </a:lnTo>
                <a:lnTo>
                  <a:pt x="3" y="15"/>
                </a:lnTo>
                <a:lnTo>
                  <a:pt x="4" y="13"/>
                </a:lnTo>
                <a:lnTo>
                  <a:pt x="4" y="12"/>
                </a:lnTo>
                <a:lnTo>
                  <a:pt x="7" y="9"/>
                </a:lnTo>
                <a:lnTo>
                  <a:pt x="10" y="7"/>
                </a:lnTo>
                <a:lnTo>
                  <a:pt x="13" y="6"/>
                </a:lnTo>
                <a:lnTo>
                  <a:pt x="16" y="6"/>
                </a:lnTo>
                <a:lnTo>
                  <a:pt x="19" y="6"/>
                </a:lnTo>
                <a:lnTo>
                  <a:pt x="22" y="6"/>
                </a:lnTo>
                <a:lnTo>
                  <a:pt x="29" y="6"/>
                </a:lnTo>
                <a:lnTo>
                  <a:pt x="51" y="6"/>
                </a:lnTo>
                <a:lnTo>
                  <a:pt x="183" y="2"/>
                </a:lnTo>
                <a:lnTo>
                  <a:pt x="198" y="2"/>
                </a:lnTo>
                <a:lnTo>
                  <a:pt x="224" y="2"/>
                </a:lnTo>
                <a:lnTo>
                  <a:pt x="262" y="0"/>
                </a:lnTo>
                <a:lnTo>
                  <a:pt x="274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Racine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315200" y="3293189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Racine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7848600" y="3429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900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50"/>
          <p:cNvSpPr>
            <a:spLocks/>
          </p:cNvSpPr>
          <p:nvPr/>
        </p:nvSpPr>
        <p:spPr bwMode="auto">
          <a:xfrm>
            <a:off x="2514600" y="990600"/>
            <a:ext cx="4250380" cy="4724400"/>
          </a:xfrm>
          <a:custGeom>
            <a:avLst/>
            <a:gdLst>
              <a:gd name="T0" fmla="*/ 264 w 269"/>
              <a:gd name="T1" fmla="*/ 298 h 299"/>
              <a:gd name="T2" fmla="*/ 244 w 269"/>
              <a:gd name="T3" fmla="*/ 285 h 299"/>
              <a:gd name="T4" fmla="*/ 232 w 269"/>
              <a:gd name="T5" fmla="*/ 278 h 299"/>
              <a:gd name="T6" fmla="*/ 219 w 269"/>
              <a:gd name="T7" fmla="*/ 273 h 299"/>
              <a:gd name="T8" fmla="*/ 211 w 269"/>
              <a:gd name="T9" fmla="*/ 269 h 299"/>
              <a:gd name="T10" fmla="*/ 200 w 269"/>
              <a:gd name="T11" fmla="*/ 266 h 299"/>
              <a:gd name="T12" fmla="*/ 184 w 269"/>
              <a:gd name="T13" fmla="*/ 266 h 299"/>
              <a:gd name="T14" fmla="*/ 176 w 269"/>
              <a:gd name="T15" fmla="*/ 266 h 299"/>
              <a:gd name="T16" fmla="*/ 150 w 269"/>
              <a:gd name="T17" fmla="*/ 270 h 299"/>
              <a:gd name="T18" fmla="*/ 132 w 269"/>
              <a:gd name="T19" fmla="*/ 270 h 299"/>
              <a:gd name="T20" fmla="*/ 115 w 269"/>
              <a:gd name="T21" fmla="*/ 270 h 299"/>
              <a:gd name="T22" fmla="*/ 90 w 269"/>
              <a:gd name="T23" fmla="*/ 266 h 299"/>
              <a:gd name="T24" fmla="*/ 72 w 269"/>
              <a:gd name="T25" fmla="*/ 264 h 299"/>
              <a:gd name="T26" fmla="*/ 59 w 269"/>
              <a:gd name="T27" fmla="*/ 267 h 299"/>
              <a:gd name="T28" fmla="*/ 51 w 269"/>
              <a:gd name="T29" fmla="*/ 270 h 299"/>
              <a:gd name="T30" fmla="*/ 35 w 269"/>
              <a:gd name="T31" fmla="*/ 279 h 299"/>
              <a:gd name="T32" fmla="*/ 26 w 269"/>
              <a:gd name="T33" fmla="*/ 285 h 299"/>
              <a:gd name="T34" fmla="*/ 16 w 269"/>
              <a:gd name="T35" fmla="*/ 288 h 299"/>
              <a:gd name="T36" fmla="*/ 8 w 269"/>
              <a:gd name="T37" fmla="*/ 289 h 299"/>
              <a:gd name="T38" fmla="*/ 5 w 269"/>
              <a:gd name="T39" fmla="*/ 288 h 299"/>
              <a:gd name="T40" fmla="*/ 3 w 269"/>
              <a:gd name="T41" fmla="*/ 283 h 299"/>
              <a:gd name="T42" fmla="*/ 1 w 269"/>
              <a:gd name="T43" fmla="*/ 272 h 299"/>
              <a:gd name="T44" fmla="*/ 1 w 269"/>
              <a:gd name="T45" fmla="*/ 257 h 299"/>
              <a:gd name="T46" fmla="*/ 1 w 269"/>
              <a:gd name="T47" fmla="*/ 209 h 299"/>
              <a:gd name="T48" fmla="*/ 3 w 269"/>
              <a:gd name="T49" fmla="*/ 157 h 299"/>
              <a:gd name="T50" fmla="*/ 1 w 269"/>
              <a:gd name="T51" fmla="*/ 120 h 299"/>
              <a:gd name="T52" fmla="*/ 1 w 269"/>
              <a:gd name="T53" fmla="*/ 59 h 299"/>
              <a:gd name="T54" fmla="*/ 1 w 269"/>
              <a:gd name="T55" fmla="*/ 24 h 299"/>
              <a:gd name="T56" fmla="*/ 1 w 269"/>
              <a:gd name="T57" fmla="*/ 16 h 299"/>
              <a:gd name="T58" fmla="*/ 4 w 269"/>
              <a:gd name="T59" fmla="*/ 6 h 299"/>
              <a:gd name="T60" fmla="*/ 8 w 269"/>
              <a:gd name="T61" fmla="*/ 1 h 299"/>
              <a:gd name="T62" fmla="*/ 16 w 269"/>
              <a:gd name="T63" fmla="*/ 0 h 299"/>
              <a:gd name="T64" fmla="*/ 27 w 269"/>
              <a:gd name="T65" fmla="*/ 0 h 299"/>
              <a:gd name="T66" fmla="*/ 88 w 269"/>
              <a:gd name="T67" fmla="*/ 0 h 299"/>
              <a:gd name="T68" fmla="*/ 216 w 269"/>
              <a:gd name="T69" fmla="*/ 0 h 299"/>
              <a:gd name="T70" fmla="*/ 248 w 269"/>
              <a:gd name="T71" fmla="*/ 0 h 299"/>
              <a:gd name="T72" fmla="*/ 257 w 269"/>
              <a:gd name="T73" fmla="*/ 1 h 299"/>
              <a:gd name="T74" fmla="*/ 263 w 269"/>
              <a:gd name="T75" fmla="*/ 4 h 299"/>
              <a:gd name="T76" fmla="*/ 266 w 269"/>
              <a:gd name="T77" fmla="*/ 8 h 299"/>
              <a:gd name="T78" fmla="*/ 267 w 269"/>
              <a:gd name="T79" fmla="*/ 14 h 299"/>
              <a:gd name="T80" fmla="*/ 269 w 269"/>
              <a:gd name="T81" fmla="*/ 24 h 299"/>
              <a:gd name="T82" fmla="*/ 269 w 269"/>
              <a:gd name="T83" fmla="*/ 52 h 299"/>
              <a:gd name="T84" fmla="*/ 269 w 269"/>
              <a:gd name="T85" fmla="*/ 190 h 299"/>
              <a:gd name="T86" fmla="*/ 267 w 269"/>
              <a:gd name="T87" fmla="*/ 296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69" h="299">
                <a:moveTo>
                  <a:pt x="267" y="299"/>
                </a:moveTo>
                <a:lnTo>
                  <a:pt x="266" y="299"/>
                </a:lnTo>
                <a:lnTo>
                  <a:pt x="264" y="298"/>
                </a:lnTo>
                <a:lnTo>
                  <a:pt x="257" y="295"/>
                </a:lnTo>
                <a:lnTo>
                  <a:pt x="253" y="292"/>
                </a:lnTo>
                <a:lnTo>
                  <a:pt x="244" y="285"/>
                </a:lnTo>
                <a:lnTo>
                  <a:pt x="240" y="282"/>
                </a:lnTo>
                <a:lnTo>
                  <a:pt x="235" y="279"/>
                </a:lnTo>
                <a:lnTo>
                  <a:pt x="232" y="278"/>
                </a:lnTo>
                <a:lnTo>
                  <a:pt x="231" y="278"/>
                </a:lnTo>
                <a:lnTo>
                  <a:pt x="227" y="276"/>
                </a:lnTo>
                <a:lnTo>
                  <a:pt x="219" y="273"/>
                </a:lnTo>
                <a:lnTo>
                  <a:pt x="216" y="272"/>
                </a:lnTo>
                <a:lnTo>
                  <a:pt x="212" y="270"/>
                </a:lnTo>
                <a:lnTo>
                  <a:pt x="211" y="269"/>
                </a:lnTo>
                <a:lnTo>
                  <a:pt x="208" y="267"/>
                </a:lnTo>
                <a:lnTo>
                  <a:pt x="203" y="267"/>
                </a:lnTo>
                <a:lnTo>
                  <a:pt x="200" y="266"/>
                </a:lnTo>
                <a:lnTo>
                  <a:pt x="193" y="266"/>
                </a:lnTo>
                <a:lnTo>
                  <a:pt x="187" y="266"/>
                </a:lnTo>
                <a:lnTo>
                  <a:pt x="184" y="266"/>
                </a:lnTo>
                <a:lnTo>
                  <a:pt x="182" y="266"/>
                </a:lnTo>
                <a:lnTo>
                  <a:pt x="180" y="266"/>
                </a:lnTo>
                <a:lnTo>
                  <a:pt x="176" y="266"/>
                </a:lnTo>
                <a:lnTo>
                  <a:pt x="170" y="267"/>
                </a:lnTo>
                <a:lnTo>
                  <a:pt x="155" y="269"/>
                </a:lnTo>
                <a:lnTo>
                  <a:pt x="150" y="270"/>
                </a:lnTo>
                <a:lnTo>
                  <a:pt x="147" y="270"/>
                </a:lnTo>
                <a:lnTo>
                  <a:pt x="141" y="270"/>
                </a:lnTo>
                <a:lnTo>
                  <a:pt x="132" y="270"/>
                </a:lnTo>
                <a:lnTo>
                  <a:pt x="128" y="270"/>
                </a:lnTo>
                <a:lnTo>
                  <a:pt x="125" y="270"/>
                </a:lnTo>
                <a:lnTo>
                  <a:pt x="115" y="270"/>
                </a:lnTo>
                <a:lnTo>
                  <a:pt x="109" y="269"/>
                </a:lnTo>
                <a:lnTo>
                  <a:pt x="96" y="266"/>
                </a:lnTo>
                <a:lnTo>
                  <a:pt x="90" y="266"/>
                </a:lnTo>
                <a:lnTo>
                  <a:pt x="84" y="266"/>
                </a:lnTo>
                <a:lnTo>
                  <a:pt x="75" y="264"/>
                </a:lnTo>
                <a:lnTo>
                  <a:pt x="72" y="264"/>
                </a:lnTo>
                <a:lnTo>
                  <a:pt x="70" y="264"/>
                </a:lnTo>
                <a:lnTo>
                  <a:pt x="65" y="266"/>
                </a:lnTo>
                <a:lnTo>
                  <a:pt x="59" y="267"/>
                </a:lnTo>
                <a:lnTo>
                  <a:pt x="56" y="267"/>
                </a:lnTo>
                <a:lnTo>
                  <a:pt x="55" y="269"/>
                </a:lnTo>
                <a:lnTo>
                  <a:pt x="51" y="270"/>
                </a:lnTo>
                <a:lnTo>
                  <a:pt x="46" y="272"/>
                </a:lnTo>
                <a:lnTo>
                  <a:pt x="43" y="273"/>
                </a:lnTo>
                <a:lnTo>
                  <a:pt x="35" y="279"/>
                </a:lnTo>
                <a:lnTo>
                  <a:pt x="32" y="282"/>
                </a:lnTo>
                <a:lnTo>
                  <a:pt x="30" y="282"/>
                </a:lnTo>
                <a:lnTo>
                  <a:pt x="26" y="285"/>
                </a:lnTo>
                <a:lnTo>
                  <a:pt x="21" y="286"/>
                </a:lnTo>
                <a:lnTo>
                  <a:pt x="19" y="288"/>
                </a:lnTo>
                <a:lnTo>
                  <a:pt x="16" y="288"/>
                </a:lnTo>
                <a:lnTo>
                  <a:pt x="13" y="289"/>
                </a:lnTo>
                <a:lnTo>
                  <a:pt x="11" y="289"/>
                </a:lnTo>
                <a:lnTo>
                  <a:pt x="8" y="289"/>
                </a:lnTo>
                <a:lnTo>
                  <a:pt x="7" y="289"/>
                </a:lnTo>
                <a:lnTo>
                  <a:pt x="5" y="288"/>
                </a:lnTo>
                <a:lnTo>
                  <a:pt x="5" y="288"/>
                </a:lnTo>
                <a:lnTo>
                  <a:pt x="5" y="286"/>
                </a:lnTo>
                <a:lnTo>
                  <a:pt x="4" y="285"/>
                </a:lnTo>
                <a:lnTo>
                  <a:pt x="3" y="283"/>
                </a:lnTo>
                <a:lnTo>
                  <a:pt x="3" y="280"/>
                </a:lnTo>
                <a:lnTo>
                  <a:pt x="1" y="278"/>
                </a:lnTo>
                <a:lnTo>
                  <a:pt x="1" y="272"/>
                </a:lnTo>
                <a:lnTo>
                  <a:pt x="1" y="267"/>
                </a:lnTo>
                <a:lnTo>
                  <a:pt x="1" y="263"/>
                </a:lnTo>
                <a:lnTo>
                  <a:pt x="1" y="257"/>
                </a:lnTo>
                <a:lnTo>
                  <a:pt x="1" y="250"/>
                </a:lnTo>
                <a:lnTo>
                  <a:pt x="1" y="241"/>
                </a:lnTo>
                <a:lnTo>
                  <a:pt x="1" y="209"/>
                </a:lnTo>
                <a:lnTo>
                  <a:pt x="3" y="189"/>
                </a:lnTo>
                <a:lnTo>
                  <a:pt x="3" y="173"/>
                </a:lnTo>
                <a:lnTo>
                  <a:pt x="3" y="157"/>
                </a:lnTo>
                <a:lnTo>
                  <a:pt x="3" y="142"/>
                </a:lnTo>
                <a:lnTo>
                  <a:pt x="1" y="128"/>
                </a:lnTo>
                <a:lnTo>
                  <a:pt x="1" y="120"/>
                </a:lnTo>
                <a:lnTo>
                  <a:pt x="1" y="112"/>
                </a:lnTo>
                <a:lnTo>
                  <a:pt x="1" y="72"/>
                </a:lnTo>
                <a:lnTo>
                  <a:pt x="1" y="59"/>
                </a:lnTo>
                <a:lnTo>
                  <a:pt x="0" y="40"/>
                </a:lnTo>
                <a:lnTo>
                  <a:pt x="0" y="29"/>
                </a:lnTo>
                <a:lnTo>
                  <a:pt x="1" y="24"/>
                </a:lnTo>
                <a:lnTo>
                  <a:pt x="1" y="22"/>
                </a:lnTo>
                <a:lnTo>
                  <a:pt x="1" y="19"/>
                </a:lnTo>
                <a:lnTo>
                  <a:pt x="1" y="16"/>
                </a:lnTo>
                <a:lnTo>
                  <a:pt x="3" y="11"/>
                </a:lnTo>
                <a:lnTo>
                  <a:pt x="4" y="7"/>
                </a:lnTo>
                <a:lnTo>
                  <a:pt x="4" y="6"/>
                </a:lnTo>
                <a:lnTo>
                  <a:pt x="5" y="4"/>
                </a:lnTo>
                <a:lnTo>
                  <a:pt x="7" y="3"/>
                </a:lnTo>
                <a:lnTo>
                  <a:pt x="8" y="1"/>
                </a:lnTo>
                <a:lnTo>
                  <a:pt x="11" y="1"/>
                </a:lnTo>
                <a:lnTo>
                  <a:pt x="14" y="0"/>
                </a:lnTo>
                <a:lnTo>
                  <a:pt x="16" y="0"/>
                </a:lnTo>
                <a:lnTo>
                  <a:pt x="19" y="0"/>
                </a:lnTo>
                <a:lnTo>
                  <a:pt x="24" y="0"/>
                </a:lnTo>
                <a:lnTo>
                  <a:pt x="27" y="0"/>
                </a:lnTo>
                <a:lnTo>
                  <a:pt x="36" y="0"/>
                </a:lnTo>
                <a:lnTo>
                  <a:pt x="67" y="0"/>
                </a:lnTo>
                <a:lnTo>
                  <a:pt x="88" y="0"/>
                </a:lnTo>
                <a:lnTo>
                  <a:pt x="152" y="0"/>
                </a:lnTo>
                <a:lnTo>
                  <a:pt x="200" y="0"/>
                </a:lnTo>
                <a:lnTo>
                  <a:pt x="216" y="0"/>
                </a:lnTo>
                <a:lnTo>
                  <a:pt x="237" y="0"/>
                </a:lnTo>
                <a:lnTo>
                  <a:pt x="246" y="0"/>
                </a:lnTo>
                <a:lnTo>
                  <a:pt x="248" y="0"/>
                </a:lnTo>
                <a:lnTo>
                  <a:pt x="251" y="0"/>
                </a:lnTo>
                <a:lnTo>
                  <a:pt x="256" y="0"/>
                </a:lnTo>
                <a:lnTo>
                  <a:pt x="257" y="1"/>
                </a:lnTo>
                <a:lnTo>
                  <a:pt x="259" y="1"/>
                </a:lnTo>
                <a:lnTo>
                  <a:pt x="262" y="3"/>
                </a:lnTo>
                <a:lnTo>
                  <a:pt x="263" y="4"/>
                </a:lnTo>
                <a:lnTo>
                  <a:pt x="264" y="6"/>
                </a:lnTo>
                <a:lnTo>
                  <a:pt x="264" y="7"/>
                </a:lnTo>
                <a:lnTo>
                  <a:pt x="266" y="8"/>
                </a:lnTo>
                <a:lnTo>
                  <a:pt x="266" y="10"/>
                </a:lnTo>
                <a:lnTo>
                  <a:pt x="267" y="11"/>
                </a:lnTo>
                <a:lnTo>
                  <a:pt x="267" y="14"/>
                </a:lnTo>
                <a:lnTo>
                  <a:pt x="267" y="16"/>
                </a:lnTo>
                <a:lnTo>
                  <a:pt x="269" y="20"/>
                </a:lnTo>
                <a:lnTo>
                  <a:pt x="269" y="24"/>
                </a:lnTo>
                <a:lnTo>
                  <a:pt x="269" y="32"/>
                </a:lnTo>
                <a:lnTo>
                  <a:pt x="269" y="38"/>
                </a:lnTo>
                <a:lnTo>
                  <a:pt x="269" y="52"/>
                </a:lnTo>
                <a:lnTo>
                  <a:pt x="269" y="86"/>
                </a:lnTo>
                <a:lnTo>
                  <a:pt x="269" y="113"/>
                </a:lnTo>
                <a:lnTo>
                  <a:pt x="269" y="190"/>
                </a:lnTo>
                <a:lnTo>
                  <a:pt x="267" y="254"/>
                </a:lnTo>
                <a:lnTo>
                  <a:pt x="267" y="289"/>
                </a:lnTo>
                <a:lnTo>
                  <a:pt x="267" y="296"/>
                </a:lnTo>
                <a:lnTo>
                  <a:pt x="267" y="298"/>
                </a:lnTo>
                <a:lnTo>
                  <a:pt x="267" y="299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Richland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50292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062151" y="3518471"/>
            <a:ext cx="1119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Richland Center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0843124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54"/>
          <p:cNvSpPr>
            <a:spLocks/>
          </p:cNvSpPr>
          <p:nvPr/>
        </p:nvSpPr>
        <p:spPr bwMode="auto">
          <a:xfrm>
            <a:off x="1752600" y="1176899"/>
            <a:ext cx="5562600" cy="4466446"/>
          </a:xfrm>
          <a:custGeom>
            <a:avLst/>
            <a:gdLst>
              <a:gd name="T0" fmla="*/ 234 w 340"/>
              <a:gd name="T1" fmla="*/ 0 h 273"/>
              <a:gd name="T2" fmla="*/ 275 w 340"/>
              <a:gd name="T3" fmla="*/ 0 h 273"/>
              <a:gd name="T4" fmla="*/ 310 w 340"/>
              <a:gd name="T5" fmla="*/ 0 h 273"/>
              <a:gd name="T6" fmla="*/ 320 w 340"/>
              <a:gd name="T7" fmla="*/ 1 h 273"/>
              <a:gd name="T8" fmla="*/ 326 w 340"/>
              <a:gd name="T9" fmla="*/ 3 h 273"/>
              <a:gd name="T10" fmla="*/ 330 w 340"/>
              <a:gd name="T11" fmla="*/ 6 h 273"/>
              <a:gd name="T12" fmla="*/ 332 w 340"/>
              <a:gd name="T13" fmla="*/ 9 h 273"/>
              <a:gd name="T14" fmla="*/ 333 w 340"/>
              <a:gd name="T15" fmla="*/ 11 h 273"/>
              <a:gd name="T16" fmla="*/ 335 w 340"/>
              <a:gd name="T17" fmla="*/ 19 h 273"/>
              <a:gd name="T18" fmla="*/ 336 w 340"/>
              <a:gd name="T19" fmla="*/ 30 h 273"/>
              <a:gd name="T20" fmla="*/ 336 w 340"/>
              <a:gd name="T21" fmla="*/ 68 h 273"/>
              <a:gd name="T22" fmla="*/ 338 w 340"/>
              <a:gd name="T23" fmla="*/ 105 h 273"/>
              <a:gd name="T24" fmla="*/ 339 w 340"/>
              <a:gd name="T25" fmla="*/ 170 h 273"/>
              <a:gd name="T26" fmla="*/ 340 w 340"/>
              <a:gd name="T27" fmla="*/ 231 h 273"/>
              <a:gd name="T28" fmla="*/ 340 w 340"/>
              <a:gd name="T29" fmla="*/ 246 h 273"/>
              <a:gd name="T30" fmla="*/ 339 w 340"/>
              <a:gd name="T31" fmla="*/ 254 h 273"/>
              <a:gd name="T32" fmla="*/ 338 w 340"/>
              <a:gd name="T33" fmla="*/ 263 h 273"/>
              <a:gd name="T34" fmla="*/ 336 w 340"/>
              <a:gd name="T35" fmla="*/ 266 h 273"/>
              <a:gd name="T36" fmla="*/ 332 w 340"/>
              <a:gd name="T37" fmla="*/ 269 h 273"/>
              <a:gd name="T38" fmla="*/ 329 w 340"/>
              <a:gd name="T39" fmla="*/ 270 h 273"/>
              <a:gd name="T40" fmla="*/ 323 w 340"/>
              <a:gd name="T41" fmla="*/ 272 h 273"/>
              <a:gd name="T42" fmla="*/ 316 w 340"/>
              <a:gd name="T43" fmla="*/ 273 h 273"/>
              <a:gd name="T44" fmla="*/ 306 w 340"/>
              <a:gd name="T45" fmla="*/ 272 h 273"/>
              <a:gd name="T46" fmla="*/ 259 w 340"/>
              <a:gd name="T47" fmla="*/ 272 h 273"/>
              <a:gd name="T48" fmla="*/ 220 w 340"/>
              <a:gd name="T49" fmla="*/ 270 h 273"/>
              <a:gd name="T50" fmla="*/ 167 w 340"/>
              <a:gd name="T51" fmla="*/ 270 h 273"/>
              <a:gd name="T52" fmla="*/ 96 w 340"/>
              <a:gd name="T53" fmla="*/ 270 h 273"/>
              <a:gd name="T54" fmla="*/ 38 w 340"/>
              <a:gd name="T55" fmla="*/ 270 h 273"/>
              <a:gd name="T56" fmla="*/ 25 w 340"/>
              <a:gd name="T57" fmla="*/ 270 h 273"/>
              <a:gd name="T58" fmla="*/ 17 w 340"/>
              <a:gd name="T59" fmla="*/ 269 h 273"/>
              <a:gd name="T60" fmla="*/ 13 w 340"/>
              <a:gd name="T61" fmla="*/ 267 h 273"/>
              <a:gd name="T62" fmla="*/ 9 w 340"/>
              <a:gd name="T63" fmla="*/ 265 h 273"/>
              <a:gd name="T64" fmla="*/ 6 w 340"/>
              <a:gd name="T65" fmla="*/ 260 h 273"/>
              <a:gd name="T66" fmla="*/ 6 w 340"/>
              <a:gd name="T67" fmla="*/ 256 h 273"/>
              <a:gd name="T68" fmla="*/ 4 w 340"/>
              <a:gd name="T69" fmla="*/ 250 h 273"/>
              <a:gd name="T70" fmla="*/ 4 w 340"/>
              <a:gd name="T71" fmla="*/ 241 h 273"/>
              <a:gd name="T72" fmla="*/ 3 w 340"/>
              <a:gd name="T73" fmla="*/ 231 h 273"/>
              <a:gd name="T74" fmla="*/ 3 w 340"/>
              <a:gd name="T75" fmla="*/ 171 h 273"/>
              <a:gd name="T76" fmla="*/ 1 w 340"/>
              <a:gd name="T77" fmla="*/ 107 h 273"/>
              <a:gd name="T78" fmla="*/ 0 w 340"/>
              <a:gd name="T79" fmla="*/ 48 h 273"/>
              <a:gd name="T80" fmla="*/ 0 w 340"/>
              <a:gd name="T81" fmla="*/ 32 h 273"/>
              <a:gd name="T82" fmla="*/ 1 w 340"/>
              <a:gd name="T83" fmla="*/ 22 h 273"/>
              <a:gd name="T84" fmla="*/ 3 w 340"/>
              <a:gd name="T85" fmla="*/ 16 h 273"/>
              <a:gd name="T86" fmla="*/ 3 w 340"/>
              <a:gd name="T87" fmla="*/ 11 h 273"/>
              <a:gd name="T88" fmla="*/ 4 w 340"/>
              <a:gd name="T89" fmla="*/ 9 h 273"/>
              <a:gd name="T90" fmla="*/ 6 w 340"/>
              <a:gd name="T91" fmla="*/ 7 h 273"/>
              <a:gd name="T92" fmla="*/ 10 w 340"/>
              <a:gd name="T93" fmla="*/ 4 h 273"/>
              <a:gd name="T94" fmla="*/ 15 w 340"/>
              <a:gd name="T95" fmla="*/ 3 h 273"/>
              <a:gd name="T96" fmla="*/ 22 w 340"/>
              <a:gd name="T97" fmla="*/ 1 h 273"/>
              <a:gd name="T98" fmla="*/ 31 w 340"/>
              <a:gd name="T99" fmla="*/ 1 h 273"/>
              <a:gd name="T100" fmla="*/ 65 w 340"/>
              <a:gd name="T101" fmla="*/ 1 h 273"/>
              <a:gd name="T102" fmla="*/ 109 w 340"/>
              <a:gd name="T103" fmla="*/ 1 h 273"/>
              <a:gd name="T104" fmla="*/ 162 w 340"/>
              <a:gd name="T105" fmla="*/ 0 h 273"/>
              <a:gd name="T106" fmla="*/ 202 w 340"/>
              <a:gd name="T10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0" h="273">
                <a:moveTo>
                  <a:pt x="202" y="0"/>
                </a:moveTo>
                <a:lnTo>
                  <a:pt x="234" y="0"/>
                </a:lnTo>
                <a:lnTo>
                  <a:pt x="262" y="0"/>
                </a:lnTo>
                <a:lnTo>
                  <a:pt x="275" y="0"/>
                </a:lnTo>
                <a:lnTo>
                  <a:pt x="303" y="0"/>
                </a:lnTo>
                <a:lnTo>
                  <a:pt x="310" y="0"/>
                </a:lnTo>
                <a:lnTo>
                  <a:pt x="314" y="0"/>
                </a:lnTo>
                <a:lnTo>
                  <a:pt x="320" y="1"/>
                </a:lnTo>
                <a:lnTo>
                  <a:pt x="323" y="1"/>
                </a:lnTo>
                <a:lnTo>
                  <a:pt x="326" y="3"/>
                </a:lnTo>
                <a:lnTo>
                  <a:pt x="329" y="4"/>
                </a:lnTo>
                <a:lnTo>
                  <a:pt x="330" y="6"/>
                </a:lnTo>
                <a:lnTo>
                  <a:pt x="332" y="7"/>
                </a:lnTo>
                <a:lnTo>
                  <a:pt x="332" y="9"/>
                </a:lnTo>
                <a:lnTo>
                  <a:pt x="333" y="10"/>
                </a:lnTo>
                <a:lnTo>
                  <a:pt x="333" y="11"/>
                </a:lnTo>
                <a:lnTo>
                  <a:pt x="335" y="16"/>
                </a:lnTo>
                <a:lnTo>
                  <a:pt x="335" y="19"/>
                </a:lnTo>
                <a:lnTo>
                  <a:pt x="336" y="23"/>
                </a:lnTo>
                <a:lnTo>
                  <a:pt x="336" y="30"/>
                </a:lnTo>
                <a:lnTo>
                  <a:pt x="336" y="41"/>
                </a:lnTo>
                <a:lnTo>
                  <a:pt x="336" y="68"/>
                </a:lnTo>
                <a:lnTo>
                  <a:pt x="336" y="86"/>
                </a:lnTo>
                <a:lnTo>
                  <a:pt x="338" y="105"/>
                </a:lnTo>
                <a:lnTo>
                  <a:pt x="338" y="137"/>
                </a:lnTo>
                <a:lnTo>
                  <a:pt x="339" y="170"/>
                </a:lnTo>
                <a:lnTo>
                  <a:pt x="339" y="211"/>
                </a:lnTo>
                <a:lnTo>
                  <a:pt x="340" y="231"/>
                </a:lnTo>
                <a:lnTo>
                  <a:pt x="340" y="240"/>
                </a:lnTo>
                <a:lnTo>
                  <a:pt x="340" y="246"/>
                </a:lnTo>
                <a:lnTo>
                  <a:pt x="339" y="250"/>
                </a:lnTo>
                <a:lnTo>
                  <a:pt x="339" y="254"/>
                </a:lnTo>
                <a:lnTo>
                  <a:pt x="339" y="259"/>
                </a:lnTo>
                <a:lnTo>
                  <a:pt x="338" y="263"/>
                </a:lnTo>
                <a:lnTo>
                  <a:pt x="336" y="265"/>
                </a:lnTo>
                <a:lnTo>
                  <a:pt x="336" y="266"/>
                </a:lnTo>
                <a:lnTo>
                  <a:pt x="335" y="267"/>
                </a:lnTo>
                <a:lnTo>
                  <a:pt x="332" y="269"/>
                </a:lnTo>
                <a:lnTo>
                  <a:pt x="330" y="270"/>
                </a:lnTo>
                <a:lnTo>
                  <a:pt x="329" y="270"/>
                </a:lnTo>
                <a:lnTo>
                  <a:pt x="326" y="272"/>
                </a:lnTo>
                <a:lnTo>
                  <a:pt x="323" y="272"/>
                </a:lnTo>
                <a:lnTo>
                  <a:pt x="322" y="272"/>
                </a:lnTo>
                <a:lnTo>
                  <a:pt x="316" y="273"/>
                </a:lnTo>
                <a:lnTo>
                  <a:pt x="310" y="273"/>
                </a:lnTo>
                <a:lnTo>
                  <a:pt x="306" y="272"/>
                </a:lnTo>
                <a:lnTo>
                  <a:pt x="279" y="272"/>
                </a:lnTo>
                <a:lnTo>
                  <a:pt x="259" y="272"/>
                </a:lnTo>
                <a:lnTo>
                  <a:pt x="240" y="270"/>
                </a:lnTo>
                <a:lnTo>
                  <a:pt x="220" y="270"/>
                </a:lnTo>
                <a:lnTo>
                  <a:pt x="201" y="270"/>
                </a:lnTo>
                <a:lnTo>
                  <a:pt x="167" y="270"/>
                </a:lnTo>
                <a:lnTo>
                  <a:pt x="140" y="270"/>
                </a:lnTo>
                <a:lnTo>
                  <a:pt x="96" y="270"/>
                </a:lnTo>
                <a:lnTo>
                  <a:pt x="58" y="270"/>
                </a:lnTo>
                <a:lnTo>
                  <a:pt x="38" y="270"/>
                </a:lnTo>
                <a:lnTo>
                  <a:pt x="31" y="270"/>
                </a:lnTo>
                <a:lnTo>
                  <a:pt x="25" y="270"/>
                </a:lnTo>
                <a:lnTo>
                  <a:pt x="20" y="269"/>
                </a:lnTo>
                <a:lnTo>
                  <a:pt x="17" y="269"/>
                </a:lnTo>
                <a:lnTo>
                  <a:pt x="15" y="269"/>
                </a:lnTo>
                <a:lnTo>
                  <a:pt x="13" y="267"/>
                </a:lnTo>
                <a:lnTo>
                  <a:pt x="10" y="266"/>
                </a:lnTo>
                <a:lnTo>
                  <a:pt x="9" y="265"/>
                </a:lnTo>
                <a:lnTo>
                  <a:pt x="7" y="263"/>
                </a:lnTo>
                <a:lnTo>
                  <a:pt x="6" y="260"/>
                </a:lnTo>
                <a:lnTo>
                  <a:pt x="6" y="259"/>
                </a:lnTo>
                <a:lnTo>
                  <a:pt x="6" y="256"/>
                </a:lnTo>
                <a:lnTo>
                  <a:pt x="6" y="254"/>
                </a:lnTo>
                <a:lnTo>
                  <a:pt x="4" y="250"/>
                </a:lnTo>
                <a:lnTo>
                  <a:pt x="4" y="246"/>
                </a:lnTo>
                <a:lnTo>
                  <a:pt x="4" y="241"/>
                </a:lnTo>
                <a:lnTo>
                  <a:pt x="4" y="238"/>
                </a:lnTo>
                <a:lnTo>
                  <a:pt x="3" y="231"/>
                </a:lnTo>
                <a:lnTo>
                  <a:pt x="3" y="224"/>
                </a:lnTo>
                <a:lnTo>
                  <a:pt x="3" y="171"/>
                </a:lnTo>
                <a:lnTo>
                  <a:pt x="3" y="138"/>
                </a:lnTo>
                <a:lnTo>
                  <a:pt x="1" y="107"/>
                </a:lnTo>
                <a:lnTo>
                  <a:pt x="1" y="61"/>
                </a:lnTo>
                <a:lnTo>
                  <a:pt x="0" y="48"/>
                </a:lnTo>
                <a:lnTo>
                  <a:pt x="0" y="39"/>
                </a:lnTo>
                <a:lnTo>
                  <a:pt x="0" y="32"/>
                </a:lnTo>
                <a:lnTo>
                  <a:pt x="1" y="26"/>
                </a:lnTo>
                <a:lnTo>
                  <a:pt x="1" y="22"/>
                </a:lnTo>
                <a:lnTo>
                  <a:pt x="1" y="17"/>
                </a:lnTo>
                <a:lnTo>
                  <a:pt x="3" y="16"/>
                </a:lnTo>
                <a:lnTo>
                  <a:pt x="3" y="14"/>
                </a:lnTo>
                <a:lnTo>
                  <a:pt x="3" y="11"/>
                </a:lnTo>
                <a:lnTo>
                  <a:pt x="4" y="11"/>
                </a:lnTo>
                <a:lnTo>
                  <a:pt x="4" y="9"/>
                </a:lnTo>
                <a:lnTo>
                  <a:pt x="6" y="7"/>
                </a:lnTo>
                <a:lnTo>
                  <a:pt x="6" y="7"/>
                </a:lnTo>
                <a:lnTo>
                  <a:pt x="7" y="6"/>
                </a:lnTo>
                <a:lnTo>
                  <a:pt x="10" y="4"/>
                </a:lnTo>
                <a:lnTo>
                  <a:pt x="12" y="4"/>
                </a:lnTo>
                <a:lnTo>
                  <a:pt x="15" y="3"/>
                </a:lnTo>
                <a:lnTo>
                  <a:pt x="17" y="3"/>
                </a:lnTo>
                <a:lnTo>
                  <a:pt x="22" y="1"/>
                </a:lnTo>
                <a:lnTo>
                  <a:pt x="25" y="1"/>
                </a:lnTo>
                <a:lnTo>
                  <a:pt x="31" y="1"/>
                </a:lnTo>
                <a:lnTo>
                  <a:pt x="36" y="1"/>
                </a:lnTo>
                <a:lnTo>
                  <a:pt x="65" y="1"/>
                </a:lnTo>
                <a:lnTo>
                  <a:pt x="86" y="1"/>
                </a:lnTo>
                <a:lnTo>
                  <a:pt x="109" y="1"/>
                </a:lnTo>
                <a:lnTo>
                  <a:pt x="146" y="0"/>
                </a:lnTo>
                <a:lnTo>
                  <a:pt x="162" y="0"/>
                </a:lnTo>
                <a:lnTo>
                  <a:pt x="18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Rock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762500" y="307728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Janesville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7244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841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337876" y="1295400"/>
            <a:ext cx="6629400" cy="3836589"/>
          </a:xfrm>
          <a:custGeom>
            <a:avLst/>
            <a:gdLst>
              <a:gd name="T0" fmla="*/ 470 w 470"/>
              <a:gd name="T1" fmla="*/ 41 h 272"/>
              <a:gd name="T2" fmla="*/ 470 w 470"/>
              <a:gd name="T3" fmla="*/ 76 h 272"/>
              <a:gd name="T4" fmla="*/ 470 w 470"/>
              <a:gd name="T5" fmla="*/ 127 h 272"/>
              <a:gd name="T6" fmla="*/ 470 w 470"/>
              <a:gd name="T7" fmla="*/ 166 h 272"/>
              <a:gd name="T8" fmla="*/ 470 w 470"/>
              <a:gd name="T9" fmla="*/ 178 h 272"/>
              <a:gd name="T10" fmla="*/ 469 w 470"/>
              <a:gd name="T11" fmla="*/ 185 h 272"/>
              <a:gd name="T12" fmla="*/ 467 w 470"/>
              <a:gd name="T13" fmla="*/ 194 h 272"/>
              <a:gd name="T14" fmla="*/ 467 w 470"/>
              <a:gd name="T15" fmla="*/ 198 h 272"/>
              <a:gd name="T16" fmla="*/ 466 w 470"/>
              <a:gd name="T17" fmla="*/ 201 h 272"/>
              <a:gd name="T18" fmla="*/ 463 w 470"/>
              <a:gd name="T19" fmla="*/ 204 h 272"/>
              <a:gd name="T20" fmla="*/ 456 w 470"/>
              <a:gd name="T21" fmla="*/ 207 h 272"/>
              <a:gd name="T22" fmla="*/ 450 w 470"/>
              <a:gd name="T23" fmla="*/ 207 h 272"/>
              <a:gd name="T24" fmla="*/ 440 w 470"/>
              <a:gd name="T25" fmla="*/ 207 h 272"/>
              <a:gd name="T26" fmla="*/ 370 w 470"/>
              <a:gd name="T27" fmla="*/ 205 h 272"/>
              <a:gd name="T28" fmla="*/ 355 w 470"/>
              <a:gd name="T29" fmla="*/ 204 h 272"/>
              <a:gd name="T30" fmla="*/ 350 w 470"/>
              <a:gd name="T31" fmla="*/ 205 h 272"/>
              <a:gd name="T32" fmla="*/ 347 w 470"/>
              <a:gd name="T33" fmla="*/ 207 h 272"/>
              <a:gd name="T34" fmla="*/ 344 w 470"/>
              <a:gd name="T35" fmla="*/ 208 h 272"/>
              <a:gd name="T36" fmla="*/ 341 w 470"/>
              <a:gd name="T37" fmla="*/ 210 h 272"/>
              <a:gd name="T38" fmla="*/ 339 w 470"/>
              <a:gd name="T39" fmla="*/ 212 h 272"/>
              <a:gd name="T40" fmla="*/ 337 w 470"/>
              <a:gd name="T41" fmla="*/ 217 h 272"/>
              <a:gd name="T42" fmla="*/ 337 w 470"/>
              <a:gd name="T43" fmla="*/ 223 h 272"/>
              <a:gd name="T44" fmla="*/ 335 w 470"/>
              <a:gd name="T45" fmla="*/ 231 h 272"/>
              <a:gd name="T46" fmla="*/ 334 w 470"/>
              <a:gd name="T47" fmla="*/ 250 h 272"/>
              <a:gd name="T48" fmla="*/ 334 w 470"/>
              <a:gd name="T49" fmla="*/ 256 h 272"/>
              <a:gd name="T50" fmla="*/ 332 w 470"/>
              <a:gd name="T51" fmla="*/ 262 h 272"/>
              <a:gd name="T52" fmla="*/ 331 w 470"/>
              <a:gd name="T53" fmla="*/ 265 h 272"/>
              <a:gd name="T54" fmla="*/ 329 w 470"/>
              <a:gd name="T55" fmla="*/ 266 h 272"/>
              <a:gd name="T56" fmla="*/ 328 w 470"/>
              <a:gd name="T57" fmla="*/ 268 h 272"/>
              <a:gd name="T58" fmla="*/ 323 w 470"/>
              <a:gd name="T59" fmla="*/ 269 h 272"/>
              <a:gd name="T60" fmla="*/ 318 w 470"/>
              <a:gd name="T61" fmla="*/ 271 h 272"/>
              <a:gd name="T62" fmla="*/ 310 w 470"/>
              <a:gd name="T63" fmla="*/ 272 h 272"/>
              <a:gd name="T64" fmla="*/ 262 w 470"/>
              <a:gd name="T65" fmla="*/ 271 h 272"/>
              <a:gd name="T66" fmla="*/ 178 w 470"/>
              <a:gd name="T67" fmla="*/ 269 h 272"/>
              <a:gd name="T68" fmla="*/ 59 w 470"/>
              <a:gd name="T69" fmla="*/ 268 h 272"/>
              <a:gd name="T70" fmla="*/ 30 w 470"/>
              <a:gd name="T71" fmla="*/ 268 h 272"/>
              <a:gd name="T72" fmla="*/ 19 w 470"/>
              <a:gd name="T73" fmla="*/ 268 h 272"/>
              <a:gd name="T74" fmla="*/ 13 w 470"/>
              <a:gd name="T75" fmla="*/ 268 h 272"/>
              <a:gd name="T76" fmla="*/ 8 w 470"/>
              <a:gd name="T77" fmla="*/ 265 h 272"/>
              <a:gd name="T78" fmla="*/ 5 w 470"/>
              <a:gd name="T79" fmla="*/ 262 h 272"/>
              <a:gd name="T80" fmla="*/ 3 w 470"/>
              <a:gd name="T81" fmla="*/ 259 h 272"/>
              <a:gd name="T82" fmla="*/ 2 w 470"/>
              <a:gd name="T83" fmla="*/ 252 h 272"/>
              <a:gd name="T84" fmla="*/ 0 w 470"/>
              <a:gd name="T85" fmla="*/ 244 h 272"/>
              <a:gd name="T86" fmla="*/ 0 w 470"/>
              <a:gd name="T87" fmla="*/ 227 h 272"/>
              <a:gd name="T88" fmla="*/ 2 w 470"/>
              <a:gd name="T89" fmla="*/ 180 h 272"/>
              <a:gd name="T90" fmla="*/ 5 w 470"/>
              <a:gd name="T91" fmla="*/ 100 h 272"/>
              <a:gd name="T92" fmla="*/ 5 w 470"/>
              <a:gd name="T93" fmla="*/ 42 h 272"/>
              <a:gd name="T94" fmla="*/ 5 w 470"/>
              <a:gd name="T95" fmla="*/ 31 h 272"/>
              <a:gd name="T96" fmla="*/ 6 w 470"/>
              <a:gd name="T97" fmla="*/ 19 h 272"/>
              <a:gd name="T98" fmla="*/ 8 w 470"/>
              <a:gd name="T99" fmla="*/ 13 h 272"/>
              <a:gd name="T100" fmla="*/ 9 w 470"/>
              <a:gd name="T101" fmla="*/ 9 h 272"/>
              <a:gd name="T102" fmla="*/ 11 w 470"/>
              <a:gd name="T103" fmla="*/ 6 h 272"/>
              <a:gd name="T104" fmla="*/ 13 w 470"/>
              <a:gd name="T105" fmla="*/ 3 h 272"/>
              <a:gd name="T106" fmla="*/ 15 w 470"/>
              <a:gd name="T107" fmla="*/ 2 h 272"/>
              <a:gd name="T108" fmla="*/ 19 w 470"/>
              <a:gd name="T109" fmla="*/ 2 h 272"/>
              <a:gd name="T110" fmla="*/ 27 w 470"/>
              <a:gd name="T111" fmla="*/ 0 h 272"/>
              <a:gd name="T112" fmla="*/ 59 w 470"/>
              <a:gd name="T113" fmla="*/ 2 h 272"/>
              <a:gd name="T114" fmla="*/ 110 w 470"/>
              <a:gd name="T115" fmla="*/ 2 h 272"/>
              <a:gd name="T116" fmla="*/ 153 w 470"/>
              <a:gd name="T117" fmla="*/ 2 h 272"/>
              <a:gd name="T118" fmla="*/ 208 w 470"/>
              <a:gd name="T119" fmla="*/ 3 h 272"/>
              <a:gd name="T120" fmla="*/ 277 w 470"/>
              <a:gd name="T121" fmla="*/ 4 h 272"/>
              <a:gd name="T122" fmla="*/ 338 w 470"/>
              <a:gd name="T123" fmla="*/ 4 h 272"/>
              <a:gd name="T124" fmla="*/ 433 w 470"/>
              <a:gd name="T125" fmla="*/ 6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0" h="272">
                <a:moveTo>
                  <a:pt x="470" y="6"/>
                </a:moveTo>
                <a:lnTo>
                  <a:pt x="470" y="41"/>
                </a:lnTo>
                <a:lnTo>
                  <a:pt x="470" y="63"/>
                </a:lnTo>
                <a:lnTo>
                  <a:pt x="470" y="76"/>
                </a:lnTo>
                <a:lnTo>
                  <a:pt x="470" y="95"/>
                </a:lnTo>
                <a:lnTo>
                  <a:pt x="470" y="127"/>
                </a:lnTo>
                <a:lnTo>
                  <a:pt x="470" y="147"/>
                </a:lnTo>
                <a:lnTo>
                  <a:pt x="470" y="166"/>
                </a:lnTo>
                <a:lnTo>
                  <a:pt x="470" y="173"/>
                </a:lnTo>
                <a:lnTo>
                  <a:pt x="470" y="178"/>
                </a:lnTo>
                <a:lnTo>
                  <a:pt x="469" y="182"/>
                </a:lnTo>
                <a:lnTo>
                  <a:pt x="469" y="185"/>
                </a:lnTo>
                <a:lnTo>
                  <a:pt x="469" y="191"/>
                </a:lnTo>
                <a:lnTo>
                  <a:pt x="467" y="194"/>
                </a:lnTo>
                <a:lnTo>
                  <a:pt x="467" y="196"/>
                </a:lnTo>
                <a:lnTo>
                  <a:pt x="467" y="198"/>
                </a:lnTo>
                <a:lnTo>
                  <a:pt x="467" y="199"/>
                </a:lnTo>
                <a:lnTo>
                  <a:pt x="466" y="201"/>
                </a:lnTo>
                <a:lnTo>
                  <a:pt x="465" y="202"/>
                </a:lnTo>
                <a:lnTo>
                  <a:pt x="463" y="204"/>
                </a:lnTo>
                <a:lnTo>
                  <a:pt x="459" y="205"/>
                </a:lnTo>
                <a:lnTo>
                  <a:pt x="456" y="207"/>
                </a:lnTo>
                <a:lnTo>
                  <a:pt x="453" y="207"/>
                </a:lnTo>
                <a:lnTo>
                  <a:pt x="450" y="207"/>
                </a:lnTo>
                <a:lnTo>
                  <a:pt x="446" y="207"/>
                </a:lnTo>
                <a:lnTo>
                  <a:pt x="440" y="207"/>
                </a:lnTo>
                <a:lnTo>
                  <a:pt x="433" y="207"/>
                </a:lnTo>
                <a:lnTo>
                  <a:pt x="370" y="205"/>
                </a:lnTo>
                <a:lnTo>
                  <a:pt x="363" y="204"/>
                </a:lnTo>
                <a:lnTo>
                  <a:pt x="355" y="204"/>
                </a:lnTo>
                <a:lnTo>
                  <a:pt x="353" y="205"/>
                </a:lnTo>
                <a:lnTo>
                  <a:pt x="350" y="205"/>
                </a:lnTo>
                <a:lnTo>
                  <a:pt x="348" y="205"/>
                </a:lnTo>
                <a:lnTo>
                  <a:pt x="347" y="207"/>
                </a:lnTo>
                <a:lnTo>
                  <a:pt x="344" y="207"/>
                </a:lnTo>
                <a:lnTo>
                  <a:pt x="344" y="208"/>
                </a:lnTo>
                <a:lnTo>
                  <a:pt x="342" y="208"/>
                </a:lnTo>
                <a:lnTo>
                  <a:pt x="341" y="210"/>
                </a:lnTo>
                <a:lnTo>
                  <a:pt x="339" y="211"/>
                </a:lnTo>
                <a:lnTo>
                  <a:pt x="339" y="212"/>
                </a:lnTo>
                <a:lnTo>
                  <a:pt x="338" y="215"/>
                </a:lnTo>
                <a:lnTo>
                  <a:pt x="337" y="217"/>
                </a:lnTo>
                <a:lnTo>
                  <a:pt x="337" y="220"/>
                </a:lnTo>
                <a:lnTo>
                  <a:pt x="337" y="223"/>
                </a:lnTo>
                <a:lnTo>
                  <a:pt x="337" y="226"/>
                </a:lnTo>
                <a:lnTo>
                  <a:pt x="335" y="231"/>
                </a:lnTo>
                <a:lnTo>
                  <a:pt x="335" y="247"/>
                </a:lnTo>
                <a:lnTo>
                  <a:pt x="334" y="250"/>
                </a:lnTo>
                <a:lnTo>
                  <a:pt x="334" y="253"/>
                </a:lnTo>
                <a:lnTo>
                  <a:pt x="334" y="256"/>
                </a:lnTo>
                <a:lnTo>
                  <a:pt x="334" y="259"/>
                </a:lnTo>
                <a:lnTo>
                  <a:pt x="332" y="262"/>
                </a:lnTo>
                <a:lnTo>
                  <a:pt x="332" y="263"/>
                </a:lnTo>
                <a:lnTo>
                  <a:pt x="331" y="265"/>
                </a:lnTo>
                <a:lnTo>
                  <a:pt x="331" y="266"/>
                </a:lnTo>
                <a:lnTo>
                  <a:pt x="329" y="266"/>
                </a:lnTo>
                <a:lnTo>
                  <a:pt x="328" y="268"/>
                </a:lnTo>
                <a:lnTo>
                  <a:pt x="328" y="268"/>
                </a:lnTo>
                <a:lnTo>
                  <a:pt x="326" y="269"/>
                </a:lnTo>
                <a:lnTo>
                  <a:pt x="323" y="269"/>
                </a:lnTo>
                <a:lnTo>
                  <a:pt x="322" y="271"/>
                </a:lnTo>
                <a:lnTo>
                  <a:pt x="318" y="271"/>
                </a:lnTo>
                <a:lnTo>
                  <a:pt x="315" y="272"/>
                </a:lnTo>
                <a:lnTo>
                  <a:pt x="310" y="272"/>
                </a:lnTo>
                <a:lnTo>
                  <a:pt x="302" y="272"/>
                </a:lnTo>
                <a:lnTo>
                  <a:pt x="262" y="271"/>
                </a:lnTo>
                <a:lnTo>
                  <a:pt x="249" y="271"/>
                </a:lnTo>
                <a:lnTo>
                  <a:pt x="178" y="269"/>
                </a:lnTo>
                <a:lnTo>
                  <a:pt x="70" y="268"/>
                </a:lnTo>
                <a:lnTo>
                  <a:pt x="59" y="268"/>
                </a:lnTo>
                <a:lnTo>
                  <a:pt x="37" y="268"/>
                </a:lnTo>
                <a:lnTo>
                  <a:pt x="30" y="268"/>
                </a:lnTo>
                <a:lnTo>
                  <a:pt x="24" y="268"/>
                </a:lnTo>
                <a:lnTo>
                  <a:pt x="19" y="268"/>
                </a:lnTo>
                <a:lnTo>
                  <a:pt x="13" y="268"/>
                </a:lnTo>
                <a:lnTo>
                  <a:pt x="13" y="268"/>
                </a:lnTo>
                <a:lnTo>
                  <a:pt x="11" y="266"/>
                </a:lnTo>
                <a:lnTo>
                  <a:pt x="8" y="265"/>
                </a:lnTo>
                <a:lnTo>
                  <a:pt x="6" y="263"/>
                </a:lnTo>
                <a:lnTo>
                  <a:pt x="5" y="262"/>
                </a:lnTo>
                <a:lnTo>
                  <a:pt x="3" y="260"/>
                </a:lnTo>
                <a:lnTo>
                  <a:pt x="3" y="259"/>
                </a:lnTo>
                <a:lnTo>
                  <a:pt x="2" y="255"/>
                </a:lnTo>
                <a:lnTo>
                  <a:pt x="2" y="252"/>
                </a:lnTo>
                <a:lnTo>
                  <a:pt x="2" y="249"/>
                </a:lnTo>
                <a:lnTo>
                  <a:pt x="0" y="244"/>
                </a:lnTo>
                <a:lnTo>
                  <a:pt x="0" y="237"/>
                </a:lnTo>
                <a:lnTo>
                  <a:pt x="0" y="227"/>
                </a:lnTo>
                <a:lnTo>
                  <a:pt x="0" y="211"/>
                </a:lnTo>
                <a:lnTo>
                  <a:pt x="2" y="180"/>
                </a:lnTo>
                <a:lnTo>
                  <a:pt x="3" y="140"/>
                </a:lnTo>
                <a:lnTo>
                  <a:pt x="5" y="100"/>
                </a:lnTo>
                <a:lnTo>
                  <a:pt x="5" y="77"/>
                </a:lnTo>
                <a:lnTo>
                  <a:pt x="5" y="42"/>
                </a:lnTo>
                <a:lnTo>
                  <a:pt x="5" y="35"/>
                </a:lnTo>
                <a:lnTo>
                  <a:pt x="5" y="31"/>
                </a:lnTo>
                <a:lnTo>
                  <a:pt x="6" y="23"/>
                </a:lnTo>
                <a:lnTo>
                  <a:pt x="6" y="19"/>
                </a:lnTo>
                <a:lnTo>
                  <a:pt x="8" y="15"/>
                </a:lnTo>
                <a:lnTo>
                  <a:pt x="8" y="13"/>
                </a:lnTo>
                <a:lnTo>
                  <a:pt x="8" y="12"/>
                </a:lnTo>
                <a:lnTo>
                  <a:pt x="9" y="9"/>
                </a:lnTo>
                <a:lnTo>
                  <a:pt x="9" y="7"/>
                </a:lnTo>
                <a:lnTo>
                  <a:pt x="11" y="6"/>
                </a:lnTo>
                <a:lnTo>
                  <a:pt x="12" y="4"/>
                </a:lnTo>
                <a:lnTo>
                  <a:pt x="13" y="3"/>
                </a:lnTo>
                <a:lnTo>
                  <a:pt x="13" y="3"/>
                </a:lnTo>
                <a:lnTo>
                  <a:pt x="15" y="2"/>
                </a:lnTo>
                <a:lnTo>
                  <a:pt x="16" y="2"/>
                </a:lnTo>
                <a:lnTo>
                  <a:pt x="19" y="2"/>
                </a:lnTo>
                <a:lnTo>
                  <a:pt x="22" y="0"/>
                </a:lnTo>
                <a:lnTo>
                  <a:pt x="27" y="0"/>
                </a:lnTo>
                <a:lnTo>
                  <a:pt x="32" y="0"/>
                </a:lnTo>
                <a:lnTo>
                  <a:pt x="59" y="2"/>
                </a:lnTo>
                <a:lnTo>
                  <a:pt x="69" y="2"/>
                </a:lnTo>
                <a:lnTo>
                  <a:pt x="110" y="2"/>
                </a:lnTo>
                <a:lnTo>
                  <a:pt x="139" y="2"/>
                </a:lnTo>
                <a:lnTo>
                  <a:pt x="153" y="2"/>
                </a:lnTo>
                <a:lnTo>
                  <a:pt x="192" y="3"/>
                </a:lnTo>
                <a:lnTo>
                  <a:pt x="208" y="3"/>
                </a:lnTo>
                <a:lnTo>
                  <a:pt x="242" y="3"/>
                </a:lnTo>
                <a:lnTo>
                  <a:pt x="277" y="4"/>
                </a:lnTo>
                <a:lnTo>
                  <a:pt x="316" y="4"/>
                </a:lnTo>
                <a:lnTo>
                  <a:pt x="338" y="4"/>
                </a:lnTo>
                <a:lnTo>
                  <a:pt x="382" y="6"/>
                </a:lnTo>
                <a:lnTo>
                  <a:pt x="433" y="6"/>
                </a:lnTo>
                <a:lnTo>
                  <a:pt x="470" y="6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Rusk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876800" y="3137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914900" y="2967473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Ladysmith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2540506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61"/>
          <p:cNvSpPr>
            <a:spLocks/>
          </p:cNvSpPr>
          <p:nvPr/>
        </p:nvSpPr>
        <p:spPr bwMode="auto">
          <a:xfrm>
            <a:off x="2133600" y="1066800"/>
            <a:ext cx="4888992" cy="4572000"/>
          </a:xfrm>
          <a:custGeom>
            <a:avLst/>
            <a:gdLst>
              <a:gd name="T0" fmla="*/ 299 w 401"/>
              <a:gd name="T1" fmla="*/ 10 h 375"/>
              <a:gd name="T2" fmla="*/ 305 w 401"/>
              <a:gd name="T3" fmla="*/ 20 h 375"/>
              <a:gd name="T4" fmla="*/ 312 w 401"/>
              <a:gd name="T5" fmla="*/ 26 h 375"/>
              <a:gd name="T6" fmla="*/ 326 w 401"/>
              <a:gd name="T7" fmla="*/ 36 h 375"/>
              <a:gd name="T8" fmla="*/ 329 w 401"/>
              <a:gd name="T9" fmla="*/ 39 h 375"/>
              <a:gd name="T10" fmla="*/ 329 w 401"/>
              <a:gd name="T11" fmla="*/ 48 h 375"/>
              <a:gd name="T12" fmla="*/ 334 w 401"/>
              <a:gd name="T13" fmla="*/ 52 h 375"/>
              <a:gd name="T14" fmla="*/ 347 w 401"/>
              <a:gd name="T15" fmla="*/ 55 h 375"/>
              <a:gd name="T16" fmla="*/ 369 w 401"/>
              <a:gd name="T17" fmla="*/ 57 h 375"/>
              <a:gd name="T18" fmla="*/ 388 w 401"/>
              <a:gd name="T19" fmla="*/ 59 h 375"/>
              <a:gd name="T20" fmla="*/ 395 w 401"/>
              <a:gd name="T21" fmla="*/ 64 h 375"/>
              <a:gd name="T22" fmla="*/ 398 w 401"/>
              <a:gd name="T23" fmla="*/ 70 h 375"/>
              <a:gd name="T24" fmla="*/ 399 w 401"/>
              <a:gd name="T25" fmla="*/ 80 h 375"/>
              <a:gd name="T26" fmla="*/ 401 w 401"/>
              <a:gd name="T27" fmla="*/ 107 h 375"/>
              <a:gd name="T28" fmla="*/ 399 w 401"/>
              <a:gd name="T29" fmla="*/ 173 h 375"/>
              <a:gd name="T30" fmla="*/ 399 w 401"/>
              <a:gd name="T31" fmla="*/ 190 h 375"/>
              <a:gd name="T32" fmla="*/ 395 w 401"/>
              <a:gd name="T33" fmla="*/ 201 h 375"/>
              <a:gd name="T34" fmla="*/ 389 w 401"/>
              <a:gd name="T35" fmla="*/ 208 h 375"/>
              <a:gd name="T36" fmla="*/ 376 w 401"/>
              <a:gd name="T37" fmla="*/ 214 h 375"/>
              <a:gd name="T38" fmla="*/ 360 w 401"/>
              <a:gd name="T39" fmla="*/ 219 h 375"/>
              <a:gd name="T40" fmla="*/ 353 w 401"/>
              <a:gd name="T41" fmla="*/ 224 h 375"/>
              <a:gd name="T42" fmla="*/ 344 w 401"/>
              <a:gd name="T43" fmla="*/ 235 h 375"/>
              <a:gd name="T44" fmla="*/ 335 w 401"/>
              <a:gd name="T45" fmla="*/ 249 h 375"/>
              <a:gd name="T46" fmla="*/ 334 w 401"/>
              <a:gd name="T47" fmla="*/ 257 h 375"/>
              <a:gd name="T48" fmla="*/ 332 w 401"/>
              <a:gd name="T49" fmla="*/ 269 h 375"/>
              <a:gd name="T50" fmla="*/ 332 w 401"/>
              <a:gd name="T51" fmla="*/ 281 h 375"/>
              <a:gd name="T52" fmla="*/ 329 w 401"/>
              <a:gd name="T53" fmla="*/ 288 h 375"/>
              <a:gd name="T54" fmla="*/ 325 w 401"/>
              <a:gd name="T55" fmla="*/ 294 h 375"/>
              <a:gd name="T56" fmla="*/ 313 w 401"/>
              <a:gd name="T57" fmla="*/ 302 h 375"/>
              <a:gd name="T58" fmla="*/ 293 w 401"/>
              <a:gd name="T59" fmla="*/ 313 h 375"/>
              <a:gd name="T60" fmla="*/ 283 w 401"/>
              <a:gd name="T61" fmla="*/ 318 h 375"/>
              <a:gd name="T62" fmla="*/ 265 w 401"/>
              <a:gd name="T63" fmla="*/ 334 h 375"/>
              <a:gd name="T64" fmla="*/ 255 w 401"/>
              <a:gd name="T65" fmla="*/ 340 h 375"/>
              <a:gd name="T66" fmla="*/ 239 w 401"/>
              <a:gd name="T67" fmla="*/ 346 h 375"/>
              <a:gd name="T68" fmla="*/ 225 w 401"/>
              <a:gd name="T69" fmla="*/ 347 h 375"/>
              <a:gd name="T70" fmla="*/ 194 w 401"/>
              <a:gd name="T71" fmla="*/ 345 h 375"/>
              <a:gd name="T72" fmla="*/ 179 w 401"/>
              <a:gd name="T73" fmla="*/ 346 h 375"/>
              <a:gd name="T74" fmla="*/ 168 w 401"/>
              <a:gd name="T75" fmla="*/ 352 h 375"/>
              <a:gd name="T76" fmla="*/ 153 w 401"/>
              <a:gd name="T77" fmla="*/ 365 h 375"/>
              <a:gd name="T78" fmla="*/ 143 w 401"/>
              <a:gd name="T79" fmla="*/ 374 h 375"/>
              <a:gd name="T80" fmla="*/ 137 w 401"/>
              <a:gd name="T81" fmla="*/ 375 h 375"/>
              <a:gd name="T82" fmla="*/ 123 w 401"/>
              <a:gd name="T83" fmla="*/ 371 h 375"/>
              <a:gd name="T84" fmla="*/ 86 w 401"/>
              <a:gd name="T85" fmla="*/ 368 h 375"/>
              <a:gd name="T86" fmla="*/ 76 w 401"/>
              <a:gd name="T87" fmla="*/ 366 h 375"/>
              <a:gd name="T88" fmla="*/ 72 w 401"/>
              <a:gd name="T89" fmla="*/ 363 h 375"/>
              <a:gd name="T90" fmla="*/ 69 w 401"/>
              <a:gd name="T91" fmla="*/ 356 h 375"/>
              <a:gd name="T92" fmla="*/ 67 w 401"/>
              <a:gd name="T93" fmla="*/ 337 h 375"/>
              <a:gd name="T94" fmla="*/ 69 w 401"/>
              <a:gd name="T95" fmla="*/ 222 h 375"/>
              <a:gd name="T96" fmla="*/ 69 w 401"/>
              <a:gd name="T97" fmla="*/ 91 h 375"/>
              <a:gd name="T98" fmla="*/ 67 w 401"/>
              <a:gd name="T99" fmla="*/ 78 h 375"/>
              <a:gd name="T100" fmla="*/ 63 w 401"/>
              <a:gd name="T101" fmla="*/ 71 h 375"/>
              <a:gd name="T102" fmla="*/ 56 w 401"/>
              <a:gd name="T103" fmla="*/ 68 h 375"/>
              <a:gd name="T104" fmla="*/ 44 w 401"/>
              <a:gd name="T105" fmla="*/ 67 h 375"/>
              <a:gd name="T106" fmla="*/ 16 w 401"/>
              <a:gd name="T107" fmla="*/ 67 h 375"/>
              <a:gd name="T108" fmla="*/ 9 w 401"/>
              <a:gd name="T109" fmla="*/ 64 h 375"/>
              <a:gd name="T110" fmla="*/ 3 w 401"/>
              <a:gd name="T111" fmla="*/ 57 h 375"/>
              <a:gd name="T112" fmla="*/ 2 w 401"/>
              <a:gd name="T113" fmla="*/ 48 h 375"/>
              <a:gd name="T114" fmla="*/ 0 w 401"/>
              <a:gd name="T115" fmla="*/ 30 h 375"/>
              <a:gd name="T116" fmla="*/ 2 w 401"/>
              <a:gd name="T117" fmla="*/ 13 h 375"/>
              <a:gd name="T118" fmla="*/ 8 w 401"/>
              <a:gd name="T119" fmla="*/ 4 h 375"/>
              <a:gd name="T120" fmla="*/ 16 w 401"/>
              <a:gd name="T121" fmla="*/ 0 h 375"/>
              <a:gd name="T122" fmla="*/ 35 w 401"/>
              <a:gd name="T123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1" h="375">
                <a:moveTo>
                  <a:pt x="294" y="0"/>
                </a:moveTo>
                <a:lnTo>
                  <a:pt x="296" y="1"/>
                </a:lnTo>
                <a:lnTo>
                  <a:pt x="297" y="9"/>
                </a:lnTo>
                <a:lnTo>
                  <a:pt x="299" y="10"/>
                </a:lnTo>
                <a:lnTo>
                  <a:pt x="300" y="13"/>
                </a:lnTo>
                <a:lnTo>
                  <a:pt x="302" y="14"/>
                </a:lnTo>
                <a:lnTo>
                  <a:pt x="303" y="17"/>
                </a:lnTo>
                <a:lnTo>
                  <a:pt x="305" y="20"/>
                </a:lnTo>
                <a:lnTo>
                  <a:pt x="306" y="22"/>
                </a:lnTo>
                <a:lnTo>
                  <a:pt x="307" y="23"/>
                </a:lnTo>
                <a:lnTo>
                  <a:pt x="309" y="25"/>
                </a:lnTo>
                <a:lnTo>
                  <a:pt x="312" y="26"/>
                </a:lnTo>
                <a:lnTo>
                  <a:pt x="316" y="29"/>
                </a:lnTo>
                <a:lnTo>
                  <a:pt x="323" y="33"/>
                </a:lnTo>
                <a:lnTo>
                  <a:pt x="325" y="35"/>
                </a:lnTo>
                <a:lnTo>
                  <a:pt x="326" y="36"/>
                </a:lnTo>
                <a:lnTo>
                  <a:pt x="328" y="36"/>
                </a:lnTo>
                <a:lnTo>
                  <a:pt x="328" y="38"/>
                </a:lnTo>
                <a:lnTo>
                  <a:pt x="328" y="39"/>
                </a:lnTo>
                <a:lnTo>
                  <a:pt x="329" y="39"/>
                </a:lnTo>
                <a:lnTo>
                  <a:pt x="329" y="42"/>
                </a:lnTo>
                <a:lnTo>
                  <a:pt x="329" y="46"/>
                </a:lnTo>
                <a:lnTo>
                  <a:pt x="329" y="48"/>
                </a:lnTo>
                <a:lnTo>
                  <a:pt x="329" y="48"/>
                </a:lnTo>
                <a:lnTo>
                  <a:pt x="331" y="49"/>
                </a:lnTo>
                <a:lnTo>
                  <a:pt x="331" y="51"/>
                </a:lnTo>
                <a:lnTo>
                  <a:pt x="332" y="52"/>
                </a:lnTo>
                <a:lnTo>
                  <a:pt x="334" y="52"/>
                </a:lnTo>
                <a:lnTo>
                  <a:pt x="337" y="54"/>
                </a:lnTo>
                <a:lnTo>
                  <a:pt x="339" y="55"/>
                </a:lnTo>
                <a:lnTo>
                  <a:pt x="344" y="55"/>
                </a:lnTo>
                <a:lnTo>
                  <a:pt x="347" y="55"/>
                </a:lnTo>
                <a:lnTo>
                  <a:pt x="350" y="57"/>
                </a:lnTo>
                <a:lnTo>
                  <a:pt x="360" y="57"/>
                </a:lnTo>
                <a:lnTo>
                  <a:pt x="364" y="57"/>
                </a:lnTo>
                <a:lnTo>
                  <a:pt x="369" y="57"/>
                </a:lnTo>
                <a:lnTo>
                  <a:pt x="380" y="58"/>
                </a:lnTo>
                <a:lnTo>
                  <a:pt x="383" y="59"/>
                </a:lnTo>
                <a:lnTo>
                  <a:pt x="386" y="59"/>
                </a:lnTo>
                <a:lnTo>
                  <a:pt x="388" y="59"/>
                </a:lnTo>
                <a:lnTo>
                  <a:pt x="389" y="61"/>
                </a:lnTo>
                <a:lnTo>
                  <a:pt x="392" y="61"/>
                </a:lnTo>
                <a:lnTo>
                  <a:pt x="393" y="62"/>
                </a:lnTo>
                <a:lnTo>
                  <a:pt x="395" y="64"/>
                </a:lnTo>
                <a:lnTo>
                  <a:pt x="395" y="65"/>
                </a:lnTo>
                <a:lnTo>
                  <a:pt x="396" y="65"/>
                </a:lnTo>
                <a:lnTo>
                  <a:pt x="398" y="68"/>
                </a:lnTo>
                <a:lnTo>
                  <a:pt x="398" y="70"/>
                </a:lnTo>
                <a:lnTo>
                  <a:pt x="399" y="71"/>
                </a:lnTo>
                <a:lnTo>
                  <a:pt x="399" y="74"/>
                </a:lnTo>
                <a:lnTo>
                  <a:pt x="399" y="77"/>
                </a:lnTo>
                <a:lnTo>
                  <a:pt x="399" y="80"/>
                </a:lnTo>
                <a:lnTo>
                  <a:pt x="399" y="83"/>
                </a:lnTo>
                <a:lnTo>
                  <a:pt x="399" y="89"/>
                </a:lnTo>
                <a:lnTo>
                  <a:pt x="401" y="97"/>
                </a:lnTo>
                <a:lnTo>
                  <a:pt x="401" y="107"/>
                </a:lnTo>
                <a:lnTo>
                  <a:pt x="399" y="132"/>
                </a:lnTo>
                <a:lnTo>
                  <a:pt x="399" y="158"/>
                </a:lnTo>
                <a:lnTo>
                  <a:pt x="399" y="167"/>
                </a:lnTo>
                <a:lnTo>
                  <a:pt x="399" y="173"/>
                </a:lnTo>
                <a:lnTo>
                  <a:pt x="399" y="180"/>
                </a:lnTo>
                <a:lnTo>
                  <a:pt x="399" y="185"/>
                </a:lnTo>
                <a:lnTo>
                  <a:pt x="399" y="187"/>
                </a:lnTo>
                <a:lnTo>
                  <a:pt x="399" y="190"/>
                </a:lnTo>
                <a:lnTo>
                  <a:pt x="399" y="193"/>
                </a:lnTo>
                <a:lnTo>
                  <a:pt x="398" y="198"/>
                </a:lnTo>
                <a:lnTo>
                  <a:pt x="396" y="199"/>
                </a:lnTo>
                <a:lnTo>
                  <a:pt x="395" y="201"/>
                </a:lnTo>
                <a:lnTo>
                  <a:pt x="393" y="202"/>
                </a:lnTo>
                <a:lnTo>
                  <a:pt x="392" y="203"/>
                </a:lnTo>
                <a:lnTo>
                  <a:pt x="390" y="206"/>
                </a:lnTo>
                <a:lnTo>
                  <a:pt x="389" y="208"/>
                </a:lnTo>
                <a:lnTo>
                  <a:pt x="388" y="209"/>
                </a:lnTo>
                <a:lnTo>
                  <a:pt x="383" y="211"/>
                </a:lnTo>
                <a:lnTo>
                  <a:pt x="380" y="212"/>
                </a:lnTo>
                <a:lnTo>
                  <a:pt x="376" y="214"/>
                </a:lnTo>
                <a:lnTo>
                  <a:pt x="372" y="215"/>
                </a:lnTo>
                <a:lnTo>
                  <a:pt x="364" y="218"/>
                </a:lnTo>
                <a:lnTo>
                  <a:pt x="363" y="218"/>
                </a:lnTo>
                <a:lnTo>
                  <a:pt x="360" y="219"/>
                </a:lnTo>
                <a:lnTo>
                  <a:pt x="358" y="221"/>
                </a:lnTo>
                <a:lnTo>
                  <a:pt x="357" y="222"/>
                </a:lnTo>
                <a:lnTo>
                  <a:pt x="354" y="222"/>
                </a:lnTo>
                <a:lnTo>
                  <a:pt x="353" y="224"/>
                </a:lnTo>
                <a:lnTo>
                  <a:pt x="351" y="225"/>
                </a:lnTo>
                <a:lnTo>
                  <a:pt x="348" y="228"/>
                </a:lnTo>
                <a:lnTo>
                  <a:pt x="347" y="231"/>
                </a:lnTo>
                <a:lnTo>
                  <a:pt x="344" y="235"/>
                </a:lnTo>
                <a:lnTo>
                  <a:pt x="339" y="243"/>
                </a:lnTo>
                <a:lnTo>
                  <a:pt x="338" y="246"/>
                </a:lnTo>
                <a:lnTo>
                  <a:pt x="337" y="247"/>
                </a:lnTo>
                <a:lnTo>
                  <a:pt x="335" y="249"/>
                </a:lnTo>
                <a:lnTo>
                  <a:pt x="335" y="251"/>
                </a:lnTo>
                <a:lnTo>
                  <a:pt x="334" y="253"/>
                </a:lnTo>
                <a:lnTo>
                  <a:pt x="334" y="256"/>
                </a:lnTo>
                <a:lnTo>
                  <a:pt x="334" y="257"/>
                </a:lnTo>
                <a:lnTo>
                  <a:pt x="332" y="259"/>
                </a:lnTo>
                <a:lnTo>
                  <a:pt x="332" y="260"/>
                </a:lnTo>
                <a:lnTo>
                  <a:pt x="332" y="263"/>
                </a:lnTo>
                <a:lnTo>
                  <a:pt x="332" y="269"/>
                </a:lnTo>
                <a:lnTo>
                  <a:pt x="332" y="273"/>
                </a:lnTo>
                <a:lnTo>
                  <a:pt x="332" y="275"/>
                </a:lnTo>
                <a:lnTo>
                  <a:pt x="332" y="278"/>
                </a:lnTo>
                <a:lnTo>
                  <a:pt x="332" y="281"/>
                </a:lnTo>
                <a:lnTo>
                  <a:pt x="331" y="282"/>
                </a:lnTo>
                <a:lnTo>
                  <a:pt x="331" y="283"/>
                </a:lnTo>
                <a:lnTo>
                  <a:pt x="329" y="286"/>
                </a:lnTo>
                <a:lnTo>
                  <a:pt x="329" y="288"/>
                </a:lnTo>
                <a:lnTo>
                  <a:pt x="328" y="289"/>
                </a:lnTo>
                <a:lnTo>
                  <a:pt x="328" y="292"/>
                </a:lnTo>
                <a:lnTo>
                  <a:pt x="325" y="292"/>
                </a:lnTo>
                <a:lnTo>
                  <a:pt x="325" y="294"/>
                </a:lnTo>
                <a:lnTo>
                  <a:pt x="322" y="295"/>
                </a:lnTo>
                <a:lnTo>
                  <a:pt x="319" y="298"/>
                </a:lnTo>
                <a:lnTo>
                  <a:pt x="316" y="301"/>
                </a:lnTo>
                <a:lnTo>
                  <a:pt x="313" y="302"/>
                </a:lnTo>
                <a:lnTo>
                  <a:pt x="307" y="305"/>
                </a:lnTo>
                <a:lnTo>
                  <a:pt x="305" y="307"/>
                </a:lnTo>
                <a:lnTo>
                  <a:pt x="300" y="308"/>
                </a:lnTo>
                <a:lnTo>
                  <a:pt x="293" y="313"/>
                </a:lnTo>
                <a:lnTo>
                  <a:pt x="289" y="314"/>
                </a:lnTo>
                <a:lnTo>
                  <a:pt x="287" y="315"/>
                </a:lnTo>
                <a:lnTo>
                  <a:pt x="284" y="317"/>
                </a:lnTo>
                <a:lnTo>
                  <a:pt x="283" y="318"/>
                </a:lnTo>
                <a:lnTo>
                  <a:pt x="278" y="323"/>
                </a:lnTo>
                <a:lnTo>
                  <a:pt x="271" y="329"/>
                </a:lnTo>
                <a:lnTo>
                  <a:pt x="268" y="331"/>
                </a:lnTo>
                <a:lnTo>
                  <a:pt x="265" y="334"/>
                </a:lnTo>
                <a:lnTo>
                  <a:pt x="264" y="336"/>
                </a:lnTo>
                <a:lnTo>
                  <a:pt x="261" y="337"/>
                </a:lnTo>
                <a:lnTo>
                  <a:pt x="258" y="339"/>
                </a:lnTo>
                <a:lnTo>
                  <a:pt x="255" y="340"/>
                </a:lnTo>
                <a:lnTo>
                  <a:pt x="254" y="342"/>
                </a:lnTo>
                <a:lnTo>
                  <a:pt x="252" y="342"/>
                </a:lnTo>
                <a:lnTo>
                  <a:pt x="249" y="343"/>
                </a:lnTo>
                <a:lnTo>
                  <a:pt x="239" y="346"/>
                </a:lnTo>
                <a:lnTo>
                  <a:pt x="235" y="346"/>
                </a:lnTo>
                <a:lnTo>
                  <a:pt x="232" y="347"/>
                </a:lnTo>
                <a:lnTo>
                  <a:pt x="229" y="347"/>
                </a:lnTo>
                <a:lnTo>
                  <a:pt x="225" y="347"/>
                </a:lnTo>
                <a:lnTo>
                  <a:pt x="222" y="347"/>
                </a:lnTo>
                <a:lnTo>
                  <a:pt x="216" y="347"/>
                </a:lnTo>
                <a:lnTo>
                  <a:pt x="203" y="346"/>
                </a:lnTo>
                <a:lnTo>
                  <a:pt x="194" y="345"/>
                </a:lnTo>
                <a:lnTo>
                  <a:pt x="190" y="345"/>
                </a:lnTo>
                <a:lnTo>
                  <a:pt x="187" y="345"/>
                </a:lnTo>
                <a:lnTo>
                  <a:pt x="184" y="345"/>
                </a:lnTo>
                <a:lnTo>
                  <a:pt x="179" y="346"/>
                </a:lnTo>
                <a:lnTo>
                  <a:pt x="177" y="346"/>
                </a:lnTo>
                <a:lnTo>
                  <a:pt x="174" y="347"/>
                </a:lnTo>
                <a:lnTo>
                  <a:pt x="171" y="349"/>
                </a:lnTo>
                <a:lnTo>
                  <a:pt x="168" y="352"/>
                </a:lnTo>
                <a:lnTo>
                  <a:pt x="163" y="353"/>
                </a:lnTo>
                <a:lnTo>
                  <a:pt x="161" y="356"/>
                </a:lnTo>
                <a:lnTo>
                  <a:pt x="156" y="362"/>
                </a:lnTo>
                <a:lnTo>
                  <a:pt x="153" y="365"/>
                </a:lnTo>
                <a:lnTo>
                  <a:pt x="147" y="369"/>
                </a:lnTo>
                <a:lnTo>
                  <a:pt x="146" y="372"/>
                </a:lnTo>
                <a:lnTo>
                  <a:pt x="145" y="374"/>
                </a:lnTo>
                <a:lnTo>
                  <a:pt x="143" y="374"/>
                </a:lnTo>
                <a:lnTo>
                  <a:pt x="142" y="375"/>
                </a:lnTo>
                <a:lnTo>
                  <a:pt x="140" y="375"/>
                </a:lnTo>
                <a:lnTo>
                  <a:pt x="139" y="375"/>
                </a:lnTo>
                <a:lnTo>
                  <a:pt x="137" y="375"/>
                </a:lnTo>
                <a:lnTo>
                  <a:pt x="136" y="375"/>
                </a:lnTo>
                <a:lnTo>
                  <a:pt x="133" y="374"/>
                </a:lnTo>
                <a:lnTo>
                  <a:pt x="127" y="372"/>
                </a:lnTo>
                <a:lnTo>
                  <a:pt x="123" y="371"/>
                </a:lnTo>
                <a:lnTo>
                  <a:pt x="99" y="368"/>
                </a:lnTo>
                <a:lnTo>
                  <a:pt x="96" y="368"/>
                </a:lnTo>
                <a:lnTo>
                  <a:pt x="91" y="368"/>
                </a:lnTo>
                <a:lnTo>
                  <a:pt x="86" y="368"/>
                </a:lnTo>
                <a:lnTo>
                  <a:pt x="80" y="368"/>
                </a:lnTo>
                <a:lnTo>
                  <a:pt x="79" y="368"/>
                </a:lnTo>
                <a:lnTo>
                  <a:pt x="78" y="368"/>
                </a:lnTo>
                <a:lnTo>
                  <a:pt x="76" y="366"/>
                </a:lnTo>
                <a:lnTo>
                  <a:pt x="75" y="366"/>
                </a:lnTo>
                <a:lnTo>
                  <a:pt x="73" y="365"/>
                </a:lnTo>
                <a:lnTo>
                  <a:pt x="72" y="365"/>
                </a:lnTo>
                <a:lnTo>
                  <a:pt x="72" y="363"/>
                </a:lnTo>
                <a:lnTo>
                  <a:pt x="70" y="362"/>
                </a:lnTo>
                <a:lnTo>
                  <a:pt x="70" y="362"/>
                </a:lnTo>
                <a:lnTo>
                  <a:pt x="69" y="359"/>
                </a:lnTo>
                <a:lnTo>
                  <a:pt x="69" y="356"/>
                </a:lnTo>
                <a:lnTo>
                  <a:pt x="67" y="353"/>
                </a:lnTo>
                <a:lnTo>
                  <a:pt x="67" y="349"/>
                </a:lnTo>
                <a:lnTo>
                  <a:pt x="67" y="343"/>
                </a:lnTo>
                <a:lnTo>
                  <a:pt x="67" y="337"/>
                </a:lnTo>
                <a:lnTo>
                  <a:pt x="67" y="330"/>
                </a:lnTo>
                <a:lnTo>
                  <a:pt x="67" y="321"/>
                </a:lnTo>
                <a:lnTo>
                  <a:pt x="67" y="257"/>
                </a:lnTo>
                <a:lnTo>
                  <a:pt x="69" y="222"/>
                </a:lnTo>
                <a:lnTo>
                  <a:pt x="69" y="180"/>
                </a:lnTo>
                <a:lnTo>
                  <a:pt x="69" y="112"/>
                </a:lnTo>
                <a:lnTo>
                  <a:pt x="69" y="100"/>
                </a:lnTo>
                <a:lnTo>
                  <a:pt x="69" y="91"/>
                </a:lnTo>
                <a:lnTo>
                  <a:pt x="67" y="86"/>
                </a:lnTo>
                <a:lnTo>
                  <a:pt x="67" y="83"/>
                </a:lnTo>
                <a:lnTo>
                  <a:pt x="67" y="81"/>
                </a:lnTo>
                <a:lnTo>
                  <a:pt x="67" y="78"/>
                </a:lnTo>
                <a:lnTo>
                  <a:pt x="66" y="75"/>
                </a:lnTo>
                <a:lnTo>
                  <a:pt x="64" y="74"/>
                </a:lnTo>
                <a:lnTo>
                  <a:pt x="64" y="73"/>
                </a:lnTo>
                <a:lnTo>
                  <a:pt x="63" y="71"/>
                </a:lnTo>
                <a:lnTo>
                  <a:pt x="60" y="70"/>
                </a:lnTo>
                <a:lnTo>
                  <a:pt x="59" y="68"/>
                </a:lnTo>
                <a:lnTo>
                  <a:pt x="57" y="68"/>
                </a:lnTo>
                <a:lnTo>
                  <a:pt x="56" y="68"/>
                </a:lnTo>
                <a:lnTo>
                  <a:pt x="53" y="67"/>
                </a:lnTo>
                <a:lnTo>
                  <a:pt x="51" y="67"/>
                </a:lnTo>
                <a:lnTo>
                  <a:pt x="48" y="67"/>
                </a:lnTo>
                <a:lnTo>
                  <a:pt x="44" y="67"/>
                </a:lnTo>
                <a:lnTo>
                  <a:pt x="31" y="67"/>
                </a:lnTo>
                <a:lnTo>
                  <a:pt x="25" y="67"/>
                </a:lnTo>
                <a:lnTo>
                  <a:pt x="19" y="67"/>
                </a:lnTo>
                <a:lnTo>
                  <a:pt x="16" y="67"/>
                </a:lnTo>
                <a:lnTo>
                  <a:pt x="15" y="65"/>
                </a:lnTo>
                <a:lnTo>
                  <a:pt x="12" y="64"/>
                </a:lnTo>
                <a:lnTo>
                  <a:pt x="11" y="64"/>
                </a:lnTo>
                <a:lnTo>
                  <a:pt x="9" y="64"/>
                </a:lnTo>
                <a:lnTo>
                  <a:pt x="8" y="62"/>
                </a:lnTo>
                <a:lnTo>
                  <a:pt x="6" y="61"/>
                </a:lnTo>
                <a:lnTo>
                  <a:pt x="5" y="58"/>
                </a:lnTo>
                <a:lnTo>
                  <a:pt x="3" y="57"/>
                </a:lnTo>
                <a:lnTo>
                  <a:pt x="3" y="54"/>
                </a:lnTo>
                <a:lnTo>
                  <a:pt x="2" y="51"/>
                </a:lnTo>
                <a:lnTo>
                  <a:pt x="2" y="49"/>
                </a:lnTo>
                <a:lnTo>
                  <a:pt x="2" y="48"/>
                </a:lnTo>
                <a:lnTo>
                  <a:pt x="2" y="45"/>
                </a:lnTo>
                <a:lnTo>
                  <a:pt x="0" y="39"/>
                </a:lnTo>
                <a:lnTo>
                  <a:pt x="0" y="33"/>
                </a:lnTo>
                <a:lnTo>
                  <a:pt x="0" y="30"/>
                </a:lnTo>
                <a:lnTo>
                  <a:pt x="0" y="23"/>
                </a:lnTo>
                <a:lnTo>
                  <a:pt x="2" y="19"/>
                </a:lnTo>
                <a:lnTo>
                  <a:pt x="2" y="16"/>
                </a:lnTo>
                <a:lnTo>
                  <a:pt x="2" y="13"/>
                </a:lnTo>
                <a:lnTo>
                  <a:pt x="3" y="11"/>
                </a:lnTo>
                <a:lnTo>
                  <a:pt x="3" y="9"/>
                </a:lnTo>
                <a:lnTo>
                  <a:pt x="5" y="7"/>
                </a:lnTo>
                <a:lnTo>
                  <a:pt x="8" y="4"/>
                </a:lnTo>
                <a:lnTo>
                  <a:pt x="9" y="3"/>
                </a:lnTo>
                <a:lnTo>
                  <a:pt x="12" y="1"/>
                </a:lnTo>
                <a:lnTo>
                  <a:pt x="14" y="1"/>
                </a:lnTo>
                <a:lnTo>
                  <a:pt x="16" y="0"/>
                </a:lnTo>
                <a:lnTo>
                  <a:pt x="19" y="0"/>
                </a:lnTo>
                <a:lnTo>
                  <a:pt x="27" y="0"/>
                </a:lnTo>
                <a:lnTo>
                  <a:pt x="30" y="0"/>
                </a:lnTo>
                <a:lnTo>
                  <a:pt x="35" y="0"/>
                </a:lnTo>
                <a:lnTo>
                  <a:pt x="50" y="0"/>
                </a:lnTo>
                <a:lnTo>
                  <a:pt x="211" y="0"/>
                </a:lnTo>
                <a:lnTo>
                  <a:pt x="294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Sauk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905500" y="231528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Baraboo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8674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2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62"/>
          <p:cNvSpPr>
            <a:spLocks/>
          </p:cNvSpPr>
          <p:nvPr/>
        </p:nvSpPr>
        <p:spPr bwMode="auto">
          <a:xfrm>
            <a:off x="2590800" y="1219200"/>
            <a:ext cx="4222176" cy="4234525"/>
          </a:xfrm>
          <a:custGeom>
            <a:avLst/>
            <a:gdLst>
              <a:gd name="T0" fmla="*/ 143 w 342"/>
              <a:gd name="T1" fmla="*/ 4 h 343"/>
              <a:gd name="T2" fmla="*/ 283 w 342"/>
              <a:gd name="T3" fmla="*/ 9 h 343"/>
              <a:gd name="T4" fmla="*/ 315 w 342"/>
              <a:gd name="T5" fmla="*/ 9 h 343"/>
              <a:gd name="T6" fmla="*/ 325 w 342"/>
              <a:gd name="T7" fmla="*/ 10 h 343"/>
              <a:gd name="T8" fmla="*/ 331 w 342"/>
              <a:gd name="T9" fmla="*/ 12 h 343"/>
              <a:gd name="T10" fmla="*/ 335 w 342"/>
              <a:gd name="T11" fmla="*/ 13 h 343"/>
              <a:gd name="T12" fmla="*/ 338 w 342"/>
              <a:gd name="T13" fmla="*/ 16 h 343"/>
              <a:gd name="T14" fmla="*/ 339 w 342"/>
              <a:gd name="T15" fmla="*/ 19 h 343"/>
              <a:gd name="T16" fmla="*/ 341 w 342"/>
              <a:gd name="T17" fmla="*/ 23 h 343"/>
              <a:gd name="T18" fmla="*/ 342 w 342"/>
              <a:gd name="T19" fmla="*/ 29 h 343"/>
              <a:gd name="T20" fmla="*/ 342 w 342"/>
              <a:gd name="T21" fmla="*/ 41 h 343"/>
              <a:gd name="T22" fmla="*/ 342 w 342"/>
              <a:gd name="T23" fmla="*/ 61 h 343"/>
              <a:gd name="T24" fmla="*/ 339 w 342"/>
              <a:gd name="T25" fmla="*/ 128 h 343"/>
              <a:gd name="T26" fmla="*/ 338 w 342"/>
              <a:gd name="T27" fmla="*/ 212 h 343"/>
              <a:gd name="T28" fmla="*/ 336 w 342"/>
              <a:gd name="T29" fmla="*/ 298 h 343"/>
              <a:gd name="T30" fmla="*/ 336 w 342"/>
              <a:gd name="T31" fmla="*/ 314 h 343"/>
              <a:gd name="T32" fmla="*/ 335 w 342"/>
              <a:gd name="T33" fmla="*/ 321 h 343"/>
              <a:gd name="T34" fmla="*/ 333 w 342"/>
              <a:gd name="T35" fmla="*/ 329 h 343"/>
              <a:gd name="T36" fmla="*/ 332 w 342"/>
              <a:gd name="T37" fmla="*/ 336 h 343"/>
              <a:gd name="T38" fmla="*/ 328 w 342"/>
              <a:gd name="T39" fmla="*/ 339 h 343"/>
              <a:gd name="T40" fmla="*/ 323 w 342"/>
              <a:gd name="T41" fmla="*/ 342 h 343"/>
              <a:gd name="T42" fmla="*/ 316 w 342"/>
              <a:gd name="T43" fmla="*/ 343 h 343"/>
              <a:gd name="T44" fmla="*/ 303 w 342"/>
              <a:gd name="T45" fmla="*/ 342 h 343"/>
              <a:gd name="T46" fmla="*/ 267 w 342"/>
              <a:gd name="T47" fmla="*/ 340 h 343"/>
              <a:gd name="T48" fmla="*/ 235 w 342"/>
              <a:gd name="T49" fmla="*/ 339 h 343"/>
              <a:gd name="T50" fmla="*/ 88 w 342"/>
              <a:gd name="T51" fmla="*/ 336 h 343"/>
              <a:gd name="T52" fmla="*/ 25 w 342"/>
              <a:gd name="T53" fmla="*/ 334 h 343"/>
              <a:gd name="T54" fmla="*/ 16 w 342"/>
              <a:gd name="T55" fmla="*/ 333 h 343"/>
              <a:gd name="T56" fmla="*/ 10 w 342"/>
              <a:gd name="T57" fmla="*/ 332 h 343"/>
              <a:gd name="T58" fmla="*/ 5 w 342"/>
              <a:gd name="T59" fmla="*/ 329 h 343"/>
              <a:gd name="T60" fmla="*/ 3 w 342"/>
              <a:gd name="T61" fmla="*/ 327 h 343"/>
              <a:gd name="T62" fmla="*/ 2 w 342"/>
              <a:gd name="T63" fmla="*/ 324 h 343"/>
              <a:gd name="T64" fmla="*/ 0 w 342"/>
              <a:gd name="T65" fmla="*/ 318 h 343"/>
              <a:gd name="T66" fmla="*/ 0 w 342"/>
              <a:gd name="T67" fmla="*/ 311 h 343"/>
              <a:gd name="T68" fmla="*/ 0 w 342"/>
              <a:gd name="T69" fmla="*/ 300 h 343"/>
              <a:gd name="T70" fmla="*/ 0 w 342"/>
              <a:gd name="T71" fmla="*/ 273 h 343"/>
              <a:gd name="T72" fmla="*/ 5 w 342"/>
              <a:gd name="T73" fmla="*/ 128 h 343"/>
              <a:gd name="T74" fmla="*/ 8 w 342"/>
              <a:gd name="T75" fmla="*/ 39 h 343"/>
              <a:gd name="T76" fmla="*/ 9 w 342"/>
              <a:gd name="T77" fmla="*/ 23 h 343"/>
              <a:gd name="T78" fmla="*/ 9 w 342"/>
              <a:gd name="T79" fmla="*/ 17 h 343"/>
              <a:gd name="T80" fmla="*/ 10 w 342"/>
              <a:gd name="T81" fmla="*/ 12 h 343"/>
              <a:gd name="T82" fmla="*/ 13 w 342"/>
              <a:gd name="T83" fmla="*/ 6 h 343"/>
              <a:gd name="T84" fmla="*/ 18 w 342"/>
              <a:gd name="T85" fmla="*/ 3 h 343"/>
              <a:gd name="T86" fmla="*/ 24 w 342"/>
              <a:gd name="T87" fmla="*/ 0 h 343"/>
              <a:gd name="T88" fmla="*/ 29 w 342"/>
              <a:gd name="T89" fmla="*/ 0 h 343"/>
              <a:gd name="T90" fmla="*/ 38 w 342"/>
              <a:gd name="T91" fmla="*/ 0 h 343"/>
              <a:gd name="T92" fmla="*/ 73 w 342"/>
              <a:gd name="T93" fmla="*/ 3 h 343"/>
              <a:gd name="T94" fmla="*/ 76 w 342"/>
              <a:gd name="T95" fmla="*/ 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2" h="343">
                <a:moveTo>
                  <a:pt x="76" y="3"/>
                </a:moveTo>
                <a:lnTo>
                  <a:pt x="143" y="4"/>
                </a:lnTo>
                <a:lnTo>
                  <a:pt x="198" y="6"/>
                </a:lnTo>
                <a:lnTo>
                  <a:pt x="283" y="9"/>
                </a:lnTo>
                <a:lnTo>
                  <a:pt x="310" y="9"/>
                </a:lnTo>
                <a:lnTo>
                  <a:pt x="315" y="9"/>
                </a:lnTo>
                <a:lnTo>
                  <a:pt x="320" y="9"/>
                </a:lnTo>
                <a:lnTo>
                  <a:pt x="325" y="10"/>
                </a:lnTo>
                <a:lnTo>
                  <a:pt x="328" y="10"/>
                </a:lnTo>
                <a:lnTo>
                  <a:pt x="331" y="12"/>
                </a:lnTo>
                <a:lnTo>
                  <a:pt x="332" y="12"/>
                </a:lnTo>
                <a:lnTo>
                  <a:pt x="335" y="13"/>
                </a:lnTo>
                <a:lnTo>
                  <a:pt x="336" y="14"/>
                </a:lnTo>
                <a:lnTo>
                  <a:pt x="338" y="16"/>
                </a:lnTo>
                <a:lnTo>
                  <a:pt x="339" y="17"/>
                </a:lnTo>
                <a:lnTo>
                  <a:pt x="339" y="19"/>
                </a:lnTo>
                <a:lnTo>
                  <a:pt x="341" y="22"/>
                </a:lnTo>
                <a:lnTo>
                  <a:pt x="341" y="23"/>
                </a:lnTo>
                <a:lnTo>
                  <a:pt x="341" y="25"/>
                </a:lnTo>
                <a:lnTo>
                  <a:pt x="342" y="29"/>
                </a:lnTo>
                <a:lnTo>
                  <a:pt x="342" y="33"/>
                </a:lnTo>
                <a:lnTo>
                  <a:pt x="342" y="41"/>
                </a:lnTo>
                <a:lnTo>
                  <a:pt x="342" y="49"/>
                </a:lnTo>
                <a:lnTo>
                  <a:pt x="342" y="61"/>
                </a:lnTo>
                <a:lnTo>
                  <a:pt x="341" y="86"/>
                </a:lnTo>
                <a:lnTo>
                  <a:pt x="339" y="128"/>
                </a:lnTo>
                <a:lnTo>
                  <a:pt x="338" y="183"/>
                </a:lnTo>
                <a:lnTo>
                  <a:pt x="338" y="212"/>
                </a:lnTo>
                <a:lnTo>
                  <a:pt x="336" y="291"/>
                </a:lnTo>
                <a:lnTo>
                  <a:pt x="336" y="298"/>
                </a:lnTo>
                <a:lnTo>
                  <a:pt x="336" y="308"/>
                </a:lnTo>
                <a:lnTo>
                  <a:pt x="336" y="314"/>
                </a:lnTo>
                <a:lnTo>
                  <a:pt x="335" y="317"/>
                </a:lnTo>
                <a:lnTo>
                  <a:pt x="335" y="321"/>
                </a:lnTo>
                <a:lnTo>
                  <a:pt x="335" y="326"/>
                </a:lnTo>
                <a:lnTo>
                  <a:pt x="333" y="329"/>
                </a:lnTo>
                <a:lnTo>
                  <a:pt x="333" y="333"/>
                </a:lnTo>
                <a:lnTo>
                  <a:pt x="332" y="336"/>
                </a:lnTo>
                <a:lnTo>
                  <a:pt x="331" y="337"/>
                </a:lnTo>
                <a:lnTo>
                  <a:pt x="328" y="339"/>
                </a:lnTo>
                <a:lnTo>
                  <a:pt x="326" y="340"/>
                </a:lnTo>
                <a:lnTo>
                  <a:pt x="323" y="342"/>
                </a:lnTo>
                <a:lnTo>
                  <a:pt x="320" y="342"/>
                </a:lnTo>
                <a:lnTo>
                  <a:pt x="316" y="343"/>
                </a:lnTo>
                <a:lnTo>
                  <a:pt x="312" y="343"/>
                </a:lnTo>
                <a:lnTo>
                  <a:pt x="303" y="342"/>
                </a:lnTo>
                <a:lnTo>
                  <a:pt x="281" y="342"/>
                </a:lnTo>
                <a:lnTo>
                  <a:pt x="267" y="340"/>
                </a:lnTo>
                <a:lnTo>
                  <a:pt x="251" y="340"/>
                </a:lnTo>
                <a:lnTo>
                  <a:pt x="235" y="339"/>
                </a:lnTo>
                <a:lnTo>
                  <a:pt x="185" y="339"/>
                </a:lnTo>
                <a:lnTo>
                  <a:pt x="88" y="336"/>
                </a:lnTo>
                <a:lnTo>
                  <a:pt x="31" y="334"/>
                </a:lnTo>
                <a:lnTo>
                  <a:pt x="25" y="334"/>
                </a:lnTo>
                <a:lnTo>
                  <a:pt x="21" y="334"/>
                </a:lnTo>
                <a:lnTo>
                  <a:pt x="16" y="333"/>
                </a:lnTo>
                <a:lnTo>
                  <a:pt x="12" y="333"/>
                </a:lnTo>
                <a:lnTo>
                  <a:pt x="10" y="332"/>
                </a:lnTo>
                <a:lnTo>
                  <a:pt x="8" y="330"/>
                </a:lnTo>
                <a:lnTo>
                  <a:pt x="5" y="329"/>
                </a:lnTo>
                <a:lnTo>
                  <a:pt x="5" y="327"/>
                </a:lnTo>
                <a:lnTo>
                  <a:pt x="3" y="327"/>
                </a:lnTo>
                <a:lnTo>
                  <a:pt x="3" y="326"/>
                </a:lnTo>
                <a:lnTo>
                  <a:pt x="2" y="324"/>
                </a:lnTo>
                <a:lnTo>
                  <a:pt x="2" y="321"/>
                </a:lnTo>
                <a:lnTo>
                  <a:pt x="0" y="318"/>
                </a:lnTo>
                <a:lnTo>
                  <a:pt x="0" y="314"/>
                </a:lnTo>
                <a:lnTo>
                  <a:pt x="0" y="311"/>
                </a:lnTo>
                <a:lnTo>
                  <a:pt x="0" y="307"/>
                </a:lnTo>
                <a:lnTo>
                  <a:pt x="0" y="300"/>
                </a:lnTo>
                <a:lnTo>
                  <a:pt x="0" y="292"/>
                </a:lnTo>
                <a:lnTo>
                  <a:pt x="0" y="273"/>
                </a:lnTo>
                <a:lnTo>
                  <a:pt x="3" y="188"/>
                </a:lnTo>
                <a:lnTo>
                  <a:pt x="5" y="128"/>
                </a:lnTo>
                <a:lnTo>
                  <a:pt x="6" y="90"/>
                </a:lnTo>
                <a:lnTo>
                  <a:pt x="8" y="39"/>
                </a:lnTo>
                <a:lnTo>
                  <a:pt x="9" y="32"/>
                </a:lnTo>
                <a:lnTo>
                  <a:pt x="9" y="23"/>
                </a:lnTo>
                <a:lnTo>
                  <a:pt x="9" y="20"/>
                </a:lnTo>
                <a:lnTo>
                  <a:pt x="9" y="17"/>
                </a:lnTo>
                <a:lnTo>
                  <a:pt x="10" y="14"/>
                </a:lnTo>
                <a:lnTo>
                  <a:pt x="10" y="12"/>
                </a:lnTo>
                <a:lnTo>
                  <a:pt x="12" y="10"/>
                </a:lnTo>
                <a:lnTo>
                  <a:pt x="13" y="6"/>
                </a:lnTo>
                <a:lnTo>
                  <a:pt x="16" y="4"/>
                </a:lnTo>
                <a:lnTo>
                  <a:pt x="18" y="3"/>
                </a:lnTo>
                <a:lnTo>
                  <a:pt x="21" y="1"/>
                </a:lnTo>
                <a:lnTo>
                  <a:pt x="24" y="0"/>
                </a:lnTo>
                <a:lnTo>
                  <a:pt x="26" y="0"/>
                </a:lnTo>
                <a:lnTo>
                  <a:pt x="29" y="0"/>
                </a:lnTo>
                <a:lnTo>
                  <a:pt x="32" y="0"/>
                </a:lnTo>
                <a:lnTo>
                  <a:pt x="38" y="0"/>
                </a:lnTo>
                <a:lnTo>
                  <a:pt x="48" y="0"/>
                </a:lnTo>
                <a:lnTo>
                  <a:pt x="73" y="3"/>
                </a:lnTo>
                <a:lnTo>
                  <a:pt x="76" y="3"/>
                </a:lnTo>
                <a:lnTo>
                  <a:pt x="76" y="3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Barron County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46482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4136666" y="313506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Barron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1803193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2257425" y="1143000"/>
            <a:ext cx="4953000" cy="4295429"/>
          </a:xfrm>
          <a:custGeom>
            <a:avLst/>
            <a:gdLst>
              <a:gd name="T0" fmla="*/ 335 w 467"/>
              <a:gd name="T1" fmla="*/ 94 h 405"/>
              <a:gd name="T2" fmla="*/ 335 w 467"/>
              <a:gd name="T3" fmla="*/ 117 h 405"/>
              <a:gd name="T4" fmla="*/ 336 w 467"/>
              <a:gd name="T5" fmla="*/ 128 h 405"/>
              <a:gd name="T6" fmla="*/ 338 w 467"/>
              <a:gd name="T7" fmla="*/ 133 h 405"/>
              <a:gd name="T8" fmla="*/ 342 w 467"/>
              <a:gd name="T9" fmla="*/ 138 h 405"/>
              <a:gd name="T10" fmla="*/ 351 w 467"/>
              <a:gd name="T11" fmla="*/ 141 h 405"/>
              <a:gd name="T12" fmla="*/ 358 w 467"/>
              <a:gd name="T13" fmla="*/ 141 h 405"/>
              <a:gd name="T14" fmla="*/ 438 w 467"/>
              <a:gd name="T15" fmla="*/ 141 h 405"/>
              <a:gd name="T16" fmla="*/ 453 w 467"/>
              <a:gd name="T17" fmla="*/ 141 h 405"/>
              <a:gd name="T18" fmla="*/ 460 w 467"/>
              <a:gd name="T19" fmla="*/ 144 h 405"/>
              <a:gd name="T20" fmla="*/ 463 w 467"/>
              <a:gd name="T21" fmla="*/ 145 h 405"/>
              <a:gd name="T22" fmla="*/ 466 w 467"/>
              <a:gd name="T23" fmla="*/ 151 h 405"/>
              <a:gd name="T24" fmla="*/ 467 w 467"/>
              <a:gd name="T25" fmla="*/ 158 h 405"/>
              <a:gd name="T26" fmla="*/ 467 w 467"/>
              <a:gd name="T27" fmla="*/ 177 h 405"/>
              <a:gd name="T28" fmla="*/ 467 w 467"/>
              <a:gd name="T29" fmla="*/ 235 h 405"/>
              <a:gd name="T30" fmla="*/ 466 w 467"/>
              <a:gd name="T31" fmla="*/ 353 h 405"/>
              <a:gd name="T32" fmla="*/ 466 w 467"/>
              <a:gd name="T33" fmla="*/ 379 h 405"/>
              <a:gd name="T34" fmla="*/ 464 w 467"/>
              <a:gd name="T35" fmla="*/ 391 h 405"/>
              <a:gd name="T36" fmla="*/ 461 w 467"/>
              <a:gd name="T37" fmla="*/ 398 h 405"/>
              <a:gd name="T38" fmla="*/ 457 w 467"/>
              <a:gd name="T39" fmla="*/ 402 h 405"/>
              <a:gd name="T40" fmla="*/ 448 w 467"/>
              <a:gd name="T41" fmla="*/ 404 h 405"/>
              <a:gd name="T42" fmla="*/ 434 w 467"/>
              <a:gd name="T43" fmla="*/ 405 h 405"/>
              <a:gd name="T44" fmla="*/ 301 w 467"/>
              <a:gd name="T45" fmla="*/ 402 h 405"/>
              <a:gd name="T46" fmla="*/ 202 w 467"/>
              <a:gd name="T47" fmla="*/ 401 h 405"/>
              <a:gd name="T48" fmla="*/ 96 w 467"/>
              <a:gd name="T49" fmla="*/ 400 h 405"/>
              <a:gd name="T50" fmla="*/ 26 w 467"/>
              <a:gd name="T51" fmla="*/ 400 h 405"/>
              <a:gd name="T52" fmla="*/ 13 w 467"/>
              <a:gd name="T53" fmla="*/ 398 h 405"/>
              <a:gd name="T54" fmla="*/ 7 w 467"/>
              <a:gd name="T55" fmla="*/ 397 h 405"/>
              <a:gd name="T56" fmla="*/ 5 w 467"/>
              <a:gd name="T57" fmla="*/ 394 h 405"/>
              <a:gd name="T58" fmla="*/ 2 w 467"/>
              <a:gd name="T59" fmla="*/ 388 h 405"/>
              <a:gd name="T60" fmla="*/ 0 w 467"/>
              <a:gd name="T61" fmla="*/ 381 h 405"/>
              <a:gd name="T62" fmla="*/ 0 w 467"/>
              <a:gd name="T63" fmla="*/ 369 h 405"/>
              <a:gd name="T64" fmla="*/ 2 w 467"/>
              <a:gd name="T65" fmla="*/ 299 h 405"/>
              <a:gd name="T66" fmla="*/ 3 w 467"/>
              <a:gd name="T67" fmla="*/ 194 h 405"/>
              <a:gd name="T68" fmla="*/ 3 w 467"/>
              <a:gd name="T69" fmla="*/ 145 h 405"/>
              <a:gd name="T70" fmla="*/ 3 w 467"/>
              <a:gd name="T71" fmla="*/ 136 h 405"/>
              <a:gd name="T72" fmla="*/ 0 w 467"/>
              <a:gd name="T73" fmla="*/ 122 h 405"/>
              <a:gd name="T74" fmla="*/ 0 w 467"/>
              <a:gd name="T75" fmla="*/ 104 h 405"/>
              <a:gd name="T76" fmla="*/ 0 w 467"/>
              <a:gd name="T77" fmla="*/ 40 h 405"/>
              <a:gd name="T78" fmla="*/ 2 w 467"/>
              <a:gd name="T79" fmla="*/ 17 h 405"/>
              <a:gd name="T80" fmla="*/ 5 w 467"/>
              <a:gd name="T81" fmla="*/ 7 h 405"/>
              <a:gd name="T82" fmla="*/ 7 w 467"/>
              <a:gd name="T83" fmla="*/ 2 h 405"/>
              <a:gd name="T84" fmla="*/ 13 w 467"/>
              <a:gd name="T85" fmla="*/ 0 h 405"/>
              <a:gd name="T86" fmla="*/ 24 w 467"/>
              <a:gd name="T87" fmla="*/ 0 h 405"/>
              <a:gd name="T88" fmla="*/ 66 w 467"/>
              <a:gd name="T89" fmla="*/ 1 h 405"/>
              <a:gd name="T90" fmla="*/ 147 w 467"/>
              <a:gd name="T91" fmla="*/ 1 h 405"/>
              <a:gd name="T92" fmla="*/ 201 w 467"/>
              <a:gd name="T93" fmla="*/ 2 h 405"/>
              <a:gd name="T94" fmla="*/ 280 w 467"/>
              <a:gd name="T95" fmla="*/ 4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67" h="405">
                <a:moveTo>
                  <a:pt x="336" y="5"/>
                </a:moveTo>
                <a:lnTo>
                  <a:pt x="336" y="58"/>
                </a:lnTo>
                <a:lnTo>
                  <a:pt x="335" y="94"/>
                </a:lnTo>
                <a:lnTo>
                  <a:pt x="335" y="107"/>
                </a:lnTo>
                <a:lnTo>
                  <a:pt x="335" y="114"/>
                </a:lnTo>
                <a:lnTo>
                  <a:pt x="335" y="117"/>
                </a:lnTo>
                <a:lnTo>
                  <a:pt x="335" y="123"/>
                </a:lnTo>
                <a:lnTo>
                  <a:pt x="336" y="125"/>
                </a:lnTo>
                <a:lnTo>
                  <a:pt x="336" y="128"/>
                </a:lnTo>
                <a:lnTo>
                  <a:pt x="336" y="129"/>
                </a:lnTo>
                <a:lnTo>
                  <a:pt x="338" y="132"/>
                </a:lnTo>
                <a:lnTo>
                  <a:pt x="338" y="133"/>
                </a:lnTo>
                <a:lnTo>
                  <a:pt x="339" y="135"/>
                </a:lnTo>
                <a:lnTo>
                  <a:pt x="341" y="136"/>
                </a:lnTo>
                <a:lnTo>
                  <a:pt x="342" y="138"/>
                </a:lnTo>
                <a:lnTo>
                  <a:pt x="345" y="139"/>
                </a:lnTo>
                <a:lnTo>
                  <a:pt x="347" y="139"/>
                </a:lnTo>
                <a:lnTo>
                  <a:pt x="351" y="141"/>
                </a:lnTo>
                <a:lnTo>
                  <a:pt x="352" y="141"/>
                </a:lnTo>
                <a:lnTo>
                  <a:pt x="355" y="141"/>
                </a:lnTo>
                <a:lnTo>
                  <a:pt x="358" y="141"/>
                </a:lnTo>
                <a:lnTo>
                  <a:pt x="365" y="142"/>
                </a:lnTo>
                <a:lnTo>
                  <a:pt x="373" y="142"/>
                </a:lnTo>
                <a:lnTo>
                  <a:pt x="438" y="141"/>
                </a:lnTo>
                <a:lnTo>
                  <a:pt x="445" y="141"/>
                </a:lnTo>
                <a:lnTo>
                  <a:pt x="450" y="141"/>
                </a:lnTo>
                <a:lnTo>
                  <a:pt x="453" y="141"/>
                </a:lnTo>
                <a:lnTo>
                  <a:pt x="456" y="142"/>
                </a:lnTo>
                <a:lnTo>
                  <a:pt x="459" y="142"/>
                </a:lnTo>
                <a:lnTo>
                  <a:pt x="460" y="144"/>
                </a:lnTo>
                <a:lnTo>
                  <a:pt x="461" y="144"/>
                </a:lnTo>
                <a:lnTo>
                  <a:pt x="461" y="144"/>
                </a:lnTo>
                <a:lnTo>
                  <a:pt x="463" y="145"/>
                </a:lnTo>
                <a:lnTo>
                  <a:pt x="464" y="145"/>
                </a:lnTo>
                <a:lnTo>
                  <a:pt x="466" y="148"/>
                </a:lnTo>
                <a:lnTo>
                  <a:pt x="466" y="151"/>
                </a:lnTo>
                <a:lnTo>
                  <a:pt x="466" y="152"/>
                </a:lnTo>
                <a:lnTo>
                  <a:pt x="467" y="157"/>
                </a:lnTo>
                <a:lnTo>
                  <a:pt x="467" y="158"/>
                </a:lnTo>
                <a:lnTo>
                  <a:pt x="467" y="162"/>
                </a:lnTo>
                <a:lnTo>
                  <a:pt x="467" y="167"/>
                </a:lnTo>
                <a:lnTo>
                  <a:pt x="467" y="177"/>
                </a:lnTo>
                <a:lnTo>
                  <a:pt x="467" y="192"/>
                </a:lnTo>
                <a:lnTo>
                  <a:pt x="467" y="209"/>
                </a:lnTo>
                <a:lnTo>
                  <a:pt x="467" y="235"/>
                </a:lnTo>
                <a:lnTo>
                  <a:pt x="466" y="267"/>
                </a:lnTo>
                <a:lnTo>
                  <a:pt x="466" y="302"/>
                </a:lnTo>
                <a:lnTo>
                  <a:pt x="466" y="353"/>
                </a:lnTo>
                <a:lnTo>
                  <a:pt x="466" y="365"/>
                </a:lnTo>
                <a:lnTo>
                  <a:pt x="466" y="372"/>
                </a:lnTo>
                <a:lnTo>
                  <a:pt x="466" y="379"/>
                </a:lnTo>
                <a:lnTo>
                  <a:pt x="464" y="385"/>
                </a:lnTo>
                <a:lnTo>
                  <a:pt x="464" y="388"/>
                </a:lnTo>
                <a:lnTo>
                  <a:pt x="464" y="391"/>
                </a:lnTo>
                <a:lnTo>
                  <a:pt x="463" y="394"/>
                </a:lnTo>
                <a:lnTo>
                  <a:pt x="463" y="395"/>
                </a:lnTo>
                <a:lnTo>
                  <a:pt x="461" y="398"/>
                </a:lnTo>
                <a:lnTo>
                  <a:pt x="460" y="401"/>
                </a:lnTo>
                <a:lnTo>
                  <a:pt x="459" y="401"/>
                </a:lnTo>
                <a:lnTo>
                  <a:pt x="457" y="402"/>
                </a:lnTo>
                <a:lnTo>
                  <a:pt x="454" y="404"/>
                </a:lnTo>
                <a:lnTo>
                  <a:pt x="451" y="404"/>
                </a:lnTo>
                <a:lnTo>
                  <a:pt x="448" y="404"/>
                </a:lnTo>
                <a:lnTo>
                  <a:pt x="444" y="405"/>
                </a:lnTo>
                <a:lnTo>
                  <a:pt x="440" y="405"/>
                </a:lnTo>
                <a:lnTo>
                  <a:pt x="434" y="405"/>
                </a:lnTo>
                <a:lnTo>
                  <a:pt x="405" y="404"/>
                </a:lnTo>
                <a:lnTo>
                  <a:pt x="317" y="402"/>
                </a:lnTo>
                <a:lnTo>
                  <a:pt x="301" y="402"/>
                </a:lnTo>
                <a:lnTo>
                  <a:pt x="271" y="402"/>
                </a:lnTo>
                <a:lnTo>
                  <a:pt x="236" y="401"/>
                </a:lnTo>
                <a:lnTo>
                  <a:pt x="202" y="401"/>
                </a:lnTo>
                <a:lnTo>
                  <a:pt x="138" y="400"/>
                </a:lnTo>
                <a:lnTo>
                  <a:pt x="117" y="400"/>
                </a:lnTo>
                <a:lnTo>
                  <a:pt x="96" y="400"/>
                </a:lnTo>
                <a:lnTo>
                  <a:pt x="48" y="400"/>
                </a:lnTo>
                <a:lnTo>
                  <a:pt x="34" y="400"/>
                </a:lnTo>
                <a:lnTo>
                  <a:pt x="26" y="400"/>
                </a:lnTo>
                <a:lnTo>
                  <a:pt x="21" y="400"/>
                </a:lnTo>
                <a:lnTo>
                  <a:pt x="16" y="398"/>
                </a:lnTo>
                <a:lnTo>
                  <a:pt x="13" y="398"/>
                </a:lnTo>
                <a:lnTo>
                  <a:pt x="10" y="398"/>
                </a:lnTo>
                <a:lnTo>
                  <a:pt x="9" y="397"/>
                </a:lnTo>
                <a:lnTo>
                  <a:pt x="7" y="397"/>
                </a:lnTo>
                <a:lnTo>
                  <a:pt x="7" y="395"/>
                </a:lnTo>
                <a:lnTo>
                  <a:pt x="6" y="394"/>
                </a:lnTo>
                <a:lnTo>
                  <a:pt x="5" y="394"/>
                </a:lnTo>
                <a:lnTo>
                  <a:pt x="5" y="392"/>
                </a:lnTo>
                <a:lnTo>
                  <a:pt x="3" y="391"/>
                </a:lnTo>
                <a:lnTo>
                  <a:pt x="2" y="388"/>
                </a:lnTo>
                <a:lnTo>
                  <a:pt x="2" y="386"/>
                </a:lnTo>
                <a:lnTo>
                  <a:pt x="2" y="384"/>
                </a:lnTo>
                <a:lnTo>
                  <a:pt x="0" y="381"/>
                </a:lnTo>
                <a:lnTo>
                  <a:pt x="0" y="378"/>
                </a:lnTo>
                <a:lnTo>
                  <a:pt x="0" y="373"/>
                </a:lnTo>
                <a:lnTo>
                  <a:pt x="0" y="369"/>
                </a:lnTo>
                <a:lnTo>
                  <a:pt x="0" y="360"/>
                </a:lnTo>
                <a:lnTo>
                  <a:pt x="0" y="350"/>
                </a:lnTo>
                <a:lnTo>
                  <a:pt x="2" y="299"/>
                </a:lnTo>
                <a:lnTo>
                  <a:pt x="3" y="273"/>
                </a:lnTo>
                <a:lnTo>
                  <a:pt x="3" y="260"/>
                </a:lnTo>
                <a:lnTo>
                  <a:pt x="3" y="194"/>
                </a:lnTo>
                <a:lnTo>
                  <a:pt x="3" y="170"/>
                </a:lnTo>
                <a:lnTo>
                  <a:pt x="3" y="154"/>
                </a:lnTo>
                <a:lnTo>
                  <a:pt x="3" y="145"/>
                </a:lnTo>
                <a:lnTo>
                  <a:pt x="3" y="142"/>
                </a:lnTo>
                <a:lnTo>
                  <a:pt x="3" y="139"/>
                </a:lnTo>
                <a:lnTo>
                  <a:pt x="3" y="136"/>
                </a:lnTo>
                <a:lnTo>
                  <a:pt x="2" y="130"/>
                </a:lnTo>
                <a:lnTo>
                  <a:pt x="0" y="126"/>
                </a:lnTo>
                <a:lnTo>
                  <a:pt x="0" y="122"/>
                </a:lnTo>
                <a:lnTo>
                  <a:pt x="0" y="119"/>
                </a:lnTo>
                <a:lnTo>
                  <a:pt x="0" y="112"/>
                </a:lnTo>
                <a:lnTo>
                  <a:pt x="0" y="104"/>
                </a:lnTo>
                <a:lnTo>
                  <a:pt x="0" y="100"/>
                </a:lnTo>
                <a:lnTo>
                  <a:pt x="0" y="72"/>
                </a:lnTo>
                <a:lnTo>
                  <a:pt x="0" y="40"/>
                </a:lnTo>
                <a:lnTo>
                  <a:pt x="2" y="30"/>
                </a:lnTo>
                <a:lnTo>
                  <a:pt x="2" y="23"/>
                </a:lnTo>
                <a:lnTo>
                  <a:pt x="2" y="17"/>
                </a:lnTo>
                <a:lnTo>
                  <a:pt x="3" y="14"/>
                </a:lnTo>
                <a:lnTo>
                  <a:pt x="3" y="11"/>
                </a:lnTo>
                <a:lnTo>
                  <a:pt x="5" y="7"/>
                </a:lnTo>
                <a:lnTo>
                  <a:pt x="6" y="4"/>
                </a:lnTo>
                <a:lnTo>
                  <a:pt x="6" y="4"/>
                </a:lnTo>
                <a:lnTo>
                  <a:pt x="7" y="2"/>
                </a:lnTo>
                <a:lnTo>
                  <a:pt x="9" y="2"/>
                </a:lnTo>
                <a:lnTo>
                  <a:pt x="10" y="1"/>
                </a:lnTo>
                <a:lnTo>
                  <a:pt x="13" y="0"/>
                </a:lnTo>
                <a:lnTo>
                  <a:pt x="15" y="0"/>
                </a:lnTo>
                <a:lnTo>
                  <a:pt x="18" y="0"/>
                </a:lnTo>
                <a:lnTo>
                  <a:pt x="24" y="0"/>
                </a:lnTo>
                <a:lnTo>
                  <a:pt x="29" y="0"/>
                </a:lnTo>
                <a:lnTo>
                  <a:pt x="37" y="0"/>
                </a:lnTo>
                <a:lnTo>
                  <a:pt x="66" y="1"/>
                </a:lnTo>
                <a:lnTo>
                  <a:pt x="102" y="1"/>
                </a:lnTo>
                <a:lnTo>
                  <a:pt x="127" y="1"/>
                </a:lnTo>
                <a:lnTo>
                  <a:pt x="147" y="1"/>
                </a:lnTo>
                <a:lnTo>
                  <a:pt x="159" y="1"/>
                </a:lnTo>
                <a:lnTo>
                  <a:pt x="181" y="2"/>
                </a:lnTo>
                <a:lnTo>
                  <a:pt x="201" y="2"/>
                </a:lnTo>
                <a:lnTo>
                  <a:pt x="230" y="4"/>
                </a:lnTo>
                <a:lnTo>
                  <a:pt x="246" y="4"/>
                </a:lnTo>
                <a:lnTo>
                  <a:pt x="280" y="4"/>
                </a:lnTo>
                <a:lnTo>
                  <a:pt x="320" y="5"/>
                </a:lnTo>
                <a:lnTo>
                  <a:pt x="336" y="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Sawyer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26670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691714" y="216288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Hayward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7869072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Freeform 67"/>
          <p:cNvSpPr>
            <a:spLocks/>
          </p:cNvSpPr>
          <p:nvPr/>
        </p:nvSpPr>
        <p:spPr bwMode="auto">
          <a:xfrm>
            <a:off x="1304925" y="1282700"/>
            <a:ext cx="6891207" cy="4267200"/>
          </a:xfrm>
          <a:custGeom>
            <a:avLst/>
            <a:gdLst>
              <a:gd name="T0" fmla="*/ 132 w 541"/>
              <a:gd name="T1" fmla="*/ 18 h 335"/>
              <a:gd name="T2" fmla="*/ 132 w 541"/>
              <a:gd name="T3" fmla="*/ 42 h 335"/>
              <a:gd name="T4" fmla="*/ 134 w 541"/>
              <a:gd name="T5" fmla="*/ 56 h 335"/>
              <a:gd name="T6" fmla="*/ 138 w 541"/>
              <a:gd name="T7" fmla="*/ 63 h 335"/>
              <a:gd name="T8" fmla="*/ 148 w 541"/>
              <a:gd name="T9" fmla="*/ 66 h 335"/>
              <a:gd name="T10" fmla="*/ 169 w 541"/>
              <a:gd name="T11" fmla="*/ 66 h 335"/>
              <a:gd name="T12" fmla="*/ 247 w 541"/>
              <a:gd name="T13" fmla="*/ 64 h 335"/>
              <a:gd name="T14" fmla="*/ 256 w 541"/>
              <a:gd name="T15" fmla="*/ 66 h 335"/>
              <a:gd name="T16" fmla="*/ 263 w 541"/>
              <a:gd name="T17" fmla="*/ 70 h 335"/>
              <a:gd name="T18" fmla="*/ 265 w 541"/>
              <a:gd name="T19" fmla="*/ 76 h 335"/>
              <a:gd name="T20" fmla="*/ 268 w 541"/>
              <a:gd name="T21" fmla="*/ 92 h 335"/>
              <a:gd name="T22" fmla="*/ 269 w 541"/>
              <a:gd name="T23" fmla="*/ 114 h 335"/>
              <a:gd name="T24" fmla="*/ 271 w 541"/>
              <a:gd name="T25" fmla="*/ 122 h 335"/>
              <a:gd name="T26" fmla="*/ 278 w 541"/>
              <a:gd name="T27" fmla="*/ 128 h 335"/>
              <a:gd name="T28" fmla="*/ 290 w 541"/>
              <a:gd name="T29" fmla="*/ 131 h 335"/>
              <a:gd name="T30" fmla="*/ 448 w 541"/>
              <a:gd name="T31" fmla="*/ 128 h 335"/>
              <a:gd name="T32" fmla="*/ 516 w 541"/>
              <a:gd name="T33" fmla="*/ 128 h 335"/>
              <a:gd name="T34" fmla="*/ 527 w 541"/>
              <a:gd name="T35" fmla="*/ 130 h 335"/>
              <a:gd name="T36" fmla="*/ 532 w 541"/>
              <a:gd name="T37" fmla="*/ 136 h 335"/>
              <a:gd name="T38" fmla="*/ 534 w 541"/>
              <a:gd name="T39" fmla="*/ 144 h 335"/>
              <a:gd name="T40" fmla="*/ 535 w 541"/>
              <a:gd name="T41" fmla="*/ 184 h 335"/>
              <a:gd name="T42" fmla="*/ 535 w 541"/>
              <a:gd name="T43" fmla="*/ 204 h 335"/>
              <a:gd name="T44" fmla="*/ 540 w 541"/>
              <a:gd name="T45" fmla="*/ 246 h 335"/>
              <a:gd name="T46" fmla="*/ 538 w 541"/>
              <a:gd name="T47" fmla="*/ 265 h 335"/>
              <a:gd name="T48" fmla="*/ 538 w 541"/>
              <a:gd name="T49" fmla="*/ 275 h 335"/>
              <a:gd name="T50" fmla="*/ 541 w 541"/>
              <a:gd name="T51" fmla="*/ 298 h 335"/>
              <a:gd name="T52" fmla="*/ 541 w 541"/>
              <a:gd name="T53" fmla="*/ 317 h 335"/>
              <a:gd name="T54" fmla="*/ 538 w 541"/>
              <a:gd name="T55" fmla="*/ 326 h 335"/>
              <a:gd name="T56" fmla="*/ 534 w 541"/>
              <a:gd name="T57" fmla="*/ 332 h 335"/>
              <a:gd name="T58" fmla="*/ 528 w 541"/>
              <a:gd name="T59" fmla="*/ 333 h 335"/>
              <a:gd name="T60" fmla="*/ 511 w 541"/>
              <a:gd name="T61" fmla="*/ 335 h 335"/>
              <a:gd name="T62" fmla="*/ 420 w 541"/>
              <a:gd name="T63" fmla="*/ 333 h 335"/>
              <a:gd name="T64" fmla="*/ 361 w 541"/>
              <a:gd name="T65" fmla="*/ 333 h 335"/>
              <a:gd name="T66" fmla="*/ 352 w 541"/>
              <a:gd name="T67" fmla="*/ 332 h 335"/>
              <a:gd name="T68" fmla="*/ 346 w 541"/>
              <a:gd name="T69" fmla="*/ 326 h 335"/>
              <a:gd name="T70" fmla="*/ 343 w 541"/>
              <a:gd name="T71" fmla="*/ 317 h 335"/>
              <a:gd name="T72" fmla="*/ 342 w 541"/>
              <a:gd name="T73" fmla="*/ 293 h 335"/>
              <a:gd name="T74" fmla="*/ 340 w 541"/>
              <a:gd name="T75" fmla="*/ 281 h 335"/>
              <a:gd name="T76" fmla="*/ 336 w 541"/>
              <a:gd name="T77" fmla="*/ 271 h 335"/>
              <a:gd name="T78" fmla="*/ 330 w 541"/>
              <a:gd name="T79" fmla="*/ 268 h 335"/>
              <a:gd name="T80" fmla="*/ 316 w 541"/>
              <a:gd name="T81" fmla="*/ 266 h 335"/>
              <a:gd name="T82" fmla="*/ 159 w 541"/>
              <a:gd name="T83" fmla="*/ 268 h 335"/>
              <a:gd name="T84" fmla="*/ 31 w 541"/>
              <a:gd name="T85" fmla="*/ 269 h 335"/>
              <a:gd name="T86" fmla="*/ 14 w 541"/>
              <a:gd name="T87" fmla="*/ 268 h 335"/>
              <a:gd name="T88" fmla="*/ 9 w 541"/>
              <a:gd name="T89" fmla="*/ 265 h 335"/>
              <a:gd name="T90" fmla="*/ 4 w 541"/>
              <a:gd name="T91" fmla="*/ 258 h 335"/>
              <a:gd name="T92" fmla="*/ 3 w 541"/>
              <a:gd name="T93" fmla="*/ 248 h 335"/>
              <a:gd name="T94" fmla="*/ 1 w 541"/>
              <a:gd name="T95" fmla="*/ 216 h 335"/>
              <a:gd name="T96" fmla="*/ 0 w 541"/>
              <a:gd name="T97" fmla="*/ 34 h 335"/>
              <a:gd name="T98" fmla="*/ 1 w 541"/>
              <a:gd name="T99" fmla="*/ 16 h 335"/>
              <a:gd name="T100" fmla="*/ 3 w 541"/>
              <a:gd name="T101" fmla="*/ 8 h 335"/>
              <a:gd name="T102" fmla="*/ 12 w 541"/>
              <a:gd name="T103" fmla="*/ 2 h 335"/>
              <a:gd name="T104" fmla="*/ 28 w 541"/>
              <a:gd name="T105" fmla="*/ 0 h 335"/>
              <a:gd name="T106" fmla="*/ 132 w 541"/>
              <a:gd name="T107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41" h="335">
                <a:moveTo>
                  <a:pt x="132" y="0"/>
                </a:moveTo>
                <a:lnTo>
                  <a:pt x="132" y="2"/>
                </a:lnTo>
                <a:lnTo>
                  <a:pt x="132" y="3"/>
                </a:lnTo>
                <a:lnTo>
                  <a:pt x="132" y="18"/>
                </a:lnTo>
                <a:lnTo>
                  <a:pt x="131" y="22"/>
                </a:lnTo>
                <a:lnTo>
                  <a:pt x="131" y="32"/>
                </a:lnTo>
                <a:lnTo>
                  <a:pt x="132" y="38"/>
                </a:lnTo>
                <a:lnTo>
                  <a:pt x="132" y="42"/>
                </a:lnTo>
                <a:lnTo>
                  <a:pt x="132" y="48"/>
                </a:lnTo>
                <a:lnTo>
                  <a:pt x="134" y="53"/>
                </a:lnTo>
                <a:lnTo>
                  <a:pt x="134" y="54"/>
                </a:lnTo>
                <a:lnTo>
                  <a:pt x="134" y="56"/>
                </a:lnTo>
                <a:lnTo>
                  <a:pt x="134" y="57"/>
                </a:lnTo>
                <a:lnTo>
                  <a:pt x="137" y="60"/>
                </a:lnTo>
                <a:lnTo>
                  <a:pt x="137" y="61"/>
                </a:lnTo>
                <a:lnTo>
                  <a:pt x="138" y="63"/>
                </a:lnTo>
                <a:lnTo>
                  <a:pt x="140" y="64"/>
                </a:lnTo>
                <a:lnTo>
                  <a:pt x="143" y="64"/>
                </a:lnTo>
                <a:lnTo>
                  <a:pt x="144" y="66"/>
                </a:lnTo>
                <a:lnTo>
                  <a:pt x="148" y="66"/>
                </a:lnTo>
                <a:lnTo>
                  <a:pt x="150" y="66"/>
                </a:lnTo>
                <a:lnTo>
                  <a:pt x="154" y="66"/>
                </a:lnTo>
                <a:lnTo>
                  <a:pt x="161" y="66"/>
                </a:lnTo>
                <a:lnTo>
                  <a:pt x="169" y="66"/>
                </a:lnTo>
                <a:lnTo>
                  <a:pt x="195" y="66"/>
                </a:lnTo>
                <a:lnTo>
                  <a:pt x="230" y="64"/>
                </a:lnTo>
                <a:lnTo>
                  <a:pt x="240" y="64"/>
                </a:lnTo>
                <a:lnTo>
                  <a:pt x="247" y="64"/>
                </a:lnTo>
                <a:lnTo>
                  <a:pt x="252" y="64"/>
                </a:lnTo>
                <a:lnTo>
                  <a:pt x="255" y="64"/>
                </a:lnTo>
                <a:lnTo>
                  <a:pt x="255" y="66"/>
                </a:lnTo>
                <a:lnTo>
                  <a:pt x="256" y="66"/>
                </a:lnTo>
                <a:lnTo>
                  <a:pt x="257" y="67"/>
                </a:lnTo>
                <a:lnTo>
                  <a:pt x="260" y="67"/>
                </a:lnTo>
                <a:lnTo>
                  <a:pt x="262" y="69"/>
                </a:lnTo>
                <a:lnTo>
                  <a:pt x="263" y="70"/>
                </a:lnTo>
                <a:lnTo>
                  <a:pt x="263" y="72"/>
                </a:lnTo>
                <a:lnTo>
                  <a:pt x="265" y="73"/>
                </a:lnTo>
                <a:lnTo>
                  <a:pt x="265" y="73"/>
                </a:lnTo>
                <a:lnTo>
                  <a:pt x="265" y="76"/>
                </a:lnTo>
                <a:lnTo>
                  <a:pt x="266" y="80"/>
                </a:lnTo>
                <a:lnTo>
                  <a:pt x="266" y="83"/>
                </a:lnTo>
                <a:lnTo>
                  <a:pt x="268" y="86"/>
                </a:lnTo>
                <a:lnTo>
                  <a:pt x="268" y="92"/>
                </a:lnTo>
                <a:lnTo>
                  <a:pt x="268" y="105"/>
                </a:lnTo>
                <a:lnTo>
                  <a:pt x="268" y="108"/>
                </a:lnTo>
                <a:lnTo>
                  <a:pt x="269" y="111"/>
                </a:lnTo>
                <a:lnTo>
                  <a:pt x="269" y="114"/>
                </a:lnTo>
                <a:lnTo>
                  <a:pt x="269" y="115"/>
                </a:lnTo>
                <a:lnTo>
                  <a:pt x="271" y="118"/>
                </a:lnTo>
                <a:lnTo>
                  <a:pt x="271" y="120"/>
                </a:lnTo>
                <a:lnTo>
                  <a:pt x="271" y="122"/>
                </a:lnTo>
                <a:lnTo>
                  <a:pt x="272" y="124"/>
                </a:lnTo>
                <a:lnTo>
                  <a:pt x="273" y="125"/>
                </a:lnTo>
                <a:lnTo>
                  <a:pt x="275" y="127"/>
                </a:lnTo>
                <a:lnTo>
                  <a:pt x="278" y="128"/>
                </a:lnTo>
                <a:lnTo>
                  <a:pt x="281" y="130"/>
                </a:lnTo>
                <a:lnTo>
                  <a:pt x="284" y="130"/>
                </a:lnTo>
                <a:lnTo>
                  <a:pt x="288" y="131"/>
                </a:lnTo>
                <a:lnTo>
                  <a:pt x="290" y="131"/>
                </a:lnTo>
                <a:lnTo>
                  <a:pt x="295" y="131"/>
                </a:lnTo>
                <a:lnTo>
                  <a:pt x="340" y="130"/>
                </a:lnTo>
                <a:lnTo>
                  <a:pt x="406" y="130"/>
                </a:lnTo>
                <a:lnTo>
                  <a:pt x="448" y="128"/>
                </a:lnTo>
                <a:lnTo>
                  <a:pt x="498" y="128"/>
                </a:lnTo>
                <a:lnTo>
                  <a:pt x="508" y="128"/>
                </a:lnTo>
                <a:lnTo>
                  <a:pt x="512" y="128"/>
                </a:lnTo>
                <a:lnTo>
                  <a:pt x="516" y="128"/>
                </a:lnTo>
                <a:lnTo>
                  <a:pt x="519" y="128"/>
                </a:lnTo>
                <a:lnTo>
                  <a:pt x="522" y="128"/>
                </a:lnTo>
                <a:lnTo>
                  <a:pt x="524" y="130"/>
                </a:lnTo>
                <a:lnTo>
                  <a:pt x="527" y="130"/>
                </a:lnTo>
                <a:lnTo>
                  <a:pt x="528" y="131"/>
                </a:lnTo>
                <a:lnTo>
                  <a:pt x="530" y="133"/>
                </a:lnTo>
                <a:lnTo>
                  <a:pt x="531" y="134"/>
                </a:lnTo>
                <a:lnTo>
                  <a:pt x="532" y="136"/>
                </a:lnTo>
                <a:lnTo>
                  <a:pt x="534" y="137"/>
                </a:lnTo>
                <a:lnTo>
                  <a:pt x="534" y="140"/>
                </a:lnTo>
                <a:lnTo>
                  <a:pt x="534" y="143"/>
                </a:lnTo>
                <a:lnTo>
                  <a:pt x="534" y="144"/>
                </a:lnTo>
                <a:lnTo>
                  <a:pt x="534" y="149"/>
                </a:lnTo>
                <a:lnTo>
                  <a:pt x="535" y="153"/>
                </a:lnTo>
                <a:lnTo>
                  <a:pt x="535" y="162"/>
                </a:lnTo>
                <a:lnTo>
                  <a:pt x="535" y="184"/>
                </a:lnTo>
                <a:lnTo>
                  <a:pt x="535" y="189"/>
                </a:lnTo>
                <a:lnTo>
                  <a:pt x="535" y="194"/>
                </a:lnTo>
                <a:lnTo>
                  <a:pt x="535" y="198"/>
                </a:lnTo>
                <a:lnTo>
                  <a:pt x="535" y="204"/>
                </a:lnTo>
                <a:lnTo>
                  <a:pt x="538" y="224"/>
                </a:lnTo>
                <a:lnTo>
                  <a:pt x="538" y="233"/>
                </a:lnTo>
                <a:lnTo>
                  <a:pt x="538" y="240"/>
                </a:lnTo>
                <a:lnTo>
                  <a:pt x="540" y="246"/>
                </a:lnTo>
                <a:lnTo>
                  <a:pt x="540" y="249"/>
                </a:lnTo>
                <a:lnTo>
                  <a:pt x="540" y="253"/>
                </a:lnTo>
                <a:lnTo>
                  <a:pt x="540" y="258"/>
                </a:lnTo>
                <a:lnTo>
                  <a:pt x="538" y="265"/>
                </a:lnTo>
                <a:lnTo>
                  <a:pt x="538" y="268"/>
                </a:lnTo>
                <a:lnTo>
                  <a:pt x="538" y="271"/>
                </a:lnTo>
                <a:lnTo>
                  <a:pt x="538" y="274"/>
                </a:lnTo>
                <a:lnTo>
                  <a:pt x="538" y="275"/>
                </a:lnTo>
                <a:lnTo>
                  <a:pt x="540" y="282"/>
                </a:lnTo>
                <a:lnTo>
                  <a:pt x="541" y="285"/>
                </a:lnTo>
                <a:lnTo>
                  <a:pt x="541" y="293"/>
                </a:lnTo>
                <a:lnTo>
                  <a:pt x="541" y="298"/>
                </a:lnTo>
                <a:lnTo>
                  <a:pt x="541" y="304"/>
                </a:lnTo>
                <a:lnTo>
                  <a:pt x="541" y="310"/>
                </a:lnTo>
                <a:lnTo>
                  <a:pt x="541" y="313"/>
                </a:lnTo>
                <a:lnTo>
                  <a:pt x="541" y="317"/>
                </a:lnTo>
                <a:lnTo>
                  <a:pt x="540" y="319"/>
                </a:lnTo>
                <a:lnTo>
                  <a:pt x="540" y="320"/>
                </a:lnTo>
                <a:lnTo>
                  <a:pt x="540" y="323"/>
                </a:lnTo>
                <a:lnTo>
                  <a:pt x="538" y="326"/>
                </a:lnTo>
                <a:lnTo>
                  <a:pt x="537" y="328"/>
                </a:lnTo>
                <a:lnTo>
                  <a:pt x="537" y="329"/>
                </a:lnTo>
                <a:lnTo>
                  <a:pt x="535" y="330"/>
                </a:lnTo>
                <a:lnTo>
                  <a:pt x="534" y="332"/>
                </a:lnTo>
                <a:lnTo>
                  <a:pt x="534" y="332"/>
                </a:lnTo>
                <a:lnTo>
                  <a:pt x="532" y="333"/>
                </a:lnTo>
                <a:lnTo>
                  <a:pt x="531" y="333"/>
                </a:lnTo>
                <a:lnTo>
                  <a:pt x="528" y="333"/>
                </a:lnTo>
                <a:lnTo>
                  <a:pt x="525" y="335"/>
                </a:lnTo>
                <a:lnTo>
                  <a:pt x="521" y="335"/>
                </a:lnTo>
                <a:lnTo>
                  <a:pt x="515" y="335"/>
                </a:lnTo>
                <a:lnTo>
                  <a:pt x="511" y="335"/>
                </a:lnTo>
                <a:lnTo>
                  <a:pt x="487" y="333"/>
                </a:lnTo>
                <a:lnTo>
                  <a:pt x="468" y="333"/>
                </a:lnTo>
                <a:lnTo>
                  <a:pt x="447" y="333"/>
                </a:lnTo>
                <a:lnTo>
                  <a:pt x="420" y="333"/>
                </a:lnTo>
                <a:lnTo>
                  <a:pt x="380" y="335"/>
                </a:lnTo>
                <a:lnTo>
                  <a:pt x="371" y="335"/>
                </a:lnTo>
                <a:lnTo>
                  <a:pt x="367" y="335"/>
                </a:lnTo>
                <a:lnTo>
                  <a:pt x="361" y="333"/>
                </a:lnTo>
                <a:lnTo>
                  <a:pt x="359" y="333"/>
                </a:lnTo>
                <a:lnTo>
                  <a:pt x="356" y="333"/>
                </a:lnTo>
                <a:lnTo>
                  <a:pt x="354" y="332"/>
                </a:lnTo>
                <a:lnTo>
                  <a:pt x="352" y="332"/>
                </a:lnTo>
                <a:lnTo>
                  <a:pt x="351" y="330"/>
                </a:lnTo>
                <a:lnTo>
                  <a:pt x="348" y="329"/>
                </a:lnTo>
                <a:lnTo>
                  <a:pt x="348" y="328"/>
                </a:lnTo>
                <a:lnTo>
                  <a:pt x="346" y="326"/>
                </a:lnTo>
                <a:lnTo>
                  <a:pt x="346" y="325"/>
                </a:lnTo>
                <a:lnTo>
                  <a:pt x="345" y="322"/>
                </a:lnTo>
                <a:lnTo>
                  <a:pt x="345" y="319"/>
                </a:lnTo>
                <a:lnTo>
                  <a:pt x="343" y="317"/>
                </a:lnTo>
                <a:lnTo>
                  <a:pt x="343" y="316"/>
                </a:lnTo>
                <a:lnTo>
                  <a:pt x="343" y="313"/>
                </a:lnTo>
                <a:lnTo>
                  <a:pt x="343" y="307"/>
                </a:lnTo>
                <a:lnTo>
                  <a:pt x="342" y="293"/>
                </a:lnTo>
                <a:lnTo>
                  <a:pt x="342" y="288"/>
                </a:lnTo>
                <a:lnTo>
                  <a:pt x="342" y="285"/>
                </a:lnTo>
                <a:lnTo>
                  <a:pt x="340" y="282"/>
                </a:lnTo>
                <a:lnTo>
                  <a:pt x="340" y="281"/>
                </a:lnTo>
                <a:lnTo>
                  <a:pt x="339" y="277"/>
                </a:lnTo>
                <a:lnTo>
                  <a:pt x="339" y="275"/>
                </a:lnTo>
                <a:lnTo>
                  <a:pt x="338" y="272"/>
                </a:lnTo>
                <a:lnTo>
                  <a:pt x="336" y="271"/>
                </a:lnTo>
                <a:lnTo>
                  <a:pt x="335" y="271"/>
                </a:lnTo>
                <a:lnTo>
                  <a:pt x="335" y="269"/>
                </a:lnTo>
                <a:lnTo>
                  <a:pt x="332" y="269"/>
                </a:lnTo>
                <a:lnTo>
                  <a:pt x="330" y="268"/>
                </a:lnTo>
                <a:lnTo>
                  <a:pt x="327" y="268"/>
                </a:lnTo>
                <a:lnTo>
                  <a:pt x="324" y="266"/>
                </a:lnTo>
                <a:lnTo>
                  <a:pt x="322" y="266"/>
                </a:lnTo>
                <a:lnTo>
                  <a:pt x="316" y="266"/>
                </a:lnTo>
                <a:lnTo>
                  <a:pt x="304" y="266"/>
                </a:lnTo>
                <a:lnTo>
                  <a:pt x="246" y="268"/>
                </a:lnTo>
                <a:lnTo>
                  <a:pt x="196" y="268"/>
                </a:lnTo>
                <a:lnTo>
                  <a:pt x="159" y="268"/>
                </a:lnTo>
                <a:lnTo>
                  <a:pt x="121" y="268"/>
                </a:lnTo>
                <a:lnTo>
                  <a:pt x="83" y="269"/>
                </a:lnTo>
                <a:lnTo>
                  <a:pt x="39" y="269"/>
                </a:lnTo>
                <a:lnTo>
                  <a:pt x="31" y="269"/>
                </a:lnTo>
                <a:lnTo>
                  <a:pt x="23" y="269"/>
                </a:lnTo>
                <a:lnTo>
                  <a:pt x="20" y="269"/>
                </a:lnTo>
                <a:lnTo>
                  <a:pt x="17" y="269"/>
                </a:lnTo>
                <a:lnTo>
                  <a:pt x="14" y="268"/>
                </a:lnTo>
                <a:lnTo>
                  <a:pt x="12" y="268"/>
                </a:lnTo>
                <a:lnTo>
                  <a:pt x="10" y="266"/>
                </a:lnTo>
                <a:lnTo>
                  <a:pt x="10" y="266"/>
                </a:lnTo>
                <a:lnTo>
                  <a:pt x="9" y="265"/>
                </a:lnTo>
                <a:lnTo>
                  <a:pt x="7" y="264"/>
                </a:lnTo>
                <a:lnTo>
                  <a:pt x="7" y="262"/>
                </a:lnTo>
                <a:lnTo>
                  <a:pt x="6" y="259"/>
                </a:lnTo>
                <a:lnTo>
                  <a:pt x="4" y="258"/>
                </a:lnTo>
                <a:lnTo>
                  <a:pt x="4" y="256"/>
                </a:lnTo>
                <a:lnTo>
                  <a:pt x="3" y="253"/>
                </a:lnTo>
                <a:lnTo>
                  <a:pt x="3" y="249"/>
                </a:lnTo>
                <a:lnTo>
                  <a:pt x="3" y="248"/>
                </a:lnTo>
                <a:lnTo>
                  <a:pt x="3" y="243"/>
                </a:lnTo>
                <a:lnTo>
                  <a:pt x="1" y="236"/>
                </a:lnTo>
                <a:lnTo>
                  <a:pt x="1" y="230"/>
                </a:lnTo>
                <a:lnTo>
                  <a:pt x="1" y="216"/>
                </a:lnTo>
                <a:lnTo>
                  <a:pt x="1" y="146"/>
                </a:lnTo>
                <a:lnTo>
                  <a:pt x="1" y="79"/>
                </a:lnTo>
                <a:lnTo>
                  <a:pt x="0" y="47"/>
                </a:lnTo>
                <a:lnTo>
                  <a:pt x="0" y="34"/>
                </a:lnTo>
                <a:lnTo>
                  <a:pt x="0" y="28"/>
                </a:lnTo>
                <a:lnTo>
                  <a:pt x="0" y="24"/>
                </a:lnTo>
                <a:lnTo>
                  <a:pt x="1" y="19"/>
                </a:lnTo>
                <a:lnTo>
                  <a:pt x="1" y="16"/>
                </a:lnTo>
                <a:lnTo>
                  <a:pt x="1" y="13"/>
                </a:lnTo>
                <a:lnTo>
                  <a:pt x="1" y="12"/>
                </a:lnTo>
                <a:lnTo>
                  <a:pt x="3" y="9"/>
                </a:lnTo>
                <a:lnTo>
                  <a:pt x="3" y="8"/>
                </a:lnTo>
                <a:lnTo>
                  <a:pt x="4" y="6"/>
                </a:lnTo>
                <a:lnTo>
                  <a:pt x="7" y="3"/>
                </a:lnTo>
                <a:lnTo>
                  <a:pt x="9" y="3"/>
                </a:lnTo>
                <a:lnTo>
                  <a:pt x="12" y="2"/>
                </a:lnTo>
                <a:lnTo>
                  <a:pt x="14" y="2"/>
                </a:lnTo>
                <a:lnTo>
                  <a:pt x="17" y="0"/>
                </a:lnTo>
                <a:lnTo>
                  <a:pt x="22" y="0"/>
                </a:lnTo>
                <a:lnTo>
                  <a:pt x="28" y="0"/>
                </a:lnTo>
                <a:lnTo>
                  <a:pt x="35" y="0"/>
                </a:lnTo>
                <a:lnTo>
                  <a:pt x="67" y="0"/>
                </a:lnTo>
                <a:lnTo>
                  <a:pt x="99" y="0"/>
                </a:lnTo>
                <a:lnTo>
                  <a:pt x="132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Shawano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600700" y="356377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Shawano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562600" y="3733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829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3" name="Freeform 70"/>
          <p:cNvSpPr>
            <a:spLocks/>
          </p:cNvSpPr>
          <p:nvPr/>
        </p:nvSpPr>
        <p:spPr bwMode="auto">
          <a:xfrm>
            <a:off x="2438400" y="824945"/>
            <a:ext cx="4539852" cy="4876800"/>
          </a:xfrm>
          <a:custGeom>
            <a:avLst/>
            <a:gdLst>
              <a:gd name="T0" fmla="*/ 239 w 256"/>
              <a:gd name="T1" fmla="*/ 2 h 275"/>
              <a:gd name="T2" fmla="*/ 237 w 256"/>
              <a:gd name="T3" fmla="*/ 5 h 275"/>
              <a:gd name="T4" fmla="*/ 239 w 256"/>
              <a:gd name="T5" fmla="*/ 13 h 275"/>
              <a:gd name="T6" fmla="*/ 241 w 256"/>
              <a:gd name="T7" fmla="*/ 40 h 275"/>
              <a:gd name="T8" fmla="*/ 243 w 256"/>
              <a:gd name="T9" fmla="*/ 50 h 275"/>
              <a:gd name="T10" fmla="*/ 244 w 256"/>
              <a:gd name="T11" fmla="*/ 57 h 275"/>
              <a:gd name="T12" fmla="*/ 246 w 256"/>
              <a:gd name="T13" fmla="*/ 64 h 275"/>
              <a:gd name="T14" fmla="*/ 247 w 256"/>
              <a:gd name="T15" fmla="*/ 72 h 275"/>
              <a:gd name="T16" fmla="*/ 253 w 256"/>
              <a:gd name="T17" fmla="*/ 88 h 275"/>
              <a:gd name="T18" fmla="*/ 256 w 256"/>
              <a:gd name="T19" fmla="*/ 93 h 275"/>
              <a:gd name="T20" fmla="*/ 256 w 256"/>
              <a:gd name="T21" fmla="*/ 98 h 275"/>
              <a:gd name="T22" fmla="*/ 256 w 256"/>
              <a:gd name="T23" fmla="*/ 105 h 275"/>
              <a:gd name="T24" fmla="*/ 256 w 256"/>
              <a:gd name="T25" fmla="*/ 118 h 275"/>
              <a:gd name="T26" fmla="*/ 256 w 256"/>
              <a:gd name="T27" fmla="*/ 128 h 275"/>
              <a:gd name="T28" fmla="*/ 256 w 256"/>
              <a:gd name="T29" fmla="*/ 143 h 275"/>
              <a:gd name="T30" fmla="*/ 256 w 256"/>
              <a:gd name="T31" fmla="*/ 153 h 275"/>
              <a:gd name="T32" fmla="*/ 255 w 256"/>
              <a:gd name="T33" fmla="*/ 159 h 275"/>
              <a:gd name="T34" fmla="*/ 253 w 256"/>
              <a:gd name="T35" fmla="*/ 166 h 275"/>
              <a:gd name="T36" fmla="*/ 250 w 256"/>
              <a:gd name="T37" fmla="*/ 173 h 275"/>
              <a:gd name="T38" fmla="*/ 247 w 256"/>
              <a:gd name="T39" fmla="*/ 184 h 275"/>
              <a:gd name="T40" fmla="*/ 241 w 256"/>
              <a:gd name="T41" fmla="*/ 195 h 275"/>
              <a:gd name="T42" fmla="*/ 228 w 256"/>
              <a:gd name="T43" fmla="*/ 220 h 275"/>
              <a:gd name="T44" fmla="*/ 218 w 256"/>
              <a:gd name="T45" fmla="*/ 242 h 275"/>
              <a:gd name="T46" fmla="*/ 212 w 256"/>
              <a:gd name="T47" fmla="*/ 258 h 275"/>
              <a:gd name="T48" fmla="*/ 209 w 256"/>
              <a:gd name="T49" fmla="*/ 262 h 275"/>
              <a:gd name="T50" fmla="*/ 207 w 256"/>
              <a:gd name="T51" fmla="*/ 265 h 275"/>
              <a:gd name="T52" fmla="*/ 204 w 256"/>
              <a:gd name="T53" fmla="*/ 267 h 275"/>
              <a:gd name="T54" fmla="*/ 198 w 256"/>
              <a:gd name="T55" fmla="*/ 269 h 275"/>
              <a:gd name="T56" fmla="*/ 192 w 256"/>
              <a:gd name="T57" fmla="*/ 269 h 275"/>
              <a:gd name="T58" fmla="*/ 183 w 256"/>
              <a:gd name="T59" fmla="*/ 271 h 275"/>
              <a:gd name="T60" fmla="*/ 150 w 256"/>
              <a:gd name="T61" fmla="*/ 271 h 275"/>
              <a:gd name="T62" fmla="*/ 90 w 256"/>
              <a:gd name="T63" fmla="*/ 272 h 275"/>
              <a:gd name="T64" fmla="*/ 32 w 256"/>
              <a:gd name="T65" fmla="*/ 275 h 275"/>
              <a:gd name="T66" fmla="*/ 22 w 256"/>
              <a:gd name="T67" fmla="*/ 274 h 275"/>
              <a:gd name="T68" fmla="*/ 17 w 256"/>
              <a:gd name="T69" fmla="*/ 274 h 275"/>
              <a:gd name="T70" fmla="*/ 13 w 256"/>
              <a:gd name="T71" fmla="*/ 272 h 275"/>
              <a:gd name="T72" fmla="*/ 10 w 256"/>
              <a:gd name="T73" fmla="*/ 269 h 275"/>
              <a:gd name="T74" fmla="*/ 9 w 256"/>
              <a:gd name="T75" fmla="*/ 268 h 275"/>
              <a:gd name="T76" fmla="*/ 6 w 256"/>
              <a:gd name="T77" fmla="*/ 264 h 275"/>
              <a:gd name="T78" fmla="*/ 4 w 256"/>
              <a:gd name="T79" fmla="*/ 258 h 275"/>
              <a:gd name="T80" fmla="*/ 4 w 256"/>
              <a:gd name="T81" fmla="*/ 252 h 275"/>
              <a:gd name="T82" fmla="*/ 3 w 256"/>
              <a:gd name="T83" fmla="*/ 245 h 275"/>
              <a:gd name="T84" fmla="*/ 3 w 256"/>
              <a:gd name="T85" fmla="*/ 207 h 275"/>
              <a:gd name="T86" fmla="*/ 3 w 256"/>
              <a:gd name="T87" fmla="*/ 123 h 275"/>
              <a:gd name="T88" fmla="*/ 0 w 256"/>
              <a:gd name="T89" fmla="*/ 57 h 275"/>
              <a:gd name="T90" fmla="*/ 0 w 256"/>
              <a:gd name="T91" fmla="*/ 37 h 275"/>
              <a:gd name="T92" fmla="*/ 0 w 256"/>
              <a:gd name="T93" fmla="*/ 25 h 275"/>
              <a:gd name="T94" fmla="*/ 0 w 256"/>
              <a:gd name="T95" fmla="*/ 18 h 275"/>
              <a:gd name="T96" fmla="*/ 1 w 256"/>
              <a:gd name="T97" fmla="*/ 15 h 275"/>
              <a:gd name="T98" fmla="*/ 3 w 256"/>
              <a:gd name="T99" fmla="*/ 12 h 275"/>
              <a:gd name="T100" fmla="*/ 3 w 256"/>
              <a:gd name="T101" fmla="*/ 11 h 275"/>
              <a:gd name="T102" fmla="*/ 6 w 256"/>
              <a:gd name="T103" fmla="*/ 9 h 275"/>
              <a:gd name="T104" fmla="*/ 13 w 256"/>
              <a:gd name="T105" fmla="*/ 6 h 275"/>
              <a:gd name="T106" fmla="*/ 20 w 256"/>
              <a:gd name="T107" fmla="*/ 5 h 275"/>
              <a:gd name="T108" fmla="*/ 33 w 256"/>
              <a:gd name="T109" fmla="*/ 5 h 275"/>
              <a:gd name="T110" fmla="*/ 76 w 256"/>
              <a:gd name="T111" fmla="*/ 5 h 275"/>
              <a:gd name="T112" fmla="*/ 122 w 256"/>
              <a:gd name="T113" fmla="*/ 3 h 275"/>
              <a:gd name="T114" fmla="*/ 182 w 256"/>
              <a:gd name="T115" fmla="*/ 2 h 275"/>
              <a:gd name="T116" fmla="*/ 239 w 256"/>
              <a:gd name="T117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6" h="275">
                <a:moveTo>
                  <a:pt x="239" y="0"/>
                </a:moveTo>
                <a:lnTo>
                  <a:pt x="239" y="2"/>
                </a:lnTo>
                <a:lnTo>
                  <a:pt x="237" y="3"/>
                </a:lnTo>
                <a:lnTo>
                  <a:pt x="237" y="5"/>
                </a:lnTo>
                <a:lnTo>
                  <a:pt x="239" y="9"/>
                </a:lnTo>
                <a:lnTo>
                  <a:pt x="239" y="13"/>
                </a:lnTo>
                <a:lnTo>
                  <a:pt x="239" y="21"/>
                </a:lnTo>
                <a:lnTo>
                  <a:pt x="241" y="40"/>
                </a:lnTo>
                <a:lnTo>
                  <a:pt x="241" y="47"/>
                </a:lnTo>
                <a:lnTo>
                  <a:pt x="243" y="50"/>
                </a:lnTo>
                <a:lnTo>
                  <a:pt x="243" y="54"/>
                </a:lnTo>
                <a:lnTo>
                  <a:pt x="244" y="57"/>
                </a:lnTo>
                <a:lnTo>
                  <a:pt x="244" y="61"/>
                </a:lnTo>
                <a:lnTo>
                  <a:pt x="246" y="64"/>
                </a:lnTo>
                <a:lnTo>
                  <a:pt x="247" y="67"/>
                </a:lnTo>
                <a:lnTo>
                  <a:pt x="247" y="72"/>
                </a:lnTo>
                <a:lnTo>
                  <a:pt x="252" y="83"/>
                </a:lnTo>
                <a:lnTo>
                  <a:pt x="253" y="88"/>
                </a:lnTo>
                <a:lnTo>
                  <a:pt x="255" y="91"/>
                </a:lnTo>
                <a:lnTo>
                  <a:pt x="256" y="93"/>
                </a:lnTo>
                <a:lnTo>
                  <a:pt x="256" y="95"/>
                </a:lnTo>
                <a:lnTo>
                  <a:pt x="256" y="98"/>
                </a:lnTo>
                <a:lnTo>
                  <a:pt x="256" y="101"/>
                </a:lnTo>
                <a:lnTo>
                  <a:pt x="256" y="105"/>
                </a:lnTo>
                <a:lnTo>
                  <a:pt x="256" y="109"/>
                </a:lnTo>
                <a:lnTo>
                  <a:pt x="256" y="118"/>
                </a:lnTo>
                <a:lnTo>
                  <a:pt x="256" y="123"/>
                </a:lnTo>
                <a:lnTo>
                  <a:pt x="256" y="128"/>
                </a:lnTo>
                <a:lnTo>
                  <a:pt x="256" y="139"/>
                </a:lnTo>
                <a:lnTo>
                  <a:pt x="256" y="143"/>
                </a:lnTo>
                <a:lnTo>
                  <a:pt x="256" y="149"/>
                </a:lnTo>
                <a:lnTo>
                  <a:pt x="256" y="153"/>
                </a:lnTo>
                <a:lnTo>
                  <a:pt x="256" y="156"/>
                </a:lnTo>
                <a:lnTo>
                  <a:pt x="255" y="159"/>
                </a:lnTo>
                <a:lnTo>
                  <a:pt x="255" y="163"/>
                </a:lnTo>
                <a:lnTo>
                  <a:pt x="253" y="166"/>
                </a:lnTo>
                <a:lnTo>
                  <a:pt x="252" y="169"/>
                </a:lnTo>
                <a:lnTo>
                  <a:pt x="250" y="173"/>
                </a:lnTo>
                <a:lnTo>
                  <a:pt x="249" y="179"/>
                </a:lnTo>
                <a:lnTo>
                  <a:pt x="247" y="184"/>
                </a:lnTo>
                <a:lnTo>
                  <a:pt x="244" y="189"/>
                </a:lnTo>
                <a:lnTo>
                  <a:pt x="241" y="195"/>
                </a:lnTo>
                <a:lnTo>
                  <a:pt x="239" y="203"/>
                </a:lnTo>
                <a:lnTo>
                  <a:pt x="228" y="220"/>
                </a:lnTo>
                <a:lnTo>
                  <a:pt x="223" y="230"/>
                </a:lnTo>
                <a:lnTo>
                  <a:pt x="218" y="242"/>
                </a:lnTo>
                <a:lnTo>
                  <a:pt x="212" y="256"/>
                </a:lnTo>
                <a:lnTo>
                  <a:pt x="212" y="258"/>
                </a:lnTo>
                <a:lnTo>
                  <a:pt x="211" y="259"/>
                </a:lnTo>
                <a:lnTo>
                  <a:pt x="209" y="262"/>
                </a:lnTo>
                <a:lnTo>
                  <a:pt x="208" y="264"/>
                </a:lnTo>
                <a:lnTo>
                  <a:pt x="207" y="265"/>
                </a:lnTo>
                <a:lnTo>
                  <a:pt x="205" y="267"/>
                </a:lnTo>
                <a:lnTo>
                  <a:pt x="204" y="267"/>
                </a:lnTo>
                <a:lnTo>
                  <a:pt x="201" y="268"/>
                </a:lnTo>
                <a:lnTo>
                  <a:pt x="198" y="269"/>
                </a:lnTo>
                <a:lnTo>
                  <a:pt x="195" y="269"/>
                </a:lnTo>
                <a:lnTo>
                  <a:pt x="192" y="269"/>
                </a:lnTo>
                <a:lnTo>
                  <a:pt x="188" y="271"/>
                </a:lnTo>
                <a:lnTo>
                  <a:pt x="183" y="271"/>
                </a:lnTo>
                <a:lnTo>
                  <a:pt x="177" y="271"/>
                </a:lnTo>
                <a:lnTo>
                  <a:pt x="150" y="271"/>
                </a:lnTo>
                <a:lnTo>
                  <a:pt x="134" y="271"/>
                </a:lnTo>
                <a:lnTo>
                  <a:pt x="90" y="272"/>
                </a:lnTo>
                <a:lnTo>
                  <a:pt x="38" y="275"/>
                </a:lnTo>
                <a:lnTo>
                  <a:pt x="32" y="275"/>
                </a:lnTo>
                <a:lnTo>
                  <a:pt x="26" y="275"/>
                </a:lnTo>
                <a:lnTo>
                  <a:pt x="22" y="274"/>
                </a:lnTo>
                <a:lnTo>
                  <a:pt x="19" y="274"/>
                </a:lnTo>
                <a:lnTo>
                  <a:pt x="17" y="274"/>
                </a:lnTo>
                <a:lnTo>
                  <a:pt x="14" y="272"/>
                </a:lnTo>
                <a:lnTo>
                  <a:pt x="13" y="272"/>
                </a:lnTo>
                <a:lnTo>
                  <a:pt x="12" y="271"/>
                </a:lnTo>
                <a:lnTo>
                  <a:pt x="10" y="269"/>
                </a:lnTo>
                <a:lnTo>
                  <a:pt x="9" y="269"/>
                </a:lnTo>
                <a:lnTo>
                  <a:pt x="9" y="268"/>
                </a:lnTo>
                <a:lnTo>
                  <a:pt x="7" y="267"/>
                </a:lnTo>
                <a:lnTo>
                  <a:pt x="6" y="264"/>
                </a:lnTo>
                <a:lnTo>
                  <a:pt x="6" y="261"/>
                </a:lnTo>
                <a:lnTo>
                  <a:pt x="4" y="258"/>
                </a:lnTo>
                <a:lnTo>
                  <a:pt x="4" y="256"/>
                </a:lnTo>
                <a:lnTo>
                  <a:pt x="4" y="252"/>
                </a:lnTo>
                <a:lnTo>
                  <a:pt x="4" y="249"/>
                </a:lnTo>
                <a:lnTo>
                  <a:pt x="3" y="245"/>
                </a:lnTo>
                <a:lnTo>
                  <a:pt x="3" y="233"/>
                </a:lnTo>
                <a:lnTo>
                  <a:pt x="3" y="207"/>
                </a:lnTo>
                <a:lnTo>
                  <a:pt x="3" y="191"/>
                </a:lnTo>
                <a:lnTo>
                  <a:pt x="3" y="123"/>
                </a:lnTo>
                <a:lnTo>
                  <a:pt x="1" y="99"/>
                </a:lnTo>
                <a:lnTo>
                  <a:pt x="0" y="57"/>
                </a:lnTo>
                <a:lnTo>
                  <a:pt x="0" y="44"/>
                </a:lnTo>
                <a:lnTo>
                  <a:pt x="0" y="37"/>
                </a:lnTo>
                <a:lnTo>
                  <a:pt x="0" y="31"/>
                </a:lnTo>
                <a:lnTo>
                  <a:pt x="0" y="25"/>
                </a:lnTo>
                <a:lnTo>
                  <a:pt x="0" y="21"/>
                </a:lnTo>
                <a:lnTo>
                  <a:pt x="0" y="18"/>
                </a:lnTo>
                <a:lnTo>
                  <a:pt x="1" y="16"/>
                </a:lnTo>
                <a:lnTo>
                  <a:pt x="1" y="15"/>
                </a:lnTo>
                <a:lnTo>
                  <a:pt x="3" y="13"/>
                </a:lnTo>
                <a:lnTo>
                  <a:pt x="3" y="12"/>
                </a:lnTo>
                <a:lnTo>
                  <a:pt x="3" y="12"/>
                </a:lnTo>
                <a:lnTo>
                  <a:pt x="3" y="11"/>
                </a:lnTo>
                <a:lnTo>
                  <a:pt x="4" y="9"/>
                </a:lnTo>
                <a:lnTo>
                  <a:pt x="6" y="9"/>
                </a:lnTo>
                <a:lnTo>
                  <a:pt x="10" y="8"/>
                </a:lnTo>
                <a:lnTo>
                  <a:pt x="13" y="6"/>
                </a:lnTo>
                <a:lnTo>
                  <a:pt x="16" y="6"/>
                </a:lnTo>
                <a:lnTo>
                  <a:pt x="20" y="5"/>
                </a:lnTo>
                <a:lnTo>
                  <a:pt x="25" y="5"/>
                </a:lnTo>
                <a:lnTo>
                  <a:pt x="33" y="5"/>
                </a:lnTo>
                <a:lnTo>
                  <a:pt x="61" y="5"/>
                </a:lnTo>
                <a:lnTo>
                  <a:pt x="76" y="5"/>
                </a:lnTo>
                <a:lnTo>
                  <a:pt x="92" y="5"/>
                </a:lnTo>
                <a:lnTo>
                  <a:pt x="122" y="3"/>
                </a:lnTo>
                <a:lnTo>
                  <a:pt x="169" y="2"/>
                </a:lnTo>
                <a:lnTo>
                  <a:pt x="182" y="2"/>
                </a:lnTo>
                <a:lnTo>
                  <a:pt x="225" y="0"/>
                </a:lnTo>
                <a:lnTo>
                  <a:pt x="239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4" y="455613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Sheboygan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67818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019800" y="22860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Sheboygan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3491418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Freeform 65"/>
          <p:cNvSpPr>
            <a:spLocks/>
          </p:cNvSpPr>
          <p:nvPr/>
        </p:nvSpPr>
        <p:spPr bwMode="auto">
          <a:xfrm>
            <a:off x="1905000" y="1206500"/>
            <a:ext cx="5630658" cy="4419600"/>
          </a:xfrm>
          <a:custGeom>
            <a:avLst/>
            <a:gdLst>
              <a:gd name="T0" fmla="*/ 350 w 358"/>
              <a:gd name="T1" fmla="*/ 36 h 281"/>
              <a:gd name="T2" fmla="*/ 350 w 358"/>
              <a:gd name="T3" fmla="*/ 57 h 281"/>
              <a:gd name="T4" fmla="*/ 350 w 358"/>
              <a:gd name="T5" fmla="*/ 68 h 281"/>
              <a:gd name="T6" fmla="*/ 352 w 358"/>
              <a:gd name="T7" fmla="*/ 75 h 281"/>
              <a:gd name="T8" fmla="*/ 356 w 358"/>
              <a:gd name="T9" fmla="*/ 83 h 281"/>
              <a:gd name="T10" fmla="*/ 358 w 358"/>
              <a:gd name="T11" fmla="*/ 93 h 281"/>
              <a:gd name="T12" fmla="*/ 358 w 358"/>
              <a:gd name="T13" fmla="*/ 113 h 281"/>
              <a:gd name="T14" fmla="*/ 356 w 358"/>
              <a:gd name="T15" fmla="*/ 225 h 281"/>
              <a:gd name="T16" fmla="*/ 355 w 358"/>
              <a:gd name="T17" fmla="*/ 251 h 281"/>
              <a:gd name="T18" fmla="*/ 353 w 358"/>
              <a:gd name="T19" fmla="*/ 263 h 281"/>
              <a:gd name="T20" fmla="*/ 352 w 358"/>
              <a:gd name="T21" fmla="*/ 270 h 281"/>
              <a:gd name="T22" fmla="*/ 350 w 358"/>
              <a:gd name="T23" fmla="*/ 275 h 281"/>
              <a:gd name="T24" fmla="*/ 346 w 358"/>
              <a:gd name="T25" fmla="*/ 278 h 281"/>
              <a:gd name="T26" fmla="*/ 339 w 358"/>
              <a:gd name="T27" fmla="*/ 279 h 281"/>
              <a:gd name="T28" fmla="*/ 324 w 358"/>
              <a:gd name="T29" fmla="*/ 281 h 281"/>
              <a:gd name="T30" fmla="*/ 270 w 358"/>
              <a:gd name="T31" fmla="*/ 278 h 281"/>
              <a:gd name="T32" fmla="*/ 212 w 358"/>
              <a:gd name="T33" fmla="*/ 273 h 281"/>
              <a:gd name="T34" fmla="*/ 68 w 358"/>
              <a:gd name="T35" fmla="*/ 269 h 281"/>
              <a:gd name="T36" fmla="*/ 26 w 358"/>
              <a:gd name="T37" fmla="*/ 267 h 281"/>
              <a:gd name="T38" fmla="*/ 19 w 358"/>
              <a:gd name="T39" fmla="*/ 266 h 281"/>
              <a:gd name="T40" fmla="*/ 13 w 358"/>
              <a:gd name="T41" fmla="*/ 263 h 281"/>
              <a:gd name="T42" fmla="*/ 11 w 358"/>
              <a:gd name="T43" fmla="*/ 260 h 281"/>
              <a:gd name="T44" fmla="*/ 10 w 358"/>
              <a:gd name="T45" fmla="*/ 256 h 281"/>
              <a:gd name="T46" fmla="*/ 8 w 358"/>
              <a:gd name="T47" fmla="*/ 249 h 281"/>
              <a:gd name="T48" fmla="*/ 8 w 358"/>
              <a:gd name="T49" fmla="*/ 241 h 281"/>
              <a:gd name="T50" fmla="*/ 13 w 358"/>
              <a:gd name="T51" fmla="*/ 228 h 281"/>
              <a:gd name="T52" fmla="*/ 16 w 358"/>
              <a:gd name="T53" fmla="*/ 215 h 281"/>
              <a:gd name="T54" fmla="*/ 17 w 358"/>
              <a:gd name="T55" fmla="*/ 205 h 281"/>
              <a:gd name="T56" fmla="*/ 16 w 358"/>
              <a:gd name="T57" fmla="*/ 196 h 281"/>
              <a:gd name="T58" fmla="*/ 13 w 358"/>
              <a:gd name="T59" fmla="*/ 179 h 281"/>
              <a:gd name="T60" fmla="*/ 11 w 358"/>
              <a:gd name="T61" fmla="*/ 164 h 281"/>
              <a:gd name="T62" fmla="*/ 11 w 358"/>
              <a:gd name="T63" fmla="*/ 150 h 281"/>
              <a:gd name="T64" fmla="*/ 10 w 358"/>
              <a:gd name="T65" fmla="*/ 141 h 281"/>
              <a:gd name="T66" fmla="*/ 8 w 358"/>
              <a:gd name="T67" fmla="*/ 135 h 281"/>
              <a:gd name="T68" fmla="*/ 1 w 358"/>
              <a:gd name="T69" fmla="*/ 122 h 281"/>
              <a:gd name="T70" fmla="*/ 0 w 358"/>
              <a:gd name="T71" fmla="*/ 116 h 281"/>
              <a:gd name="T72" fmla="*/ 0 w 358"/>
              <a:gd name="T73" fmla="*/ 110 h 281"/>
              <a:gd name="T74" fmla="*/ 1 w 358"/>
              <a:gd name="T75" fmla="*/ 105 h 281"/>
              <a:gd name="T76" fmla="*/ 4 w 358"/>
              <a:gd name="T77" fmla="*/ 99 h 281"/>
              <a:gd name="T78" fmla="*/ 16 w 358"/>
              <a:gd name="T79" fmla="*/ 86 h 281"/>
              <a:gd name="T80" fmla="*/ 21 w 358"/>
              <a:gd name="T81" fmla="*/ 78 h 281"/>
              <a:gd name="T82" fmla="*/ 24 w 358"/>
              <a:gd name="T83" fmla="*/ 71 h 281"/>
              <a:gd name="T84" fmla="*/ 26 w 358"/>
              <a:gd name="T85" fmla="*/ 67 h 281"/>
              <a:gd name="T86" fmla="*/ 24 w 358"/>
              <a:gd name="T87" fmla="*/ 55 h 281"/>
              <a:gd name="T88" fmla="*/ 21 w 358"/>
              <a:gd name="T89" fmla="*/ 27 h 281"/>
              <a:gd name="T90" fmla="*/ 20 w 358"/>
              <a:gd name="T91" fmla="*/ 14 h 281"/>
              <a:gd name="T92" fmla="*/ 23 w 358"/>
              <a:gd name="T93" fmla="*/ 7 h 281"/>
              <a:gd name="T94" fmla="*/ 26 w 358"/>
              <a:gd name="T95" fmla="*/ 4 h 281"/>
              <a:gd name="T96" fmla="*/ 30 w 358"/>
              <a:gd name="T97" fmla="*/ 1 h 281"/>
              <a:gd name="T98" fmla="*/ 36 w 358"/>
              <a:gd name="T99" fmla="*/ 0 h 281"/>
              <a:gd name="T100" fmla="*/ 52 w 358"/>
              <a:gd name="T101" fmla="*/ 0 h 281"/>
              <a:gd name="T102" fmla="*/ 193 w 358"/>
              <a:gd name="T103" fmla="*/ 6 h 281"/>
              <a:gd name="T104" fmla="*/ 350 w 358"/>
              <a:gd name="T105" fmla="*/ 1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8" h="281">
                <a:moveTo>
                  <a:pt x="350" y="10"/>
                </a:moveTo>
                <a:lnTo>
                  <a:pt x="350" y="26"/>
                </a:lnTo>
                <a:lnTo>
                  <a:pt x="350" y="36"/>
                </a:lnTo>
                <a:lnTo>
                  <a:pt x="350" y="42"/>
                </a:lnTo>
                <a:lnTo>
                  <a:pt x="350" y="49"/>
                </a:lnTo>
                <a:lnTo>
                  <a:pt x="350" y="57"/>
                </a:lnTo>
                <a:lnTo>
                  <a:pt x="350" y="61"/>
                </a:lnTo>
                <a:lnTo>
                  <a:pt x="350" y="65"/>
                </a:lnTo>
                <a:lnTo>
                  <a:pt x="350" y="68"/>
                </a:lnTo>
                <a:lnTo>
                  <a:pt x="350" y="71"/>
                </a:lnTo>
                <a:lnTo>
                  <a:pt x="352" y="73"/>
                </a:lnTo>
                <a:lnTo>
                  <a:pt x="352" y="75"/>
                </a:lnTo>
                <a:lnTo>
                  <a:pt x="355" y="80"/>
                </a:lnTo>
                <a:lnTo>
                  <a:pt x="355" y="81"/>
                </a:lnTo>
                <a:lnTo>
                  <a:pt x="356" y="83"/>
                </a:lnTo>
                <a:lnTo>
                  <a:pt x="356" y="87"/>
                </a:lnTo>
                <a:lnTo>
                  <a:pt x="358" y="90"/>
                </a:lnTo>
                <a:lnTo>
                  <a:pt x="358" y="93"/>
                </a:lnTo>
                <a:lnTo>
                  <a:pt x="358" y="97"/>
                </a:lnTo>
                <a:lnTo>
                  <a:pt x="358" y="102"/>
                </a:lnTo>
                <a:lnTo>
                  <a:pt x="358" y="113"/>
                </a:lnTo>
                <a:lnTo>
                  <a:pt x="358" y="123"/>
                </a:lnTo>
                <a:lnTo>
                  <a:pt x="356" y="166"/>
                </a:lnTo>
                <a:lnTo>
                  <a:pt x="356" y="225"/>
                </a:lnTo>
                <a:lnTo>
                  <a:pt x="356" y="237"/>
                </a:lnTo>
                <a:lnTo>
                  <a:pt x="355" y="244"/>
                </a:lnTo>
                <a:lnTo>
                  <a:pt x="355" y="251"/>
                </a:lnTo>
                <a:lnTo>
                  <a:pt x="355" y="256"/>
                </a:lnTo>
                <a:lnTo>
                  <a:pt x="353" y="262"/>
                </a:lnTo>
                <a:lnTo>
                  <a:pt x="353" y="263"/>
                </a:lnTo>
                <a:lnTo>
                  <a:pt x="353" y="266"/>
                </a:lnTo>
                <a:lnTo>
                  <a:pt x="352" y="269"/>
                </a:lnTo>
                <a:lnTo>
                  <a:pt x="352" y="270"/>
                </a:lnTo>
                <a:lnTo>
                  <a:pt x="352" y="272"/>
                </a:lnTo>
                <a:lnTo>
                  <a:pt x="350" y="273"/>
                </a:lnTo>
                <a:lnTo>
                  <a:pt x="350" y="275"/>
                </a:lnTo>
                <a:lnTo>
                  <a:pt x="350" y="276"/>
                </a:lnTo>
                <a:lnTo>
                  <a:pt x="347" y="278"/>
                </a:lnTo>
                <a:lnTo>
                  <a:pt x="346" y="278"/>
                </a:lnTo>
                <a:lnTo>
                  <a:pt x="344" y="279"/>
                </a:lnTo>
                <a:lnTo>
                  <a:pt x="342" y="279"/>
                </a:lnTo>
                <a:lnTo>
                  <a:pt x="339" y="279"/>
                </a:lnTo>
                <a:lnTo>
                  <a:pt x="334" y="281"/>
                </a:lnTo>
                <a:lnTo>
                  <a:pt x="330" y="281"/>
                </a:lnTo>
                <a:lnTo>
                  <a:pt x="324" y="281"/>
                </a:lnTo>
                <a:lnTo>
                  <a:pt x="305" y="279"/>
                </a:lnTo>
                <a:lnTo>
                  <a:pt x="286" y="278"/>
                </a:lnTo>
                <a:lnTo>
                  <a:pt x="270" y="278"/>
                </a:lnTo>
                <a:lnTo>
                  <a:pt x="232" y="273"/>
                </a:lnTo>
                <a:lnTo>
                  <a:pt x="224" y="273"/>
                </a:lnTo>
                <a:lnTo>
                  <a:pt x="212" y="273"/>
                </a:lnTo>
                <a:lnTo>
                  <a:pt x="179" y="272"/>
                </a:lnTo>
                <a:lnTo>
                  <a:pt x="88" y="269"/>
                </a:lnTo>
                <a:lnTo>
                  <a:pt x="68" y="269"/>
                </a:lnTo>
                <a:lnTo>
                  <a:pt x="39" y="269"/>
                </a:lnTo>
                <a:lnTo>
                  <a:pt x="32" y="269"/>
                </a:lnTo>
                <a:lnTo>
                  <a:pt x="26" y="267"/>
                </a:lnTo>
                <a:lnTo>
                  <a:pt x="23" y="267"/>
                </a:lnTo>
                <a:lnTo>
                  <a:pt x="20" y="267"/>
                </a:lnTo>
                <a:lnTo>
                  <a:pt x="19" y="266"/>
                </a:lnTo>
                <a:lnTo>
                  <a:pt x="16" y="266"/>
                </a:lnTo>
                <a:lnTo>
                  <a:pt x="14" y="265"/>
                </a:lnTo>
                <a:lnTo>
                  <a:pt x="13" y="263"/>
                </a:lnTo>
                <a:lnTo>
                  <a:pt x="11" y="263"/>
                </a:lnTo>
                <a:lnTo>
                  <a:pt x="11" y="262"/>
                </a:lnTo>
                <a:lnTo>
                  <a:pt x="11" y="260"/>
                </a:lnTo>
                <a:lnTo>
                  <a:pt x="10" y="259"/>
                </a:lnTo>
                <a:lnTo>
                  <a:pt x="10" y="257"/>
                </a:lnTo>
                <a:lnTo>
                  <a:pt x="10" y="256"/>
                </a:lnTo>
                <a:lnTo>
                  <a:pt x="8" y="254"/>
                </a:lnTo>
                <a:lnTo>
                  <a:pt x="8" y="250"/>
                </a:lnTo>
                <a:lnTo>
                  <a:pt x="8" y="249"/>
                </a:lnTo>
                <a:lnTo>
                  <a:pt x="8" y="246"/>
                </a:lnTo>
                <a:lnTo>
                  <a:pt x="8" y="243"/>
                </a:lnTo>
                <a:lnTo>
                  <a:pt x="8" y="241"/>
                </a:lnTo>
                <a:lnTo>
                  <a:pt x="10" y="238"/>
                </a:lnTo>
                <a:lnTo>
                  <a:pt x="10" y="235"/>
                </a:lnTo>
                <a:lnTo>
                  <a:pt x="13" y="228"/>
                </a:lnTo>
                <a:lnTo>
                  <a:pt x="14" y="222"/>
                </a:lnTo>
                <a:lnTo>
                  <a:pt x="16" y="219"/>
                </a:lnTo>
                <a:lnTo>
                  <a:pt x="16" y="215"/>
                </a:lnTo>
                <a:lnTo>
                  <a:pt x="16" y="214"/>
                </a:lnTo>
                <a:lnTo>
                  <a:pt x="17" y="209"/>
                </a:lnTo>
                <a:lnTo>
                  <a:pt x="17" y="205"/>
                </a:lnTo>
                <a:lnTo>
                  <a:pt x="16" y="201"/>
                </a:lnTo>
                <a:lnTo>
                  <a:pt x="16" y="199"/>
                </a:lnTo>
                <a:lnTo>
                  <a:pt x="16" y="196"/>
                </a:lnTo>
                <a:lnTo>
                  <a:pt x="14" y="192"/>
                </a:lnTo>
                <a:lnTo>
                  <a:pt x="13" y="183"/>
                </a:lnTo>
                <a:lnTo>
                  <a:pt x="13" y="179"/>
                </a:lnTo>
                <a:lnTo>
                  <a:pt x="11" y="174"/>
                </a:lnTo>
                <a:lnTo>
                  <a:pt x="11" y="170"/>
                </a:lnTo>
                <a:lnTo>
                  <a:pt x="11" y="164"/>
                </a:lnTo>
                <a:lnTo>
                  <a:pt x="11" y="161"/>
                </a:lnTo>
                <a:lnTo>
                  <a:pt x="11" y="153"/>
                </a:lnTo>
                <a:lnTo>
                  <a:pt x="11" y="150"/>
                </a:lnTo>
                <a:lnTo>
                  <a:pt x="11" y="145"/>
                </a:lnTo>
                <a:lnTo>
                  <a:pt x="10" y="144"/>
                </a:lnTo>
                <a:lnTo>
                  <a:pt x="10" y="141"/>
                </a:lnTo>
                <a:lnTo>
                  <a:pt x="10" y="139"/>
                </a:lnTo>
                <a:lnTo>
                  <a:pt x="8" y="138"/>
                </a:lnTo>
                <a:lnTo>
                  <a:pt x="8" y="135"/>
                </a:lnTo>
                <a:lnTo>
                  <a:pt x="5" y="132"/>
                </a:lnTo>
                <a:lnTo>
                  <a:pt x="1" y="125"/>
                </a:lnTo>
                <a:lnTo>
                  <a:pt x="1" y="122"/>
                </a:lnTo>
                <a:lnTo>
                  <a:pt x="1" y="121"/>
                </a:lnTo>
                <a:lnTo>
                  <a:pt x="1" y="119"/>
                </a:lnTo>
                <a:lnTo>
                  <a:pt x="0" y="116"/>
                </a:lnTo>
                <a:lnTo>
                  <a:pt x="0" y="115"/>
                </a:lnTo>
                <a:lnTo>
                  <a:pt x="0" y="112"/>
                </a:lnTo>
                <a:lnTo>
                  <a:pt x="0" y="110"/>
                </a:lnTo>
                <a:lnTo>
                  <a:pt x="0" y="109"/>
                </a:lnTo>
                <a:lnTo>
                  <a:pt x="1" y="106"/>
                </a:lnTo>
                <a:lnTo>
                  <a:pt x="1" y="105"/>
                </a:lnTo>
                <a:lnTo>
                  <a:pt x="1" y="103"/>
                </a:lnTo>
                <a:lnTo>
                  <a:pt x="3" y="100"/>
                </a:lnTo>
                <a:lnTo>
                  <a:pt x="4" y="99"/>
                </a:lnTo>
                <a:lnTo>
                  <a:pt x="5" y="96"/>
                </a:lnTo>
                <a:lnTo>
                  <a:pt x="8" y="94"/>
                </a:lnTo>
                <a:lnTo>
                  <a:pt x="16" y="86"/>
                </a:lnTo>
                <a:lnTo>
                  <a:pt x="19" y="83"/>
                </a:lnTo>
                <a:lnTo>
                  <a:pt x="20" y="81"/>
                </a:lnTo>
                <a:lnTo>
                  <a:pt x="21" y="78"/>
                </a:lnTo>
                <a:lnTo>
                  <a:pt x="23" y="77"/>
                </a:lnTo>
                <a:lnTo>
                  <a:pt x="24" y="74"/>
                </a:lnTo>
                <a:lnTo>
                  <a:pt x="24" y="71"/>
                </a:lnTo>
                <a:lnTo>
                  <a:pt x="24" y="70"/>
                </a:lnTo>
                <a:lnTo>
                  <a:pt x="26" y="68"/>
                </a:lnTo>
                <a:lnTo>
                  <a:pt x="26" y="67"/>
                </a:lnTo>
                <a:lnTo>
                  <a:pt x="26" y="62"/>
                </a:lnTo>
                <a:lnTo>
                  <a:pt x="26" y="59"/>
                </a:lnTo>
                <a:lnTo>
                  <a:pt x="24" y="55"/>
                </a:lnTo>
                <a:lnTo>
                  <a:pt x="23" y="43"/>
                </a:lnTo>
                <a:lnTo>
                  <a:pt x="23" y="41"/>
                </a:lnTo>
                <a:lnTo>
                  <a:pt x="21" y="27"/>
                </a:lnTo>
                <a:lnTo>
                  <a:pt x="20" y="20"/>
                </a:lnTo>
                <a:lnTo>
                  <a:pt x="20" y="17"/>
                </a:lnTo>
                <a:lnTo>
                  <a:pt x="20" y="14"/>
                </a:lnTo>
                <a:lnTo>
                  <a:pt x="21" y="11"/>
                </a:lnTo>
                <a:lnTo>
                  <a:pt x="21" y="9"/>
                </a:lnTo>
                <a:lnTo>
                  <a:pt x="23" y="7"/>
                </a:lnTo>
                <a:lnTo>
                  <a:pt x="24" y="6"/>
                </a:lnTo>
                <a:lnTo>
                  <a:pt x="24" y="4"/>
                </a:lnTo>
                <a:lnTo>
                  <a:pt x="26" y="4"/>
                </a:lnTo>
                <a:lnTo>
                  <a:pt x="27" y="3"/>
                </a:lnTo>
                <a:lnTo>
                  <a:pt x="29" y="1"/>
                </a:lnTo>
                <a:lnTo>
                  <a:pt x="30" y="1"/>
                </a:lnTo>
                <a:lnTo>
                  <a:pt x="33" y="0"/>
                </a:lnTo>
                <a:lnTo>
                  <a:pt x="35" y="0"/>
                </a:lnTo>
                <a:lnTo>
                  <a:pt x="36" y="0"/>
                </a:lnTo>
                <a:lnTo>
                  <a:pt x="40" y="0"/>
                </a:lnTo>
                <a:lnTo>
                  <a:pt x="46" y="0"/>
                </a:lnTo>
                <a:lnTo>
                  <a:pt x="52" y="0"/>
                </a:lnTo>
                <a:lnTo>
                  <a:pt x="126" y="3"/>
                </a:lnTo>
                <a:lnTo>
                  <a:pt x="161" y="4"/>
                </a:lnTo>
                <a:lnTo>
                  <a:pt x="193" y="6"/>
                </a:lnTo>
                <a:lnTo>
                  <a:pt x="294" y="9"/>
                </a:lnTo>
                <a:lnTo>
                  <a:pt x="331" y="9"/>
                </a:lnTo>
                <a:lnTo>
                  <a:pt x="350" y="1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Croix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171700" y="386857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Hudson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2133600" y="4038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268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Freeform 39"/>
          <p:cNvSpPr>
            <a:spLocks/>
          </p:cNvSpPr>
          <p:nvPr/>
        </p:nvSpPr>
        <p:spPr bwMode="auto">
          <a:xfrm>
            <a:off x="1066800" y="1435100"/>
            <a:ext cx="7036178" cy="3962400"/>
          </a:xfrm>
          <a:custGeom>
            <a:avLst/>
            <a:gdLst>
              <a:gd name="T0" fmla="*/ 482 w 483"/>
              <a:gd name="T1" fmla="*/ 23 h 272"/>
              <a:gd name="T2" fmla="*/ 482 w 483"/>
              <a:gd name="T3" fmla="*/ 56 h 272"/>
              <a:gd name="T4" fmla="*/ 483 w 483"/>
              <a:gd name="T5" fmla="*/ 157 h 272"/>
              <a:gd name="T6" fmla="*/ 483 w 483"/>
              <a:gd name="T7" fmla="*/ 176 h 272"/>
              <a:gd name="T8" fmla="*/ 482 w 483"/>
              <a:gd name="T9" fmla="*/ 189 h 272"/>
              <a:gd name="T10" fmla="*/ 480 w 483"/>
              <a:gd name="T11" fmla="*/ 196 h 272"/>
              <a:gd name="T12" fmla="*/ 476 w 483"/>
              <a:gd name="T13" fmla="*/ 200 h 272"/>
              <a:gd name="T14" fmla="*/ 469 w 483"/>
              <a:gd name="T15" fmla="*/ 203 h 272"/>
              <a:gd name="T16" fmla="*/ 460 w 483"/>
              <a:gd name="T17" fmla="*/ 203 h 272"/>
              <a:gd name="T18" fmla="*/ 429 w 483"/>
              <a:gd name="T19" fmla="*/ 203 h 272"/>
              <a:gd name="T20" fmla="*/ 415 w 483"/>
              <a:gd name="T21" fmla="*/ 203 h 272"/>
              <a:gd name="T22" fmla="*/ 409 w 483"/>
              <a:gd name="T23" fmla="*/ 203 h 272"/>
              <a:gd name="T24" fmla="*/ 403 w 483"/>
              <a:gd name="T25" fmla="*/ 206 h 272"/>
              <a:gd name="T26" fmla="*/ 400 w 483"/>
              <a:gd name="T27" fmla="*/ 212 h 272"/>
              <a:gd name="T28" fmla="*/ 399 w 483"/>
              <a:gd name="T29" fmla="*/ 221 h 272"/>
              <a:gd name="T30" fmla="*/ 397 w 483"/>
              <a:gd name="T31" fmla="*/ 241 h 272"/>
              <a:gd name="T32" fmla="*/ 397 w 483"/>
              <a:gd name="T33" fmla="*/ 253 h 272"/>
              <a:gd name="T34" fmla="*/ 394 w 483"/>
              <a:gd name="T35" fmla="*/ 262 h 272"/>
              <a:gd name="T36" fmla="*/ 392 w 483"/>
              <a:gd name="T37" fmla="*/ 266 h 272"/>
              <a:gd name="T38" fmla="*/ 387 w 483"/>
              <a:gd name="T39" fmla="*/ 269 h 272"/>
              <a:gd name="T40" fmla="*/ 380 w 483"/>
              <a:gd name="T41" fmla="*/ 270 h 272"/>
              <a:gd name="T42" fmla="*/ 341 w 483"/>
              <a:gd name="T43" fmla="*/ 270 h 272"/>
              <a:gd name="T44" fmla="*/ 282 w 483"/>
              <a:gd name="T45" fmla="*/ 272 h 272"/>
              <a:gd name="T46" fmla="*/ 185 w 483"/>
              <a:gd name="T47" fmla="*/ 270 h 272"/>
              <a:gd name="T48" fmla="*/ 35 w 483"/>
              <a:gd name="T49" fmla="*/ 270 h 272"/>
              <a:gd name="T50" fmla="*/ 18 w 483"/>
              <a:gd name="T51" fmla="*/ 269 h 272"/>
              <a:gd name="T52" fmla="*/ 12 w 483"/>
              <a:gd name="T53" fmla="*/ 267 h 272"/>
              <a:gd name="T54" fmla="*/ 7 w 483"/>
              <a:gd name="T55" fmla="*/ 266 h 272"/>
              <a:gd name="T56" fmla="*/ 5 w 483"/>
              <a:gd name="T57" fmla="*/ 262 h 272"/>
              <a:gd name="T58" fmla="*/ 2 w 483"/>
              <a:gd name="T59" fmla="*/ 254 h 272"/>
              <a:gd name="T60" fmla="*/ 2 w 483"/>
              <a:gd name="T61" fmla="*/ 241 h 272"/>
              <a:gd name="T62" fmla="*/ 2 w 483"/>
              <a:gd name="T63" fmla="*/ 203 h 272"/>
              <a:gd name="T64" fmla="*/ 2 w 483"/>
              <a:gd name="T65" fmla="*/ 167 h 272"/>
              <a:gd name="T66" fmla="*/ 3 w 483"/>
              <a:gd name="T67" fmla="*/ 35 h 272"/>
              <a:gd name="T68" fmla="*/ 3 w 483"/>
              <a:gd name="T69" fmla="*/ 22 h 272"/>
              <a:gd name="T70" fmla="*/ 5 w 483"/>
              <a:gd name="T71" fmla="*/ 13 h 272"/>
              <a:gd name="T72" fmla="*/ 7 w 483"/>
              <a:gd name="T73" fmla="*/ 6 h 272"/>
              <a:gd name="T74" fmla="*/ 12 w 483"/>
              <a:gd name="T75" fmla="*/ 3 h 272"/>
              <a:gd name="T76" fmla="*/ 18 w 483"/>
              <a:gd name="T77" fmla="*/ 1 h 272"/>
              <a:gd name="T78" fmla="*/ 35 w 483"/>
              <a:gd name="T79" fmla="*/ 0 h 272"/>
              <a:gd name="T80" fmla="*/ 159 w 483"/>
              <a:gd name="T81" fmla="*/ 3 h 272"/>
              <a:gd name="T82" fmla="*/ 262 w 483"/>
              <a:gd name="T83" fmla="*/ 4 h 272"/>
              <a:gd name="T84" fmla="*/ 345 w 483"/>
              <a:gd name="T85" fmla="*/ 1 h 272"/>
              <a:gd name="T86" fmla="*/ 445 w 483"/>
              <a:gd name="T87" fmla="*/ 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83" h="272">
                <a:moveTo>
                  <a:pt x="483" y="1"/>
                </a:moveTo>
                <a:lnTo>
                  <a:pt x="483" y="6"/>
                </a:lnTo>
                <a:lnTo>
                  <a:pt x="482" y="23"/>
                </a:lnTo>
                <a:lnTo>
                  <a:pt x="482" y="32"/>
                </a:lnTo>
                <a:lnTo>
                  <a:pt x="482" y="43"/>
                </a:lnTo>
                <a:lnTo>
                  <a:pt x="482" y="56"/>
                </a:lnTo>
                <a:lnTo>
                  <a:pt x="482" y="106"/>
                </a:lnTo>
                <a:lnTo>
                  <a:pt x="482" y="120"/>
                </a:lnTo>
                <a:lnTo>
                  <a:pt x="483" y="157"/>
                </a:lnTo>
                <a:lnTo>
                  <a:pt x="483" y="167"/>
                </a:lnTo>
                <a:lnTo>
                  <a:pt x="483" y="170"/>
                </a:lnTo>
                <a:lnTo>
                  <a:pt x="483" y="176"/>
                </a:lnTo>
                <a:lnTo>
                  <a:pt x="482" y="180"/>
                </a:lnTo>
                <a:lnTo>
                  <a:pt x="482" y="186"/>
                </a:lnTo>
                <a:lnTo>
                  <a:pt x="482" y="189"/>
                </a:lnTo>
                <a:lnTo>
                  <a:pt x="480" y="193"/>
                </a:lnTo>
                <a:lnTo>
                  <a:pt x="480" y="195"/>
                </a:lnTo>
                <a:lnTo>
                  <a:pt x="480" y="196"/>
                </a:lnTo>
                <a:lnTo>
                  <a:pt x="479" y="198"/>
                </a:lnTo>
                <a:lnTo>
                  <a:pt x="477" y="199"/>
                </a:lnTo>
                <a:lnTo>
                  <a:pt x="476" y="200"/>
                </a:lnTo>
                <a:lnTo>
                  <a:pt x="473" y="202"/>
                </a:lnTo>
                <a:lnTo>
                  <a:pt x="472" y="202"/>
                </a:lnTo>
                <a:lnTo>
                  <a:pt x="469" y="203"/>
                </a:lnTo>
                <a:lnTo>
                  <a:pt x="466" y="203"/>
                </a:lnTo>
                <a:lnTo>
                  <a:pt x="463" y="203"/>
                </a:lnTo>
                <a:lnTo>
                  <a:pt x="460" y="203"/>
                </a:lnTo>
                <a:lnTo>
                  <a:pt x="456" y="203"/>
                </a:lnTo>
                <a:lnTo>
                  <a:pt x="450" y="203"/>
                </a:lnTo>
                <a:lnTo>
                  <a:pt x="429" y="203"/>
                </a:lnTo>
                <a:lnTo>
                  <a:pt x="422" y="203"/>
                </a:lnTo>
                <a:lnTo>
                  <a:pt x="418" y="203"/>
                </a:lnTo>
                <a:lnTo>
                  <a:pt x="415" y="203"/>
                </a:lnTo>
                <a:lnTo>
                  <a:pt x="412" y="203"/>
                </a:lnTo>
                <a:lnTo>
                  <a:pt x="410" y="203"/>
                </a:lnTo>
                <a:lnTo>
                  <a:pt x="409" y="203"/>
                </a:lnTo>
                <a:lnTo>
                  <a:pt x="406" y="205"/>
                </a:lnTo>
                <a:lnTo>
                  <a:pt x="405" y="206"/>
                </a:lnTo>
                <a:lnTo>
                  <a:pt x="403" y="206"/>
                </a:lnTo>
                <a:lnTo>
                  <a:pt x="403" y="208"/>
                </a:lnTo>
                <a:lnTo>
                  <a:pt x="402" y="209"/>
                </a:lnTo>
                <a:lnTo>
                  <a:pt x="400" y="212"/>
                </a:lnTo>
                <a:lnTo>
                  <a:pt x="400" y="216"/>
                </a:lnTo>
                <a:lnTo>
                  <a:pt x="400" y="218"/>
                </a:lnTo>
                <a:lnTo>
                  <a:pt x="399" y="221"/>
                </a:lnTo>
                <a:lnTo>
                  <a:pt x="399" y="227"/>
                </a:lnTo>
                <a:lnTo>
                  <a:pt x="399" y="231"/>
                </a:lnTo>
                <a:lnTo>
                  <a:pt x="397" y="241"/>
                </a:lnTo>
                <a:lnTo>
                  <a:pt x="397" y="247"/>
                </a:lnTo>
                <a:lnTo>
                  <a:pt x="397" y="251"/>
                </a:lnTo>
                <a:lnTo>
                  <a:pt x="397" y="253"/>
                </a:lnTo>
                <a:lnTo>
                  <a:pt x="396" y="256"/>
                </a:lnTo>
                <a:lnTo>
                  <a:pt x="396" y="259"/>
                </a:lnTo>
                <a:lnTo>
                  <a:pt x="394" y="262"/>
                </a:lnTo>
                <a:lnTo>
                  <a:pt x="393" y="263"/>
                </a:lnTo>
                <a:lnTo>
                  <a:pt x="393" y="264"/>
                </a:lnTo>
                <a:lnTo>
                  <a:pt x="392" y="266"/>
                </a:lnTo>
                <a:lnTo>
                  <a:pt x="390" y="267"/>
                </a:lnTo>
                <a:lnTo>
                  <a:pt x="389" y="267"/>
                </a:lnTo>
                <a:lnTo>
                  <a:pt x="387" y="269"/>
                </a:lnTo>
                <a:lnTo>
                  <a:pt x="386" y="269"/>
                </a:lnTo>
                <a:lnTo>
                  <a:pt x="383" y="269"/>
                </a:lnTo>
                <a:lnTo>
                  <a:pt x="380" y="270"/>
                </a:lnTo>
                <a:lnTo>
                  <a:pt x="374" y="270"/>
                </a:lnTo>
                <a:lnTo>
                  <a:pt x="365" y="270"/>
                </a:lnTo>
                <a:lnTo>
                  <a:pt x="341" y="270"/>
                </a:lnTo>
                <a:lnTo>
                  <a:pt x="328" y="270"/>
                </a:lnTo>
                <a:lnTo>
                  <a:pt x="313" y="270"/>
                </a:lnTo>
                <a:lnTo>
                  <a:pt x="282" y="272"/>
                </a:lnTo>
                <a:lnTo>
                  <a:pt x="265" y="272"/>
                </a:lnTo>
                <a:lnTo>
                  <a:pt x="246" y="272"/>
                </a:lnTo>
                <a:lnTo>
                  <a:pt x="185" y="270"/>
                </a:lnTo>
                <a:lnTo>
                  <a:pt x="83" y="270"/>
                </a:lnTo>
                <a:lnTo>
                  <a:pt x="66" y="270"/>
                </a:lnTo>
                <a:lnTo>
                  <a:pt x="35" y="270"/>
                </a:lnTo>
                <a:lnTo>
                  <a:pt x="28" y="270"/>
                </a:lnTo>
                <a:lnTo>
                  <a:pt x="22" y="270"/>
                </a:lnTo>
                <a:lnTo>
                  <a:pt x="18" y="269"/>
                </a:lnTo>
                <a:lnTo>
                  <a:pt x="16" y="269"/>
                </a:lnTo>
                <a:lnTo>
                  <a:pt x="13" y="269"/>
                </a:lnTo>
                <a:lnTo>
                  <a:pt x="12" y="267"/>
                </a:lnTo>
                <a:lnTo>
                  <a:pt x="10" y="267"/>
                </a:lnTo>
                <a:lnTo>
                  <a:pt x="9" y="266"/>
                </a:lnTo>
                <a:lnTo>
                  <a:pt x="7" y="266"/>
                </a:lnTo>
                <a:lnTo>
                  <a:pt x="6" y="264"/>
                </a:lnTo>
                <a:lnTo>
                  <a:pt x="6" y="263"/>
                </a:lnTo>
                <a:lnTo>
                  <a:pt x="5" y="262"/>
                </a:lnTo>
                <a:lnTo>
                  <a:pt x="3" y="259"/>
                </a:lnTo>
                <a:lnTo>
                  <a:pt x="3" y="256"/>
                </a:lnTo>
                <a:lnTo>
                  <a:pt x="2" y="254"/>
                </a:lnTo>
                <a:lnTo>
                  <a:pt x="2" y="251"/>
                </a:lnTo>
                <a:lnTo>
                  <a:pt x="2" y="247"/>
                </a:lnTo>
                <a:lnTo>
                  <a:pt x="2" y="241"/>
                </a:lnTo>
                <a:lnTo>
                  <a:pt x="2" y="232"/>
                </a:lnTo>
                <a:lnTo>
                  <a:pt x="2" y="209"/>
                </a:lnTo>
                <a:lnTo>
                  <a:pt x="2" y="203"/>
                </a:lnTo>
                <a:lnTo>
                  <a:pt x="2" y="195"/>
                </a:lnTo>
                <a:lnTo>
                  <a:pt x="0" y="187"/>
                </a:lnTo>
                <a:lnTo>
                  <a:pt x="2" y="167"/>
                </a:lnTo>
                <a:lnTo>
                  <a:pt x="2" y="84"/>
                </a:lnTo>
                <a:lnTo>
                  <a:pt x="2" y="48"/>
                </a:lnTo>
                <a:lnTo>
                  <a:pt x="3" y="35"/>
                </a:lnTo>
                <a:lnTo>
                  <a:pt x="3" y="29"/>
                </a:lnTo>
                <a:lnTo>
                  <a:pt x="3" y="23"/>
                </a:lnTo>
                <a:lnTo>
                  <a:pt x="3" y="22"/>
                </a:lnTo>
                <a:lnTo>
                  <a:pt x="3" y="19"/>
                </a:lnTo>
                <a:lnTo>
                  <a:pt x="5" y="14"/>
                </a:lnTo>
                <a:lnTo>
                  <a:pt x="5" y="13"/>
                </a:lnTo>
                <a:lnTo>
                  <a:pt x="5" y="11"/>
                </a:lnTo>
                <a:lnTo>
                  <a:pt x="6" y="8"/>
                </a:lnTo>
                <a:lnTo>
                  <a:pt x="7" y="6"/>
                </a:lnTo>
                <a:lnTo>
                  <a:pt x="9" y="4"/>
                </a:lnTo>
                <a:lnTo>
                  <a:pt x="10" y="4"/>
                </a:lnTo>
                <a:lnTo>
                  <a:pt x="12" y="3"/>
                </a:lnTo>
                <a:lnTo>
                  <a:pt x="13" y="1"/>
                </a:lnTo>
                <a:lnTo>
                  <a:pt x="16" y="1"/>
                </a:lnTo>
                <a:lnTo>
                  <a:pt x="18" y="1"/>
                </a:lnTo>
                <a:lnTo>
                  <a:pt x="22" y="0"/>
                </a:lnTo>
                <a:lnTo>
                  <a:pt x="29" y="0"/>
                </a:lnTo>
                <a:lnTo>
                  <a:pt x="35" y="0"/>
                </a:lnTo>
                <a:lnTo>
                  <a:pt x="67" y="1"/>
                </a:lnTo>
                <a:lnTo>
                  <a:pt x="85" y="1"/>
                </a:lnTo>
                <a:lnTo>
                  <a:pt x="159" y="3"/>
                </a:lnTo>
                <a:lnTo>
                  <a:pt x="192" y="4"/>
                </a:lnTo>
                <a:lnTo>
                  <a:pt x="250" y="4"/>
                </a:lnTo>
                <a:lnTo>
                  <a:pt x="262" y="4"/>
                </a:lnTo>
                <a:lnTo>
                  <a:pt x="275" y="4"/>
                </a:lnTo>
                <a:lnTo>
                  <a:pt x="328" y="3"/>
                </a:lnTo>
                <a:lnTo>
                  <a:pt x="345" y="1"/>
                </a:lnTo>
                <a:lnTo>
                  <a:pt x="383" y="1"/>
                </a:lnTo>
                <a:lnTo>
                  <a:pt x="416" y="1"/>
                </a:lnTo>
                <a:lnTo>
                  <a:pt x="445" y="1"/>
                </a:lnTo>
                <a:lnTo>
                  <a:pt x="461" y="1"/>
                </a:lnTo>
                <a:lnTo>
                  <a:pt x="483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Taylor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5638800" y="4267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678959" y="409717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Medford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6042097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2871787" y="453554"/>
            <a:ext cx="3048000" cy="5733143"/>
          </a:xfrm>
          <a:custGeom>
            <a:avLst/>
            <a:gdLst>
              <a:gd name="T0" fmla="*/ 247 w 252"/>
              <a:gd name="T1" fmla="*/ 129 h 474"/>
              <a:gd name="T2" fmla="*/ 244 w 252"/>
              <a:gd name="T3" fmla="*/ 232 h 474"/>
              <a:gd name="T4" fmla="*/ 246 w 252"/>
              <a:gd name="T5" fmla="*/ 258 h 474"/>
              <a:gd name="T6" fmla="*/ 249 w 252"/>
              <a:gd name="T7" fmla="*/ 274 h 474"/>
              <a:gd name="T8" fmla="*/ 250 w 252"/>
              <a:gd name="T9" fmla="*/ 292 h 474"/>
              <a:gd name="T10" fmla="*/ 252 w 252"/>
              <a:gd name="T11" fmla="*/ 318 h 474"/>
              <a:gd name="T12" fmla="*/ 250 w 252"/>
              <a:gd name="T13" fmla="*/ 378 h 474"/>
              <a:gd name="T14" fmla="*/ 249 w 252"/>
              <a:gd name="T15" fmla="*/ 389 h 474"/>
              <a:gd name="T16" fmla="*/ 244 w 252"/>
              <a:gd name="T17" fmla="*/ 397 h 474"/>
              <a:gd name="T18" fmla="*/ 230 w 252"/>
              <a:gd name="T19" fmla="*/ 400 h 474"/>
              <a:gd name="T20" fmla="*/ 218 w 252"/>
              <a:gd name="T21" fmla="*/ 408 h 474"/>
              <a:gd name="T22" fmla="*/ 211 w 252"/>
              <a:gd name="T23" fmla="*/ 414 h 474"/>
              <a:gd name="T24" fmla="*/ 205 w 252"/>
              <a:gd name="T25" fmla="*/ 416 h 474"/>
              <a:gd name="T26" fmla="*/ 192 w 252"/>
              <a:gd name="T27" fmla="*/ 411 h 474"/>
              <a:gd name="T28" fmla="*/ 182 w 252"/>
              <a:gd name="T29" fmla="*/ 411 h 474"/>
              <a:gd name="T30" fmla="*/ 167 w 252"/>
              <a:gd name="T31" fmla="*/ 414 h 474"/>
              <a:gd name="T32" fmla="*/ 160 w 252"/>
              <a:gd name="T33" fmla="*/ 418 h 474"/>
              <a:gd name="T34" fmla="*/ 153 w 252"/>
              <a:gd name="T35" fmla="*/ 427 h 474"/>
              <a:gd name="T36" fmla="*/ 148 w 252"/>
              <a:gd name="T37" fmla="*/ 439 h 474"/>
              <a:gd name="T38" fmla="*/ 147 w 252"/>
              <a:gd name="T39" fmla="*/ 448 h 474"/>
              <a:gd name="T40" fmla="*/ 148 w 252"/>
              <a:gd name="T41" fmla="*/ 461 h 474"/>
              <a:gd name="T42" fmla="*/ 150 w 252"/>
              <a:gd name="T43" fmla="*/ 468 h 474"/>
              <a:gd name="T44" fmla="*/ 146 w 252"/>
              <a:gd name="T45" fmla="*/ 472 h 474"/>
              <a:gd name="T46" fmla="*/ 135 w 252"/>
              <a:gd name="T47" fmla="*/ 474 h 474"/>
              <a:gd name="T48" fmla="*/ 112 w 252"/>
              <a:gd name="T49" fmla="*/ 472 h 474"/>
              <a:gd name="T50" fmla="*/ 100 w 252"/>
              <a:gd name="T51" fmla="*/ 469 h 474"/>
              <a:gd name="T52" fmla="*/ 84 w 252"/>
              <a:gd name="T53" fmla="*/ 459 h 474"/>
              <a:gd name="T54" fmla="*/ 52 w 252"/>
              <a:gd name="T55" fmla="*/ 446 h 474"/>
              <a:gd name="T56" fmla="*/ 31 w 252"/>
              <a:gd name="T57" fmla="*/ 440 h 474"/>
              <a:gd name="T58" fmla="*/ 28 w 252"/>
              <a:gd name="T59" fmla="*/ 437 h 474"/>
              <a:gd name="T60" fmla="*/ 23 w 252"/>
              <a:gd name="T61" fmla="*/ 430 h 474"/>
              <a:gd name="T62" fmla="*/ 22 w 252"/>
              <a:gd name="T63" fmla="*/ 424 h 474"/>
              <a:gd name="T64" fmla="*/ 25 w 252"/>
              <a:gd name="T65" fmla="*/ 414 h 474"/>
              <a:gd name="T66" fmla="*/ 32 w 252"/>
              <a:gd name="T67" fmla="*/ 395 h 474"/>
              <a:gd name="T68" fmla="*/ 35 w 252"/>
              <a:gd name="T69" fmla="*/ 386 h 474"/>
              <a:gd name="T70" fmla="*/ 33 w 252"/>
              <a:gd name="T71" fmla="*/ 379 h 474"/>
              <a:gd name="T72" fmla="*/ 29 w 252"/>
              <a:gd name="T73" fmla="*/ 359 h 474"/>
              <a:gd name="T74" fmla="*/ 23 w 252"/>
              <a:gd name="T75" fmla="*/ 350 h 474"/>
              <a:gd name="T76" fmla="*/ 17 w 252"/>
              <a:gd name="T77" fmla="*/ 343 h 474"/>
              <a:gd name="T78" fmla="*/ 6 w 252"/>
              <a:gd name="T79" fmla="*/ 336 h 474"/>
              <a:gd name="T80" fmla="*/ 0 w 252"/>
              <a:gd name="T81" fmla="*/ 328 h 474"/>
              <a:gd name="T82" fmla="*/ 0 w 252"/>
              <a:gd name="T83" fmla="*/ 321 h 474"/>
              <a:gd name="T84" fmla="*/ 1 w 252"/>
              <a:gd name="T85" fmla="*/ 306 h 474"/>
              <a:gd name="T86" fmla="*/ 4 w 252"/>
              <a:gd name="T87" fmla="*/ 301 h 474"/>
              <a:gd name="T88" fmla="*/ 10 w 252"/>
              <a:gd name="T89" fmla="*/ 293 h 474"/>
              <a:gd name="T90" fmla="*/ 22 w 252"/>
              <a:gd name="T91" fmla="*/ 288 h 474"/>
              <a:gd name="T92" fmla="*/ 29 w 252"/>
              <a:gd name="T93" fmla="*/ 283 h 474"/>
              <a:gd name="T94" fmla="*/ 36 w 252"/>
              <a:gd name="T95" fmla="*/ 274 h 474"/>
              <a:gd name="T96" fmla="*/ 41 w 252"/>
              <a:gd name="T97" fmla="*/ 267 h 474"/>
              <a:gd name="T98" fmla="*/ 44 w 252"/>
              <a:gd name="T99" fmla="*/ 254 h 474"/>
              <a:gd name="T100" fmla="*/ 45 w 252"/>
              <a:gd name="T101" fmla="*/ 187 h 474"/>
              <a:gd name="T102" fmla="*/ 48 w 252"/>
              <a:gd name="T103" fmla="*/ 34 h 474"/>
              <a:gd name="T104" fmla="*/ 49 w 252"/>
              <a:gd name="T105" fmla="*/ 16 h 474"/>
              <a:gd name="T106" fmla="*/ 52 w 252"/>
              <a:gd name="T107" fmla="*/ 5 h 474"/>
              <a:gd name="T108" fmla="*/ 58 w 252"/>
              <a:gd name="T109" fmla="*/ 2 h 474"/>
              <a:gd name="T110" fmla="*/ 70 w 252"/>
              <a:gd name="T111" fmla="*/ 0 h 474"/>
              <a:gd name="T112" fmla="*/ 138 w 252"/>
              <a:gd name="T113" fmla="*/ 2 h 474"/>
              <a:gd name="T114" fmla="*/ 249 w 252"/>
              <a:gd name="T115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52" h="474">
                <a:moveTo>
                  <a:pt x="249" y="2"/>
                </a:moveTo>
                <a:lnTo>
                  <a:pt x="247" y="61"/>
                </a:lnTo>
                <a:lnTo>
                  <a:pt x="247" y="107"/>
                </a:lnTo>
                <a:lnTo>
                  <a:pt x="247" y="129"/>
                </a:lnTo>
                <a:lnTo>
                  <a:pt x="246" y="146"/>
                </a:lnTo>
                <a:lnTo>
                  <a:pt x="244" y="199"/>
                </a:lnTo>
                <a:lnTo>
                  <a:pt x="244" y="221"/>
                </a:lnTo>
                <a:lnTo>
                  <a:pt x="244" y="232"/>
                </a:lnTo>
                <a:lnTo>
                  <a:pt x="244" y="240"/>
                </a:lnTo>
                <a:lnTo>
                  <a:pt x="244" y="248"/>
                </a:lnTo>
                <a:lnTo>
                  <a:pt x="244" y="254"/>
                </a:lnTo>
                <a:lnTo>
                  <a:pt x="246" y="258"/>
                </a:lnTo>
                <a:lnTo>
                  <a:pt x="246" y="264"/>
                </a:lnTo>
                <a:lnTo>
                  <a:pt x="246" y="267"/>
                </a:lnTo>
                <a:lnTo>
                  <a:pt x="247" y="269"/>
                </a:lnTo>
                <a:lnTo>
                  <a:pt x="249" y="274"/>
                </a:lnTo>
                <a:lnTo>
                  <a:pt x="249" y="277"/>
                </a:lnTo>
                <a:lnTo>
                  <a:pt x="250" y="283"/>
                </a:lnTo>
                <a:lnTo>
                  <a:pt x="250" y="288"/>
                </a:lnTo>
                <a:lnTo>
                  <a:pt x="250" y="292"/>
                </a:lnTo>
                <a:lnTo>
                  <a:pt x="252" y="298"/>
                </a:lnTo>
                <a:lnTo>
                  <a:pt x="252" y="304"/>
                </a:lnTo>
                <a:lnTo>
                  <a:pt x="252" y="309"/>
                </a:lnTo>
                <a:lnTo>
                  <a:pt x="252" y="318"/>
                </a:lnTo>
                <a:lnTo>
                  <a:pt x="252" y="352"/>
                </a:lnTo>
                <a:lnTo>
                  <a:pt x="252" y="362"/>
                </a:lnTo>
                <a:lnTo>
                  <a:pt x="250" y="372"/>
                </a:lnTo>
                <a:lnTo>
                  <a:pt x="250" y="378"/>
                </a:lnTo>
                <a:lnTo>
                  <a:pt x="250" y="381"/>
                </a:lnTo>
                <a:lnTo>
                  <a:pt x="250" y="384"/>
                </a:lnTo>
                <a:lnTo>
                  <a:pt x="249" y="388"/>
                </a:lnTo>
                <a:lnTo>
                  <a:pt x="249" y="389"/>
                </a:lnTo>
                <a:lnTo>
                  <a:pt x="247" y="392"/>
                </a:lnTo>
                <a:lnTo>
                  <a:pt x="247" y="394"/>
                </a:lnTo>
                <a:lnTo>
                  <a:pt x="246" y="395"/>
                </a:lnTo>
                <a:lnTo>
                  <a:pt x="244" y="397"/>
                </a:lnTo>
                <a:lnTo>
                  <a:pt x="243" y="397"/>
                </a:lnTo>
                <a:lnTo>
                  <a:pt x="242" y="397"/>
                </a:lnTo>
                <a:lnTo>
                  <a:pt x="231" y="398"/>
                </a:lnTo>
                <a:lnTo>
                  <a:pt x="230" y="400"/>
                </a:lnTo>
                <a:lnTo>
                  <a:pt x="228" y="400"/>
                </a:lnTo>
                <a:lnTo>
                  <a:pt x="227" y="401"/>
                </a:lnTo>
                <a:lnTo>
                  <a:pt x="226" y="402"/>
                </a:lnTo>
                <a:lnTo>
                  <a:pt x="218" y="408"/>
                </a:lnTo>
                <a:lnTo>
                  <a:pt x="214" y="411"/>
                </a:lnTo>
                <a:lnTo>
                  <a:pt x="212" y="413"/>
                </a:lnTo>
                <a:lnTo>
                  <a:pt x="212" y="414"/>
                </a:lnTo>
                <a:lnTo>
                  <a:pt x="211" y="414"/>
                </a:lnTo>
                <a:lnTo>
                  <a:pt x="210" y="414"/>
                </a:lnTo>
                <a:lnTo>
                  <a:pt x="208" y="416"/>
                </a:lnTo>
                <a:lnTo>
                  <a:pt x="205" y="416"/>
                </a:lnTo>
                <a:lnTo>
                  <a:pt x="205" y="416"/>
                </a:lnTo>
                <a:lnTo>
                  <a:pt x="202" y="416"/>
                </a:lnTo>
                <a:lnTo>
                  <a:pt x="199" y="414"/>
                </a:lnTo>
                <a:lnTo>
                  <a:pt x="198" y="414"/>
                </a:lnTo>
                <a:lnTo>
                  <a:pt x="192" y="411"/>
                </a:lnTo>
                <a:lnTo>
                  <a:pt x="189" y="411"/>
                </a:lnTo>
                <a:lnTo>
                  <a:pt x="186" y="411"/>
                </a:lnTo>
                <a:lnTo>
                  <a:pt x="185" y="411"/>
                </a:lnTo>
                <a:lnTo>
                  <a:pt x="182" y="411"/>
                </a:lnTo>
                <a:lnTo>
                  <a:pt x="180" y="411"/>
                </a:lnTo>
                <a:lnTo>
                  <a:pt x="172" y="413"/>
                </a:lnTo>
                <a:lnTo>
                  <a:pt x="169" y="414"/>
                </a:lnTo>
                <a:lnTo>
                  <a:pt x="167" y="414"/>
                </a:lnTo>
                <a:lnTo>
                  <a:pt x="166" y="416"/>
                </a:lnTo>
                <a:lnTo>
                  <a:pt x="164" y="416"/>
                </a:lnTo>
                <a:lnTo>
                  <a:pt x="163" y="417"/>
                </a:lnTo>
                <a:lnTo>
                  <a:pt x="160" y="418"/>
                </a:lnTo>
                <a:lnTo>
                  <a:pt x="159" y="421"/>
                </a:lnTo>
                <a:lnTo>
                  <a:pt x="156" y="424"/>
                </a:lnTo>
                <a:lnTo>
                  <a:pt x="154" y="426"/>
                </a:lnTo>
                <a:lnTo>
                  <a:pt x="153" y="427"/>
                </a:lnTo>
                <a:lnTo>
                  <a:pt x="151" y="430"/>
                </a:lnTo>
                <a:lnTo>
                  <a:pt x="150" y="434"/>
                </a:lnTo>
                <a:lnTo>
                  <a:pt x="148" y="436"/>
                </a:lnTo>
                <a:lnTo>
                  <a:pt x="148" y="439"/>
                </a:lnTo>
                <a:lnTo>
                  <a:pt x="147" y="440"/>
                </a:lnTo>
                <a:lnTo>
                  <a:pt x="147" y="442"/>
                </a:lnTo>
                <a:lnTo>
                  <a:pt x="147" y="445"/>
                </a:lnTo>
                <a:lnTo>
                  <a:pt x="147" y="448"/>
                </a:lnTo>
                <a:lnTo>
                  <a:pt x="147" y="449"/>
                </a:lnTo>
                <a:lnTo>
                  <a:pt x="147" y="452"/>
                </a:lnTo>
                <a:lnTo>
                  <a:pt x="148" y="455"/>
                </a:lnTo>
                <a:lnTo>
                  <a:pt x="148" y="461"/>
                </a:lnTo>
                <a:lnTo>
                  <a:pt x="150" y="462"/>
                </a:lnTo>
                <a:lnTo>
                  <a:pt x="150" y="465"/>
                </a:lnTo>
                <a:lnTo>
                  <a:pt x="150" y="466"/>
                </a:lnTo>
                <a:lnTo>
                  <a:pt x="150" y="468"/>
                </a:lnTo>
                <a:lnTo>
                  <a:pt x="148" y="469"/>
                </a:lnTo>
                <a:lnTo>
                  <a:pt x="148" y="471"/>
                </a:lnTo>
                <a:lnTo>
                  <a:pt x="147" y="471"/>
                </a:lnTo>
                <a:lnTo>
                  <a:pt x="146" y="472"/>
                </a:lnTo>
                <a:lnTo>
                  <a:pt x="143" y="474"/>
                </a:lnTo>
                <a:lnTo>
                  <a:pt x="140" y="474"/>
                </a:lnTo>
                <a:lnTo>
                  <a:pt x="137" y="474"/>
                </a:lnTo>
                <a:lnTo>
                  <a:pt x="135" y="474"/>
                </a:lnTo>
                <a:lnTo>
                  <a:pt x="130" y="474"/>
                </a:lnTo>
                <a:lnTo>
                  <a:pt x="122" y="474"/>
                </a:lnTo>
                <a:lnTo>
                  <a:pt x="118" y="474"/>
                </a:lnTo>
                <a:lnTo>
                  <a:pt x="112" y="472"/>
                </a:lnTo>
                <a:lnTo>
                  <a:pt x="108" y="472"/>
                </a:lnTo>
                <a:lnTo>
                  <a:pt x="105" y="471"/>
                </a:lnTo>
                <a:lnTo>
                  <a:pt x="102" y="471"/>
                </a:lnTo>
                <a:lnTo>
                  <a:pt x="100" y="469"/>
                </a:lnTo>
                <a:lnTo>
                  <a:pt x="98" y="468"/>
                </a:lnTo>
                <a:lnTo>
                  <a:pt x="92" y="464"/>
                </a:lnTo>
                <a:lnTo>
                  <a:pt x="89" y="461"/>
                </a:lnTo>
                <a:lnTo>
                  <a:pt x="84" y="459"/>
                </a:lnTo>
                <a:lnTo>
                  <a:pt x="80" y="456"/>
                </a:lnTo>
                <a:lnTo>
                  <a:pt x="74" y="455"/>
                </a:lnTo>
                <a:lnTo>
                  <a:pt x="64" y="450"/>
                </a:lnTo>
                <a:lnTo>
                  <a:pt x="52" y="446"/>
                </a:lnTo>
                <a:lnTo>
                  <a:pt x="47" y="445"/>
                </a:lnTo>
                <a:lnTo>
                  <a:pt x="38" y="442"/>
                </a:lnTo>
                <a:lnTo>
                  <a:pt x="33" y="442"/>
                </a:lnTo>
                <a:lnTo>
                  <a:pt x="31" y="440"/>
                </a:lnTo>
                <a:lnTo>
                  <a:pt x="31" y="440"/>
                </a:lnTo>
                <a:lnTo>
                  <a:pt x="31" y="439"/>
                </a:lnTo>
                <a:lnTo>
                  <a:pt x="29" y="439"/>
                </a:lnTo>
                <a:lnTo>
                  <a:pt x="28" y="437"/>
                </a:lnTo>
                <a:lnTo>
                  <a:pt x="26" y="436"/>
                </a:lnTo>
                <a:lnTo>
                  <a:pt x="25" y="434"/>
                </a:lnTo>
                <a:lnTo>
                  <a:pt x="23" y="433"/>
                </a:lnTo>
                <a:lnTo>
                  <a:pt x="23" y="430"/>
                </a:lnTo>
                <a:lnTo>
                  <a:pt x="23" y="429"/>
                </a:lnTo>
                <a:lnTo>
                  <a:pt x="22" y="427"/>
                </a:lnTo>
                <a:lnTo>
                  <a:pt x="22" y="426"/>
                </a:lnTo>
                <a:lnTo>
                  <a:pt x="22" y="424"/>
                </a:lnTo>
                <a:lnTo>
                  <a:pt x="23" y="421"/>
                </a:lnTo>
                <a:lnTo>
                  <a:pt x="23" y="420"/>
                </a:lnTo>
                <a:lnTo>
                  <a:pt x="25" y="417"/>
                </a:lnTo>
                <a:lnTo>
                  <a:pt x="25" y="414"/>
                </a:lnTo>
                <a:lnTo>
                  <a:pt x="28" y="410"/>
                </a:lnTo>
                <a:lnTo>
                  <a:pt x="31" y="401"/>
                </a:lnTo>
                <a:lnTo>
                  <a:pt x="32" y="398"/>
                </a:lnTo>
                <a:lnTo>
                  <a:pt x="32" y="395"/>
                </a:lnTo>
                <a:lnTo>
                  <a:pt x="33" y="394"/>
                </a:lnTo>
                <a:lnTo>
                  <a:pt x="33" y="391"/>
                </a:lnTo>
                <a:lnTo>
                  <a:pt x="33" y="389"/>
                </a:lnTo>
                <a:lnTo>
                  <a:pt x="35" y="386"/>
                </a:lnTo>
                <a:lnTo>
                  <a:pt x="35" y="385"/>
                </a:lnTo>
                <a:lnTo>
                  <a:pt x="33" y="384"/>
                </a:lnTo>
                <a:lnTo>
                  <a:pt x="33" y="382"/>
                </a:lnTo>
                <a:lnTo>
                  <a:pt x="33" y="379"/>
                </a:lnTo>
                <a:lnTo>
                  <a:pt x="33" y="378"/>
                </a:lnTo>
                <a:lnTo>
                  <a:pt x="31" y="365"/>
                </a:lnTo>
                <a:lnTo>
                  <a:pt x="29" y="362"/>
                </a:lnTo>
                <a:lnTo>
                  <a:pt x="29" y="359"/>
                </a:lnTo>
                <a:lnTo>
                  <a:pt x="28" y="356"/>
                </a:lnTo>
                <a:lnTo>
                  <a:pt x="26" y="353"/>
                </a:lnTo>
                <a:lnTo>
                  <a:pt x="25" y="352"/>
                </a:lnTo>
                <a:lnTo>
                  <a:pt x="23" y="350"/>
                </a:lnTo>
                <a:lnTo>
                  <a:pt x="22" y="347"/>
                </a:lnTo>
                <a:lnTo>
                  <a:pt x="20" y="346"/>
                </a:lnTo>
                <a:lnTo>
                  <a:pt x="19" y="344"/>
                </a:lnTo>
                <a:lnTo>
                  <a:pt x="17" y="343"/>
                </a:lnTo>
                <a:lnTo>
                  <a:pt x="16" y="341"/>
                </a:lnTo>
                <a:lnTo>
                  <a:pt x="12" y="338"/>
                </a:lnTo>
                <a:lnTo>
                  <a:pt x="10" y="337"/>
                </a:lnTo>
                <a:lnTo>
                  <a:pt x="6" y="336"/>
                </a:lnTo>
                <a:lnTo>
                  <a:pt x="3" y="331"/>
                </a:lnTo>
                <a:lnTo>
                  <a:pt x="1" y="330"/>
                </a:lnTo>
                <a:lnTo>
                  <a:pt x="1" y="328"/>
                </a:lnTo>
                <a:lnTo>
                  <a:pt x="0" y="328"/>
                </a:lnTo>
                <a:lnTo>
                  <a:pt x="0" y="327"/>
                </a:lnTo>
                <a:lnTo>
                  <a:pt x="0" y="325"/>
                </a:lnTo>
                <a:lnTo>
                  <a:pt x="0" y="324"/>
                </a:lnTo>
                <a:lnTo>
                  <a:pt x="0" y="321"/>
                </a:lnTo>
                <a:lnTo>
                  <a:pt x="1" y="318"/>
                </a:lnTo>
                <a:lnTo>
                  <a:pt x="1" y="315"/>
                </a:lnTo>
                <a:lnTo>
                  <a:pt x="1" y="312"/>
                </a:lnTo>
                <a:lnTo>
                  <a:pt x="1" y="306"/>
                </a:lnTo>
                <a:lnTo>
                  <a:pt x="3" y="305"/>
                </a:lnTo>
                <a:lnTo>
                  <a:pt x="3" y="302"/>
                </a:lnTo>
                <a:lnTo>
                  <a:pt x="3" y="302"/>
                </a:lnTo>
                <a:lnTo>
                  <a:pt x="4" y="301"/>
                </a:lnTo>
                <a:lnTo>
                  <a:pt x="6" y="298"/>
                </a:lnTo>
                <a:lnTo>
                  <a:pt x="7" y="296"/>
                </a:lnTo>
                <a:lnTo>
                  <a:pt x="9" y="295"/>
                </a:lnTo>
                <a:lnTo>
                  <a:pt x="10" y="293"/>
                </a:lnTo>
                <a:lnTo>
                  <a:pt x="13" y="292"/>
                </a:lnTo>
                <a:lnTo>
                  <a:pt x="15" y="290"/>
                </a:lnTo>
                <a:lnTo>
                  <a:pt x="17" y="290"/>
                </a:lnTo>
                <a:lnTo>
                  <a:pt x="22" y="288"/>
                </a:lnTo>
                <a:lnTo>
                  <a:pt x="23" y="288"/>
                </a:lnTo>
                <a:lnTo>
                  <a:pt x="26" y="286"/>
                </a:lnTo>
                <a:lnTo>
                  <a:pt x="28" y="285"/>
                </a:lnTo>
                <a:lnTo>
                  <a:pt x="29" y="283"/>
                </a:lnTo>
                <a:lnTo>
                  <a:pt x="32" y="280"/>
                </a:lnTo>
                <a:lnTo>
                  <a:pt x="33" y="277"/>
                </a:lnTo>
                <a:lnTo>
                  <a:pt x="35" y="276"/>
                </a:lnTo>
                <a:lnTo>
                  <a:pt x="36" y="274"/>
                </a:lnTo>
                <a:lnTo>
                  <a:pt x="38" y="273"/>
                </a:lnTo>
                <a:lnTo>
                  <a:pt x="39" y="272"/>
                </a:lnTo>
                <a:lnTo>
                  <a:pt x="41" y="269"/>
                </a:lnTo>
                <a:lnTo>
                  <a:pt x="41" y="267"/>
                </a:lnTo>
                <a:lnTo>
                  <a:pt x="42" y="264"/>
                </a:lnTo>
                <a:lnTo>
                  <a:pt x="42" y="261"/>
                </a:lnTo>
                <a:lnTo>
                  <a:pt x="42" y="258"/>
                </a:lnTo>
                <a:lnTo>
                  <a:pt x="44" y="254"/>
                </a:lnTo>
                <a:lnTo>
                  <a:pt x="44" y="247"/>
                </a:lnTo>
                <a:lnTo>
                  <a:pt x="44" y="235"/>
                </a:lnTo>
                <a:lnTo>
                  <a:pt x="45" y="222"/>
                </a:lnTo>
                <a:lnTo>
                  <a:pt x="45" y="187"/>
                </a:lnTo>
                <a:lnTo>
                  <a:pt x="47" y="98"/>
                </a:lnTo>
                <a:lnTo>
                  <a:pt x="47" y="75"/>
                </a:lnTo>
                <a:lnTo>
                  <a:pt x="47" y="48"/>
                </a:lnTo>
                <a:lnTo>
                  <a:pt x="48" y="34"/>
                </a:lnTo>
                <a:lnTo>
                  <a:pt x="48" y="24"/>
                </a:lnTo>
                <a:lnTo>
                  <a:pt x="48" y="23"/>
                </a:lnTo>
                <a:lnTo>
                  <a:pt x="49" y="18"/>
                </a:lnTo>
                <a:lnTo>
                  <a:pt x="49" y="16"/>
                </a:lnTo>
                <a:lnTo>
                  <a:pt x="49" y="13"/>
                </a:lnTo>
                <a:lnTo>
                  <a:pt x="51" y="11"/>
                </a:lnTo>
                <a:lnTo>
                  <a:pt x="51" y="8"/>
                </a:lnTo>
                <a:lnTo>
                  <a:pt x="52" y="5"/>
                </a:lnTo>
                <a:lnTo>
                  <a:pt x="54" y="5"/>
                </a:lnTo>
                <a:lnTo>
                  <a:pt x="55" y="4"/>
                </a:lnTo>
                <a:lnTo>
                  <a:pt x="57" y="2"/>
                </a:lnTo>
                <a:lnTo>
                  <a:pt x="58" y="2"/>
                </a:lnTo>
                <a:lnTo>
                  <a:pt x="61" y="1"/>
                </a:lnTo>
                <a:lnTo>
                  <a:pt x="65" y="1"/>
                </a:lnTo>
                <a:lnTo>
                  <a:pt x="67" y="0"/>
                </a:lnTo>
                <a:lnTo>
                  <a:pt x="70" y="0"/>
                </a:lnTo>
                <a:lnTo>
                  <a:pt x="74" y="0"/>
                </a:lnTo>
                <a:lnTo>
                  <a:pt x="83" y="0"/>
                </a:lnTo>
                <a:lnTo>
                  <a:pt x="116" y="1"/>
                </a:lnTo>
                <a:lnTo>
                  <a:pt x="138" y="2"/>
                </a:lnTo>
                <a:lnTo>
                  <a:pt x="157" y="2"/>
                </a:lnTo>
                <a:lnTo>
                  <a:pt x="185" y="2"/>
                </a:lnTo>
                <a:lnTo>
                  <a:pt x="205" y="2"/>
                </a:lnTo>
                <a:lnTo>
                  <a:pt x="249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2519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Trempealeau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942703" y="246768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Whitehall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8768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99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990600" y="1600200"/>
            <a:ext cx="7078878" cy="3124200"/>
          </a:xfrm>
          <a:custGeom>
            <a:avLst/>
            <a:gdLst>
              <a:gd name="T0" fmla="*/ 537 w 537"/>
              <a:gd name="T1" fmla="*/ 90 h 237"/>
              <a:gd name="T2" fmla="*/ 537 w 537"/>
              <a:gd name="T3" fmla="*/ 113 h 237"/>
              <a:gd name="T4" fmla="*/ 535 w 537"/>
              <a:gd name="T5" fmla="*/ 127 h 237"/>
              <a:gd name="T6" fmla="*/ 531 w 537"/>
              <a:gd name="T7" fmla="*/ 134 h 237"/>
              <a:gd name="T8" fmla="*/ 522 w 537"/>
              <a:gd name="T9" fmla="*/ 137 h 237"/>
              <a:gd name="T10" fmla="*/ 467 w 537"/>
              <a:gd name="T11" fmla="*/ 137 h 237"/>
              <a:gd name="T12" fmla="*/ 359 w 537"/>
              <a:gd name="T13" fmla="*/ 137 h 237"/>
              <a:gd name="T14" fmla="*/ 345 w 537"/>
              <a:gd name="T15" fmla="*/ 138 h 237"/>
              <a:gd name="T16" fmla="*/ 340 w 537"/>
              <a:gd name="T17" fmla="*/ 143 h 237"/>
              <a:gd name="T18" fmla="*/ 336 w 537"/>
              <a:gd name="T19" fmla="*/ 156 h 237"/>
              <a:gd name="T20" fmla="*/ 336 w 537"/>
              <a:gd name="T21" fmla="*/ 193 h 237"/>
              <a:gd name="T22" fmla="*/ 336 w 537"/>
              <a:gd name="T23" fmla="*/ 217 h 237"/>
              <a:gd name="T24" fmla="*/ 335 w 537"/>
              <a:gd name="T25" fmla="*/ 225 h 237"/>
              <a:gd name="T26" fmla="*/ 329 w 537"/>
              <a:gd name="T27" fmla="*/ 233 h 237"/>
              <a:gd name="T28" fmla="*/ 324 w 537"/>
              <a:gd name="T29" fmla="*/ 236 h 237"/>
              <a:gd name="T30" fmla="*/ 311 w 537"/>
              <a:gd name="T31" fmla="*/ 237 h 237"/>
              <a:gd name="T32" fmla="*/ 183 w 537"/>
              <a:gd name="T33" fmla="*/ 234 h 237"/>
              <a:gd name="T34" fmla="*/ 61 w 537"/>
              <a:gd name="T35" fmla="*/ 234 h 237"/>
              <a:gd name="T36" fmla="*/ 41 w 537"/>
              <a:gd name="T37" fmla="*/ 231 h 237"/>
              <a:gd name="T38" fmla="*/ 33 w 537"/>
              <a:gd name="T39" fmla="*/ 227 h 237"/>
              <a:gd name="T40" fmla="*/ 26 w 537"/>
              <a:gd name="T41" fmla="*/ 220 h 237"/>
              <a:gd name="T42" fmla="*/ 25 w 537"/>
              <a:gd name="T43" fmla="*/ 212 h 237"/>
              <a:gd name="T44" fmla="*/ 25 w 537"/>
              <a:gd name="T45" fmla="*/ 204 h 237"/>
              <a:gd name="T46" fmla="*/ 26 w 537"/>
              <a:gd name="T47" fmla="*/ 188 h 237"/>
              <a:gd name="T48" fmla="*/ 26 w 537"/>
              <a:gd name="T49" fmla="*/ 173 h 237"/>
              <a:gd name="T50" fmla="*/ 25 w 537"/>
              <a:gd name="T51" fmla="*/ 161 h 237"/>
              <a:gd name="T52" fmla="*/ 19 w 537"/>
              <a:gd name="T53" fmla="*/ 143 h 237"/>
              <a:gd name="T54" fmla="*/ 19 w 537"/>
              <a:gd name="T55" fmla="*/ 124 h 237"/>
              <a:gd name="T56" fmla="*/ 17 w 537"/>
              <a:gd name="T57" fmla="*/ 113 h 237"/>
              <a:gd name="T58" fmla="*/ 13 w 537"/>
              <a:gd name="T59" fmla="*/ 102 h 237"/>
              <a:gd name="T60" fmla="*/ 4 w 537"/>
              <a:gd name="T61" fmla="*/ 83 h 237"/>
              <a:gd name="T62" fmla="*/ 1 w 537"/>
              <a:gd name="T63" fmla="*/ 63 h 237"/>
              <a:gd name="T64" fmla="*/ 0 w 537"/>
              <a:gd name="T65" fmla="*/ 45 h 237"/>
              <a:gd name="T66" fmla="*/ 1 w 537"/>
              <a:gd name="T67" fmla="*/ 25 h 237"/>
              <a:gd name="T68" fmla="*/ 4 w 537"/>
              <a:gd name="T69" fmla="*/ 13 h 237"/>
              <a:gd name="T70" fmla="*/ 9 w 537"/>
              <a:gd name="T71" fmla="*/ 9 h 237"/>
              <a:gd name="T72" fmla="*/ 16 w 537"/>
              <a:gd name="T73" fmla="*/ 3 h 237"/>
              <a:gd name="T74" fmla="*/ 26 w 537"/>
              <a:gd name="T75" fmla="*/ 0 h 237"/>
              <a:gd name="T76" fmla="*/ 108 w 537"/>
              <a:gd name="T77" fmla="*/ 1 h 237"/>
              <a:gd name="T78" fmla="*/ 294 w 537"/>
              <a:gd name="T79" fmla="*/ 3 h 237"/>
              <a:gd name="T80" fmla="*/ 377 w 537"/>
              <a:gd name="T81" fmla="*/ 3 h 237"/>
              <a:gd name="T82" fmla="*/ 412 w 537"/>
              <a:gd name="T83" fmla="*/ 4 h 237"/>
              <a:gd name="T84" fmla="*/ 482 w 537"/>
              <a:gd name="T85" fmla="*/ 3 h 237"/>
              <a:gd name="T86" fmla="*/ 524 w 537"/>
              <a:gd name="T87" fmla="*/ 1 h 237"/>
              <a:gd name="T88" fmla="*/ 533 w 537"/>
              <a:gd name="T89" fmla="*/ 6 h 237"/>
              <a:gd name="T90" fmla="*/ 537 w 537"/>
              <a:gd name="T91" fmla="*/ 13 h 237"/>
              <a:gd name="T92" fmla="*/ 537 w 537"/>
              <a:gd name="T93" fmla="*/ 32 h 237"/>
              <a:gd name="T94" fmla="*/ 537 w 537"/>
              <a:gd name="T95" fmla="*/ 7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37" h="237">
                <a:moveTo>
                  <a:pt x="537" y="70"/>
                </a:moveTo>
                <a:lnTo>
                  <a:pt x="537" y="71"/>
                </a:lnTo>
                <a:lnTo>
                  <a:pt x="537" y="73"/>
                </a:lnTo>
                <a:lnTo>
                  <a:pt x="537" y="90"/>
                </a:lnTo>
                <a:lnTo>
                  <a:pt x="537" y="95"/>
                </a:lnTo>
                <a:lnTo>
                  <a:pt x="537" y="103"/>
                </a:lnTo>
                <a:lnTo>
                  <a:pt x="537" y="108"/>
                </a:lnTo>
                <a:lnTo>
                  <a:pt x="537" y="113"/>
                </a:lnTo>
                <a:lnTo>
                  <a:pt x="537" y="118"/>
                </a:lnTo>
                <a:lnTo>
                  <a:pt x="537" y="121"/>
                </a:lnTo>
                <a:lnTo>
                  <a:pt x="537" y="124"/>
                </a:lnTo>
                <a:lnTo>
                  <a:pt x="535" y="127"/>
                </a:lnTo>
                <a:lnTo>
                  <a:pt x="535" y="129"/>
                </a:lnTo>
                <a:lnTo>
                  <a:pt x="534" y="131"/>
                </a:lnTo>
                <a:lnTo>
                  <a:pt x="533" y="132"/>
                </a:lnTo>
                <a:lnTo>
                  <a:pt x="531" y="134"/>
                </a:lnTo>
                <a:lnTo>
                  <a:pt x="530" y="134"/>
                </a:lnTo>
                <a:lnTo>
                  <a:pt x="528" y="135"/>
                </a:lnTo>
                <a:lnTo>
                  <a:pt x="525" y="137"/>
                </a:lnTo>
                <a:lnTo>
                  <a:pt x="522" y="137"/>
                </a:lnTo>
                <a:lnTo>
                  <a:pt x="519" y="137"/>
                </a:lnTo>
                <a:lnTo>
                  <a:pt x="515" y="137"/>
                </a:lnTo>
                <a:lnTo>
                  <a:pt x="509" y="138"/>
                </a:lnTo>
                <a:lnTo>
                  <a:pt x="467" y="137"/>
                </a:lnTo>
                <a:lnTo>
                  <a:pt x="413" y="137"/>
                </a:lnTo>
                <a:lnTo>
                  <a:pt x="396" y="137"/>
                </a:lnTo>
                <a:lnTo>
                  <a:pt x="371" y="137"/>
                </a:lnTo>
                <a:lnTo>
                  <a:pt x="359" y="137"/>
                </a:lnTo>
                <a:lnTo>
                  <a:pt x="356" y="137"/>
                </a:lnTo>
                <a:lnTo>
                  <a:pt x="351" y="137"/>
                </a:lnTo>
                <a:lnTo>
                  <a:pt x="348" y="138"/>
                </a:lnTo>
                <a:lnTo>
                  <a:pt x="345" y="138"/>
                </a:lnTo>
                <a:lnTo>
                  <a:pt x="343" y="138"/>
                </a:lnTo>
                <a:lnTo>
                  <a:pt x="342" y="140"/>
                </a:lnTo>
                <a:lnTo>
                  <a:pt x="340" y="141"/>
                </a:lnTo>
                <a:lnTo>
                  <a:pt x="340" y="143"/>
                </a:lnTo>
                <a:lnTo>
                  <a:pt x="339" y="144"/>
                </a:lnTo>
                <a:lnTo>
                  <a:pt x="338" y="148"/>
                </a:lnTo>
                <a:lnTo>
                  <a:pt x="336" y="153"/>
                </a:lnTo>
                <a:lnTo>
                  <a:pt x="336" y="156"/>
                </a:lnTo>
                <a:lnTo>
                  <a:pt x="336" y="161"/>
                </a:lnTo>
                <a:lnTo>
                  <a:pt x="336" y="170"/>
                </a:lnTo>
                <a:lnTo>
                  <a:pt x="336" y="177"/>
                </a:lnTo>
                <a:lnTo>
                  <a:pt x="336" y="193"/>
                </a:lnTo>
                <a:lnTo>
                  <a:pt x="336" y="205"/>
                </a:lnTo>
                <a:lnTo>
                  <a:pt x="336" y="209"/>
                </a:lnTo>
                <a:lnTo>
                  <a:pt x="336" y="212"/>
                </a:lnTo>
                <a:lnTo>
                  <a:pt x="336" y="217"/>
                </a:lnTo>
                <a:lnTo>
                  <a:pt x="336" y="220"/>
                </a:lnTo>
                <a:lnTo>
                  <a:pt x="336" y="221"/>
                </a:lnTo>
                <a:lnTo>
                  <a:pt x="335" y="223"/>
                </a:lnTo>
                <a:lnTo>
                  <a:pt x="335" y="225"/>
                </a:lnTo>
                <a:lnTo>
                  <a:pt x="333" y="230"/>
                </a:lnTo>
                <a:lnTo>
                  <a:pt x="332" y="230"/>
                </a:lnTo>
                <a:lnTo>
                  <a:pt x="330" y="233"/>
                </a:lnTo>
                <a:lnTo>
                  <a:pt x="329" y="233"/>
                </a:lnTo>
                <a:lnTo>
                  <a:pt x="329" y="234"/>
                </a:lnTo>
                <a:lnTo>
                  <a:pt x="326" y="234"/>
                </a:lnTo>
                <a:lnTo>
                  <a:pt x="326" y="236"/>
                </a:lnTo>
                <a:lnTo>
                  <a:pt x="324" y="236"/>
                </a:lnTo>
                <a:lnTo>
                  <a:pt x="322" y="236"/>
                </a:lnTo>
                <a:lnTo>
                  <a:pt x="320" y="236"/>
                </a:lnTo>
                <a:lnTo>
                  <a:pt x="316" y="237"/>
                </a:lnTo>
                <a:lnTo>
                  <a:pt x="311" y="237"/>
                </a:lnTo>
                <a:lnTo>
                  <a:pt x="292" y="236"/>
                </a:lnTo>
                <a:lnTo>
                  <a:pt x="274" y="236"/>
                </a:lnTo>
                <a:lnTo>
                  <a:pt x="246" y="236"/>
                </a:lnTo>
                <a:lnTo>
                  <a:pt x="183" y="234"/>
                </a:lnTo>
                <a:lnTo>
                  <a:pt x="167" y="234"/>
                </a:lnTo>
                <a:lnTo>
                  <a:pt x="108" y="234"/>
                </a:lnTo>
                <a:lnTo>
                  <a:pt x="67" y="234"/>
                </a:lnTo>
                <a:lnTo>
                  <a:pt x="61" y="234"/>
                </a:lnTo>
                <a:lnTo>
                  <a:pt x="55" y="234"/>
                </a:lnTo>
                <a:lnTo>
                  <a:pt x="49" y="233"/>
                </a:lnTo>
                <a:lnTo>
                  <a:pt x="44" y="233"/>
                </a:lnTo>
                <a:lnTo>
                  <a:pt x="41" y="231"/>
                </a:lnTo>
                <a:lnTo>
                  <a:pt x="39" y="231"/>
                </a:lnTo>
                <a:lnTo>
                  <a:pt x="36" y="230"/>
                </a:lnTo>
                <a:lnTo>
                  <a:pt x="35" y="228"/>
                </a:lnTo>
                <a:lnTo>
                  <a:pt x="33" y="227"/>
                </a:lnTo>
                <a:lnTo>
                  <a:pt x="31" y="225"/>
                </a:lnTo>
                <a:lnTo>
                  <a:pt x="28" y="223"/>
                </a:lnTo>
                <a:lnTo>
                  <a:pt x="28" y="223"/>
                </a:lnTo>
                <a:lnTo>
                  <a:pt x="26" y="220"/>
                </a:lnTo>
                <a:lnTo>
                  <a:pt x="26" y="218"/>
                </a:lnTo>
                <a:lnTo>
                  <a:pt x="26" y="215"/>
                </a:lnTo>
                <a:lnTo>
                  <a:pt x="25" y="214"/>
                </a:lnTo>
                <a:lnTo>
                  <a:pt x="25" y="212"/>
                </a:lnTo>
                <a:lnTo>
                  <a:pt x="25" y="209"/>
                </a:lnTo>
                <a:lnTo>
                  <a:pt x="25" y="208"/>
                </a:lnTo>
                <a:lnTo>
                  <a:pt x="25" y="205"/>
                </a:lnTo>
                <a:lnTo>
                  <a:pt x="25" y="204"/>
                </a:lnTo>
                <a:lnTo>
                  <a:pt x="25" y="201"/>
                </a:lnTo>
                <a:lnTo>
                  <a:pt x="26" y="192"/>
                </a:lnTo>
                <a:lnTo>
                  <a:pt x="26" y="189"/>
                </a:lnTo>
                <a:lnTo>
                  <a:pt x="26" y="188"/>
                </a:lnTo>
                <a:lnTo>
                  <a:pt x="26" y="185"/>
                </a:lnTo>
                <a:lnTo>
                  <a:pt x="26" y="180"/>
                </a:lnTo>
                <a:lnTo>
                  <a:pt x="26" y="176"/>
                </a:lnTo>
                <a:lnTo>
                  <a:pt x="26" y="173"/>
                </a:lnTo>
                <a:lnTo>
                  <a:pt x="26" y="169"/>
                </a:lnTo>
                <a:lnTo>
                  <a:pt x="26" y="167"/>
                </a:lnTo>
                <a:lnTo>
                  <a:pt x="26" y="164"/>
                </a:lnTo>
                <a:lnTo>
                  <a:pt x="25" y="161"/>
                </a:lnTo>
                <a:lnTo>
                  <a:pt x="22" y="153"/>
                </a:lnTo>
                <a:lnTo>
                  <a:pt x="20" y="148"/>
                </a:lnTo>
                <a:lnTo>
                  <a:pt x="20" y="145"/>
                </a:lnTo>
                <a:lnTo>
                  <a:pt x="19" y="143"/>
                </a:lnTo>
                <a:lnTo>
                  <a:pt x="19" y="138"/>
                </a:lnTo>
                <a:lnTo>
                  <a:pt x="19" y="135"/>
                </a:lnTo>
                <a:lnTo>
                  <a:pt x="19" y="131"/>
                </a:lnTo>
                <a:lnTo>
                  <a:pt x="19" y="124"/>
                </a:lnTo>
                <a:lnTo>
                  <a:pt x="19" y="119"/>
                </a:lnTo>
                <a:lnTo>
                  <a:pt x="19" y="116"/>
                </a:lnTo>
                <a:lnTo>
                  <a:pt x="17" y="115"/>
                </a:lnTo>
                <a:lnTo>
                  <a:pt x="17" y="113"/>
                </a:lnTo>
                <a:lnTo>
                  <a:pt x="17" y="111"/>
                </a:lnTo>
                <a:lnTo>
                  <a:pt x="16" y="108"/>
                </a:lnTo>
                <a:lnTo>
                  <a:pt x="15" y="105"/>
                </a:lnTo>
                <a:lnTo>
                  <a:pt x="13" y="102"/>
                </a:lnTo>
                <a:lnTo>
                  <a:pt x="9" y="92"/>
                </a:lnTo>
                <a:lnTo>
                  <a:pt x="7" y="90"/>
                </a:lnTo>
                <a:lnTo>
                  <a:pt x="6" y="86"/>
                </a:lnTo>
                <a:lnTo>
                  <a:pt x="4" y="83"/>
                </a:lnTo>
                <a:lnTo>
                  <a:pt x="4" y="81"/>
                </a:lnTo>
                <a:lnTo>
                  <a:pt x="3" y="79"/>
                </a:lnTo>
                <a:lnTo>
                  <a:pt x="3" y="76"/>
                </a:lnTo>
                <a:lnTo>
                  <a:pt x="1" y="63"/>
                </a:lnTo>
                <a:lnTo>
                  <a:pt x="1" y="54"/>
                </a:lnTo>
                <a:lnTo>
                  <a:pt x="0" y="49"/>
                </a:lnTo>
                <a:lnTo>
                  <a:pt x="0" y="48"/>
                </a:lnTo>
                <a:lnTo>
                  <a:pt x="0" y="45"/>
                </a:lnTo>
                <a:lnTo>
                  <a:pt x="0" y="39"/>
                </a:lnTo>
                <a:lnTo>
                  <a:pt x="0" y="35"/>
                </a:lnTo>
                <a:lnTo>
                  <a:pt x="1" y="29"/>
                </a:lnTo>
                <a:lnTo>
                  <a:pt x="1" y="25"/>
                </a:lnTo>
                <a:lnTo>
                  <a:pt x="1" y="22"/>
                </a:lnTo>
                <a:lnTo>
                  <a:pt x="3" y="19"/>
                </a:lnTo>
                <a:lnTo>
                  <a:pt x="3" y="16"/>
                </a:lnTo>
                <a:lnTo>
                  <a:pt x="4" y="13"/>
                </a:lnTo>
                <a:lnTo>
                  <a:pt x="4" y="13"/>
                </a:lnTo>
                <a:lnTo>
                  <a:pt x="6" y="12"/>
                </a:lnTo>
                <a:lnTo>
                  <a:pt x="6" y="10"/>
                </a:lnTo>
                <a:lnTo>
                  <a:pt x="9" y="9"/>
                </a:lnTo>
                <a:lnTo>
                  <a:pt x="10" y="6"/>
                </a:lnTo>
                <a:lnTo>
                  <a:pt x="12" y="4"/>
                </a:lnTo>
                <a:lnTo>
                  <a:pt x="13" y="3"/>
                </a:lnTo>
                <a:lnTo>
                  <a:pt x="16" y="3"/>
                </a:lnTo>
                <a:lnTo>
                  <a:pt x="17" y="1"/>
                </a:lnTo>
                <a:lnTo>
                  <a:pt x="20" y="1"/>
                </a:lnTo>
                <a:lnTo>
                  <a:pt x="23" y="0"/>
                </a:lnTo>
                <a:lnTo>
                  <a:pt x="26" y="0"/>
                </a:lnTo>
                <a:lnTo>
                  <a:pt x="32" y="0"/>
                </a:lnTo>
                <a:lnTo>
                  <a:pt x="41" y="0"/>
                </a:lnTo>
                <a:lnTo>
                  <a:pt x="87" y="1"/>
                </a:lnTo>
                <a:lnTo>
                  <a:pt x="108" y="1"/>
                </a:lnTo>
                <a:lnTo>
                  <a:pt x="141" y="3"/>
                </a:lnTo>
                <a:lnTo>
                  <a:pt x="226" y="3"/>
                </a:lnTo>
                <a:lnTo>
                  <a:pt x="265" y="3"/>
                </a:lnTo>
                <a:lnTo>
                  <a:pt x="294" y="3"/>
                </a:lnTo>
                <a:lnTo>
                  <a:pt x="355" y="3"/>
                </a:lnTo>
                <a:lnTo>
                  <a:pt x="365" y="3"/>
                </a:lnTo>
                <a:lnTo>
                  <a:pt x="374" y="3"/>
                </a:lnTo>
                <a:lnTo>
                  <a:pt x="377" y="3"/>
                </a:lnTo>
                <a:lnTo>
                  <a:pt x="381" y="3"/>
                </a:lnTo>
                <a:lnTo>
                  <a:pt x="390" y="4"/>
                </a:lnTo>
                <a:lnTo>
                  <a:pt x="400" y="4"/>
                </a:lnTo>
                <a:lnTo>
                  <a:pt x="412" y="4"/>
                </a:lnTo>
                <a:lnTo>
                  <a:pt x="432" y="4"/>
                </a:lnTo>
                <a:lnTo>
                  <a:pt x="454" y="4"/>
                </a:lnTo>
                <a:lnTo>
                  <a:pt x="470" y="4"/>
                </a:lnTo>
                <a:lnTo>
                  <a:pt x="482" y="3"/>
                </a:lnTo>
                <a:lnTo>
                  <a:pt x="511" y="1"/>
                </a:lnTo>
                <a:lnTo>
                  <a:pt x="515" y="1"/>
                </a:lnTo>
                <a:lnTo>
                  <a:pt x="519" y="1"/>
                </a:lnTo>
                <a:lnTo>
                  <a:pt x="524" y="1"/>
                </a:lnTo>
                <a:lnTo>
                  <a:pt x="527" y="3"/>
                </a:lnTo>
                <a:lnTo>
                  <a:pt x="528" y="3"/>
                </a:lnTo>
                <a:lnTo>
                  <a:pt x="531" y="4"/>
                </a:lnTo>
                <a:lnTo>
                  <a:pt x="533" y="6"/>
                </a:lnTo>
                <a:lnTo>
                  <a:pt x="534" y="7"/>
                </a:lnTo>
                <a:lnTo>
                  <a:pt x="534" y="9"/>
                </a:lnTo>
                <a:lnTo>
                  <a:pt x="535" y="12"/>
                </a:lnTo>
                <a:lnTo>
                  <a:pt x="537" y="13"/>
                </a:lnTo>
                <a:lnTo>
                  <a:pt x="537" y="17"/>
                </a:lnTo>
                <a:lnTo>
                  <a:pt x="537" y="22"/>
                </a:lnTo>
                <a:lnTo>
                  <a:pt x="537" y="26"/>
                </a:lnTo>
                <a:lnTo>
                  <a:pt x="537" y="32"/>
                </a:lnTo>
                <a:lnTo>
                  <a:pt x="537" y="44"/>
                </a:lnTo>
                <a:lnTo>
                  <a:pt x="537" y="52"/>
                </a:lnTo>
                <a:lnTo>
                  <a:pt x="537" y="68"/>
                </a:lnTo>
                <a:lnTo>
                  <a:pt x="537" y="70"/>
                </a:lnTo>
                <a:lnTo>
                  <a:pt x="537" y="7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Vernon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7338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766751" y="3198225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Viroqua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1682904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Freeform 34"/>
          <p:cNvSpPr>
            <a:spLocks/>
          </p:cNvSpPr>
          <p:nvPr/>
        </p:nvSpPr>
        <p:spPr bwMode="auto">
          <a:xfrm>
            <a:off x="1066800" y="1143000"/>
            <a:ext cx="6978815" cy="3886200"/>
          </a:xfrm>
          <a:custGeom>
            <a:avLst/>
            <a:gdLst>
              <a:gd name="T0" fmla="*/ 598 w 598"/>
              <a:gd name="T1" fmla="*/ 197 h 333"/>
              <a:gd name="T2" fmla="*/ 598 w 598"/>
              <a:gd name="T3" fmla="*/ 218 h 333"/>
              <a:gd name="T4" fmla="*/ 595 w 598"/>
              <a:gd name="T5" fmla="*/ 229 h 333"/>
              <a:gd name="T6" fmla="*/ 588 w 598"/>
              <a:gd name="T7" fmla="*/ 235 h 333"/>
              <a:gd name="T8" fmla="*/ 561 w 598"/>
              <a:gd name="T9" fmla="*/ 237 h 333"/>
              <a:gd name="T10" fmla="*/ 547 w 598"/>
              <a:gd name="T11" fmla="*/ 240 h 333"/>
              <a:gd name="T12" fmla="*/ 540 w 598"/>
              <a:gd name="T13" fmla="*/ 243 h 333"/>
              <a:gd name="T14" fmla="*/ 537 w 598"/>
              <a:gd name="T15" fmla="*/ 256 h 333"/>
              <a:gd name="T16" fmla="*/ 534 w 598"/>
              <a:gd name="T17" fmla="*/ 288 h 333"/>
              <a:gd name="T18" fmla="*/ 531 w 598"/>
              <a:gd name="T19" fmla="*/ 298 h 333"/>
              <a:gd name="T20" fmla="*/ 528 w 598"/>
              <a:gd name="T21" fmla="*/ 302 h 333"/>
              <a:gd name="T22" fmla="*/ 519 w 598"/>
              <a:gd name="T23" fmla="*/ 305 h 333"/>
              <a:gd name="T24" fmla="*/ 490 w 598"/>
              <a:gd name="T25" fmla="*/ 305 h 333"/>
              <a:gd name="T26" fmla="*/ 473 w 598"/>
              <a:gd name="T27" fmla="*/ 307 h 333"/>
              <a:gd name="T28" fmla="*/ 468 w 598"/>
              <a:gd name="T29" fmla="*/ 312 h 333"/>
              <a:gd name="T30" fmla="*/ 465 w 598"/>
              <a:gd name="T31" fmla="*/ 324 h 333"/>
              <a:gd name="T32" fmla="*/ 460 w 598"/>
              <a:gd name="T33" fmla="*/ 330 h 333"/>
              <a:gd name="T34" fmla="*/ 455 w 598"/>
              <a:gd name="T35" fmla="*/ 333 h 333"/>
              <a:gd name="T36" fmla="*/ 428 w 598"/>
              <a:gd name="T37" fmla="*/ 333 h 333"/>
              <a:gd name="T38" fmla="*/ 412 w 598"/>
              <a:gd name="T39" fmla="*/ 330 h 333"/>
              <a:gd name="T40" fmla="*/ 406 w 598"/>
              <a:gd name="T41" fmla="*/ 328 h 333"/>
              <a:gd name="T42" fmla="*/ 401 w 598"/>
              <a:gd name="T43" fmla="*/ 320 h 333"/>
              <a:gd name="T44" fmla="*/ 394 w 598"/>
              <a:gd name="T45" fmla="*/ 307 h 333"/>
              <a:gd name="T46" fmla="*/ 388 w 598"/>
              <a:gd name="T47" fmla="*/ 304 h 333"/>
              <a:gd name="T48" fmla="*/ 374 w 598"/>
              <a:gd name="T49" fmla="*/ 302 h 333"/>
              <a:gd name="T50" fmla="*/ 87 w 598"/>
              <a:gd name="T51" fmla="*/ 305 h 333"/>
              <a:gd name="T52" fmla="*/ 23 w 598"/>
              <a:gd name="T53" fmla="*/ 307 h 333"/>
              <a:gd name="T54" fmla="*/ 11 w 598"/>
              <a:gd name="T55" fmla="*/ 305 h 333"/>
              <a:gd name="T56" fmla="*/ 4 w 598"/>
              <a:gd name="T57" fmla="*/ 301 h 333"/>
              <a:gd name="T58" fmla="*/ 3 w 598"/>
              <a:gd name="T59" fmla="*/ 292 h 333"/>
              <a:gd name="T60" fmla="*/ 1 w 598"/>
              <a:gd name="T61" fmla="*/ 279 h 333"/>
              <a:gd name="T62" fmla="*/ 1 w 598"/>
              <a:gd name="T63" fmla="*/ 263 h 333"/>
              <a:gd name="T64" fmla="*/ 3 w 598"/>
              <a:gd name="T65" fmla="*/ 250 h 333"/>
              <a:gd name="T66" fmla="*/ 10 w 598"/>
              <a:gd name="T67" fmla="*/ 243 h 333"/>
              <a:gd name="T68" fmla="*/ 25 w 598"/>
              <a:gd name="T69" fmla="*/ 241 h 333"/>
              <a:gd name="T70" fmla="*/ 49 w 598"/>
              <a:gd name="T71" fmla="*/ 240 h 333"/>
              <a:gd name="T72" fmla="*/ 55 w 598"/>
              <a:gd name="T73" fmla="*/ 238 h 333"/>
              <a:gd name="T74" fmla="*/ 59 w 598"/>
              <a:gd name="T75" fmla="*/ 232 h 333"/>
              <a:gd name="T76" fmla="*/ 62 w 598"/>
              <a:gd name="T77" fmla="*/ 221 h 333"/>
              <a:gd name="T78" fmla="*/ 64 w 598"/>
              <a:gd name="T79" fmla="*/ 199 h 333"/>
              <a:gd name="T80" fmla="*/ 62 w 598"/>
              <a:gd name="T81" fmla="*/ 84 h 333"/>
              <a:gd name="T82" fmla="*/ 62 w 598"/>
              <a:gd name="T83" fmla="*/ 17 h 333"/>
              <a:gd name="T84" fmla="*/ 64 w 598"/>
              <a:gd name="T85" fmla="*/ 7 h 333"/>
              <a:gd name="T86" fmla="*/ 67 w 598"/>
              <a:gd name="T87" fmla="*/ 3 h 333"/>
              <a:gd name="T88" fmla="*/ 71 w 598"/>
              <a:gd name="T89" fmla="*/ 0 h 333"/>
              <a:gd name="T90" fmla="*/ 78 w 598"/>
              <a:gd name="T91" fmla="*/ 0 h 333"/>
              <a:gd name="T92" fmla="*/ 154 w 598"/>
              <a:gd name="T93" fmla="*/ 21 h 333"/>
              <a:gd name="T94" fmla="*/ 368 w 598"/>
              <a:gd name="T95" fmla="*/ 78 h 333"/>
              <a:gd name="T96" fmla="*/ 495 w 598"/>
              <a:gd name="T97" fmla="*/ 113 h 333"/>
              <a:gd name="T98" fmla="*/ 518 w 598"/>
              <a:gd name="T99" fmla="*/ 122 h 333"/>
              <a:gd name="T100" fmla="*/ 596 w 598"/>
              <a:gd name="T101" fmla="*/ 167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98" h="333">
                <a:moveTo>
                  <a:pt x="596" y="167"/>
                </a:moveTo>
                <a:lnTo>
                  <a:pt x="596" y="168"/>
                </a:lnTo>
                <a:lnTo>
                  <a:pt x="598" y="184"/>
                </a:lnTo>
                <a:lnTo>
                  <a:pt x="598" y="197"/>
                </a:lnTo>
                <a:lnTo>
                  <a:pt x="598" y="205"/>
                </a:lnTo>
                <a:lnTo>
                  <a:pt x="598" y="209"/>
                </a:lnTo>
                <a:lnTo>
                  <a:pt x="598" y="215"/>
                </a:lnTo>
                <a:lnTo>
                  <a:pt x="598" y="218"/>
                </a:lnTo>
                <a:lnTo>
                  <a:pt x="596" y="221"/>
                </a:lnTo>
                <a:lnTo>
                  <a:pt x="596" y="225"/>
                </a:lnTo>
                <a:lnTo>
                  <a:pt x="595" y="228"/>
                </a:lnTo>
                <a:lnTo>
                  <a:pt x="595" y="229"/>
                </a:lnTo>
                <a:lnTo>
                  <a:pt x="593" y="231"/>
                </a:lnTo>
                <a:lnTo>
                  <a:pt x="592" y="232"/>
                </a:lnTo>
                <a:lnTo>
                  <a:pt x="589" y="234"/>
                </a:lnTo>
                <a:lnTo>
                  <a:pt x="588" y="235"/>
                </a:lnTo>
                <a:lnTo>
                  <a:pt x="583" y="237"/>
                </a:lnTo>
                <a:lnTo>
                  <a:pt x="579" y="237"/>
                </a:lnTo>
                <a:lnTo>
                  <a:pt x="576" y="237"/>
                </a:lnTo>
                <a:lnTo>
                  <a:pt x="561" y="237"/>
                </a:lnTo>
                <a:lnTo>
                  <a:pt x="557" y="237"/>
                </a:lnTo>
                <a:lnTo>
                  <a:pt x="554" y="238"/>
                </a:lnTo>
                <a:lnTo>
                  <a:pt x="550" y="238"/>
                </a:lnTo>
                <a:lnTo>
                  <a:pt x="547" y="240"/>
                </a:lnTo>
                <a:lnTo>
                  <a:pt x="545" y="240"/>
                </a:lnTo>
                <a:lnTo>
                  <a:pt x="543" y="241"/>
                </a:lnTo>
                <a:lnTo>
                  <a:pt x="541" y="243"/>
                </a:lnTo>
                <a:lnTo>
                  <a:pt x="540" y="243"/>
                </a:lnTo>
                <a:lnTo>
                  <a:pt x="538" y="245"/>
                </a:lnTo>
                <a:lnTo>
                  <a:pt x="537" y="248"/>
                </a:lnTo>
                <a:lnTo>
                  <a:pt x="537" y="251"/>
                </a:lnTo>
                <a:lnTo>
                  <a:pt x="537" y="256"/>
                </a:lnTo>
                <a:lnTo>
                  <a:pt x="535" y="261"/>
                </a:lnTo>
                <a:lnTo>
                  <a:pt x="535" y="280"/>
                </a:lnTo>
                <a:lnTo>
                  <a:pt x="535" y="285"/>
                </a:lnTo>
                <a:lnTo>
                  <a:pt x="534" y="288"/>
                </a:lnTo>
                <a:lnTo>
                  <a:pt x="534" y="292"/>
                </a:lnTo>
                <a:lnTo>
                  <a:pt x="532" y="295"/>
                </a:lnTo>
                <a:lnTo>
                  <a:pt x="532" y="296"/>
                </a:lnTo>
                <a:lnTo>
                  <a:pt x="531" y="298"/>
                </a:lnTo>
                <a:lnTo>
                  <a:pt x="531" y="299"/>
                </a:lnTo>
                <a:lnTo>
                  <a:pt x="529" y="301"/>
                </a:lnTo>
                <a:lnTo>
                  <a:pt x="528" y="302"/>
                </a:lnTo>
                <a:lnTo>
                  <a:pt x="528" y="302"/>
                </a:lnTo>
                <a:lnTo>
                  <a:pt x="525" y="304"/>
                </a:lnTo>
                <a:lnTo>
                  <a:pt x="524" y="304"/>
                </a:lnTo>
                <a:lnTo>
                  <a:pt x="521" y="304"/>
                </a:lnTo>
                <a:lnTo>
                  <a:pt x="519" y="305"/>
                </a:lnTo>
                <a:lnTo>
                  <a:pt x="513" y="305"/>
                </a:lnTo>
                <a:lnTo>
                  <a:pt x="509" y="305"/>
                </a:lnTo>
                <a:lnTo>
                  <a:pt x="502" y="305"/>
                </a:lnTo>
                <a:lnTo>
                  <a:pt x="490" y="305"/>
                </a:lnTo>
                <a:lnTo>
                  <a:pt x="483" y="305"/>
                </a:lnTo>
                <a:lnTo>
                  <a:pt x="480" y="305"/>
                </a:lnTo>
                <a:lnTo>
                  <a:pt x="477" y="305"/>
                </a:lnTo>
                <a:lnTo>
                  <a:pt x="473" y="307"/>
                </a:lnTo>
                <a:lnTo>
                  <a:pt x="473" y="308"/>
                </a:lnTo>
                <a:lnTo>
                  <a:pt x="471" y="309"/>
                </a:lnTo>
                <a:lnTo>
                  <a:pt x="470" y="309"/>
                </a:lnTo>
                <a:lnTo>
                  <a:pt x="468" y="312"/>
                </a:lnTo>
                <a:lnTo>
                  <a:pt x="468" y="312"/>
                </a:lnTo>
                <a:lnTo>
                  <a:pt x="467" y="314"/>
                </a:lnTo>
                <a:lnTo>
                  <a:pt x="465" y="321"/>
                </a:lnTo>
                <a:lnTo>
                  <a:pt x="465" y="324"/>
                </a:lnTo>
                <a:lnTo>
                  <a:pt x="464" y="327"/>
                </a:lnTo>
                <a:lnTo>
                  <a:pt x="462" y="328"/>
                </a:lnTo>
                <a:lnTo>
                  <a:pt x="461" y="330"/>
                </a:lnTo>
                <a:lnTo>
                  <a:pt x="460" y="330"/>
                </a:lnTo>
                <a:lnTo>
                  <a:pt x="460" y="331"/>
                </a:lnTo>
                <a:lnTo>
                  <a:pt x="458" y="331"/>
                </a:lnTo>
                <a:lnTo>
                  <a:pt x="457" y="333"/>
                </a:lnTo>
                <a:lnTo>
                  <a:pt x="455" y="333"/>
                </a:lnTo>
                <a:lnTo>
                  <a:pt x="452" y="333"/>
                </a:lnTo>
                <a:lnTo>
                  <a:pt x="446" y="333"/>
                </a:lnTo>
                <a:lnTo>
                  <a:pt x="439" y="333"/>
                </a:lnTo>
                <a:lnTo>
                  <a:pt x="428" y="333"/>
                </a:lnTo>
                <a:lnTo>
                  <a:pt x="422" y="333"/>
                </a:lnTo>
                <a:lnTo>
                  <a:pt x="417" y="331"/>
                </a:lnTo>
                <a:lnTo>
                  <a:pt x="414" y="331"/>
                </a:lnTo>
                <a:lnTo>
                  <a:pt x="412" y="330"/>
                </a:lnTo>
                <a:lnTo>
                  <a:pt x="410" y="330"/>
                </a:lnTo>
                <a:lnTo>
                  <a:pt x="409" y="328"/>
                </a:lnTo>
                <a:lnTo>
                  <a:pt x="407" y="328"/>
                </a:lnTo>
                <a:lnTo>
                  <a:pt x="406" y="328"/>
                </a:lnTo>
                <a:lnTo>
                  <a:pt x="404" y="325"/>
                </a:lnTo>
                <a:lnTo>
                  <a:pt x="403" y="324"/>
                </a:lnTo>
                <a:lnTo>
                  <a:pt x="403" y="323"/>
                </a:lnTo>
                <a:lnTo>
                  <a:pt x="401" y="320"/>
                </a:lnTo>
                <a:lnTo>
                  <a:pt x="398" y="312"/>
                </a:lnTo>
                <a:lnTo>
                  <a:pt x="397" y="311"/>
                </a:lnTo>
                <a:lnTo>
                  <a:pt x="396" y="308"/>
                </a:lnTo>
                <a:lnTo>
                  <a:pt x="394" y="307"/>
                </a:lnTo>
                <a:lnTo>
                  <a:pt x="393" y="305"/>
                </a:lnTo>
                <a:lnTo>
                  <a:pt x="391" y="305"/>
                </a:lnTo>
                <a:lnTo>
                  <a:pt x="390" y="304"/>
                </a:lnTo>
                <a:lnTo>
                  <a:pt x="388" y="304"/>
                </a:lnTo>
                <a:lnTo>
                  <a:pt x="387" y="304"/>
                </a:lnTo>
                <a:lnTo>
                  <a:pt x="384" y="302"/>
                </a:lnTo>
                <a:lnTo>
                  <a:pt x="380" y="302"/>
                </a:lnTo>
                <a:lnTo>
                  <a:pt x="374" y="302"/>
                </a:lnTo>
                <a:lnTo>
                  <a:pt x="337" y="304"/>
                </a:lnTo>
                <a:lnTo>
                  <a:pt x="316" y="304"/>
                </a:lnTo>
                <a:lnTo>
                  <a:pt x="220" y="305"/>
                </a:lnTo>
                <a:lnTo>
                  <a:pt x="87" y="305"/>
                </a:lnTo>
                <a:lnTo>
                  <a:pt x="64" y="307"/>
                </a:lnTo>
                <a:lnTo>
                  <a:pt x="33" y="307"/>
                </a:lnTo>
                <a:lnTo>
                  <a:pt x="29" y="307"/>
                </a:lnTo>
                <a:lnTo>
                  <a:pt x="23" y="307"/>
                </a:lnTo>
                <a:lnTo>
                  <a:pt x="19" y="307"/>
                </a:lnTo>
                <a:lnTo>
                  <a:pt x="16" y="307"/>
                </a:lnTo>
                <a:lnTo>
                  <a:pt x="14" y="305"/>
                </a:lnTo>
                <a:lnTo>
                  <a:pt x="11" y="305"/>
                </a:lnTo>
                <a:lnTo>
                  <a:pt x="10" y="305"/>
                </a:lnTo>
                <a:lnTo>
                  <a:pt x="7" y="304"/>
                </a:lnTo>
                <a:lnTo>
                  <a:pt x="6" y="302"/>
                </a:lnTo>
                <a:lnTo>
                  <a:pt x="4" y="301"/>
                </a:lnTo>
                <a:lnTo>
                  <a:pt x="3" y="299"/>
                </a:lnTo>
                <a:lnTo>
                  <a:pt x="3" y="296"/>
                </a:lnTo>
                <a:lnTo>
                  <a:pt x="3" y="295"/>
                </a:lnTo>
                <a:lnTo>
                  <a:pt x="3" y="292"/>
                </a:lnTo>
                <a:lnTo>
                  <a:pt x="1" y="289"/>
                </a:lnTo>
                <a:lnTo>
                  <a:pt x="1" y="286"/>
                </a:lnTo>
                <a:lnTo>
                  <a:pt x="1" y="283"/>
                </a:lnTo>
                <a:lnTo>
                  <a:pt x="1" y="279"/>
                </a:lnTo>
                <a:lnTo>
                  <a:pt x="0" y="277"/>
                </a:lnTo>
                <a:lnTo>
                  <a:pt x="0" y="273"/>
                </a:lnTo>
                <a:lnTo>
                  <a:pt x="0" y="267"/>
                </a:lnTo>
                <a:lnTo>
                  <a:pt x="1" y="263"/>
                </a:lnTo>
                <a:lnTo>
                  <a:pt x="1" y="259"/>
                </a:lnTo>
                <a:lnTo>
                  <a:pt x="1" y="256"/>
                </a:lnTo>
                <a:lnTo>
                  <a:pt x="3" y="253"/>
                </a:lnTo>
                <a:lnTo>
                  <a:pt x="3" y="250"/>
                </a:lnTo>
                <a:lnTo>
                  <a:pt x="3" y="247"/>
                </a:lnTo>
                <a:lnTo>
                  <a:pt x="6" y="244"/>
                </a:lnTo>
                <a:lnTo>
                  <a:pt x="9" y="243"/>
                </a:lnTo>
                <a:lnTo>
                  <a:pt x="10" y="243"/>
                </a:lnTo>
                <a:lnTo>
                  <a:pt x="14" y="243"/>
                </a:lnTo>
                <a:lnTo>
                  <a:pt x="16" y="243"/>
                </a:lnTo>
                <a:lnTo>
                  <a:pt x="20" y="241"/>
                </a:lnTo>
                <a:lnTo>
                  <a:pt x="25" y="241"/>
                </a:lnTo>
                <a:lnTo>
                  <a:pt x="38" y="241"/>
                </a:lnTo>
                <a:lnTo>
                  <a:pt x="42" y="241"/>
                </a:lnTo>
                <a:lnTo>
                  <a:pt x="46" y="241"/>
                </a:lnTo>
                <a:lnTo>
                  <a:pt x="49" y="240"/>
                </a:lnTo>
                <a:lnTo>
                  <a:pt x="51" y="240"/>
                </a:lnTo>
                <a:lnTo>
                  <a:pt x="52" y="240"/>
                </a:lnTo>
                <a:lnTo>
                  <a:pt x="54" y="238"/>
                </a:lnTo>
                <a:lnTo>
                  <a:pt x="55" y="238"/>
                </a:lnTo>
                <a:lnTo>
                  <a:pt x="58" y="237"/>
                </a:lnTo>
                <a:lnTo>
                  <a:pt x="58" y="235"/>
                </a:lnTo>
                <a:lnTo>
                  <a:pt x="59" y="234"/>
                </a:lnTo>
                <a:lnTo>
                  <a:pt x="59" y="232"/>
                </a:lnTo>
                <a:lnTo>
                  <a:pt x="61" y="229"/>
                </a:lnTo>
                <a:lnTo>
                  <a:pt x="62" y="225"/>
                </a:lnTo>
                <a:lnTo>
                  <a:pt x="62" y="222"/>
                </a:lnTo>
                <a:lnTo>
                  <a:pt x="62" y="221"/>
                </a:lnTo>
                <a:lnTo>
                  <a:pt x="62" y="218"/>
                </a:lnTo>
                <a:lnTo>
                  <a:pt x="62" y="213"/>
                </a:lnTo>
                <a:lnTo>
                  <a:pt x="62" y="209"/>
                </a:lnTo>
                <a:lnTo>
                  <a:pt x="64" y="199"/>
                </a:lnTo>
                <a:lnTo>
                  <a:pt x="64" y="186"/>
                </a:lnTo>
                <a:lnTo>
                  <a:pt x="62" y="158"/>
                </a:lnTo>
                <a:lnTo>
                  <a:pt x="62" y="117"/>
                </a:lnTo>
                <a:lnTo>
                  <a:pt x="62" y="84"/>
                </a:lnTo>
                <a:lnTo>
                  <a:pt x="62" y="49"/>
                </a:lnTo>
                <a:lnTo>
                  <a:pt x="62" y="33"/>
                </a:lnTo>
                <a:lnTo>
                  <a:pt x="62" y="24"/>
                </a:lnTo>
                <a:lnTo>
                  <a:pt x="62" y="17"/>
                </a:lnTo>
                <a:lnTo>
                  <a:pt x="62" y="13"/>
                </a:lnTo>
                <a:lnTo>
                  <a:pt x="62" y="10"/>
                </a:lnTo>
                <a:lnTo>
                  <a:pt x="64" y="8"/>
                </a:lnTo>
                <a:lnTo>
                  <a:pt x="64" y="7"/>
                </a:lnTo>
                <a:lnTo>
                  <a:pt x="64" y="5"/>
                </a:lnTo>
                <a:lnTo>
                  <a:pt x="65" y="4"/>
                </a:lnTo>
                <a:lnTo>
                  <a:pt x="65" y="3"/>
                </a:lnTo>
                <a:lnTo>
                  <a:pt x="67" y="3"/>
                </a:lnTo>
                <a:lnTo>
                  <a:pt x="67" y="1"/>
                </a:lnTo>
                <a:lnTo>
                  <a:pt x="68" y="0"/>
                </a:lnTo>
                <a:lnTo>
                  <a:pt x="70" y="0"/>
                </a:lnTo>
                <a:lnTo>
                  <a:pt x="71" y="0"/>
                </a:lnTo>
                <a:lnTo>
                  <a:pt x="73" y="0"/>
                </a:lnTo>
                <a:lnTo>
                  <a:pt x="73" y="0"/>
                </a:lnTo>
                <a:lnTo>
                  <a:pt x="75" y="0"/>
                </a:lnTo>
                <a:lnTo>
                  <a:pt x="78" y="0"/>
                </a:lnTo>
                <a:lnTo>
                  <a:pt x="83" y="0"/>
                </a:lnTo>
                <a:lnTo>
                  <a:pt x="90" y="3"/>
                </a:lnTo>
                <a:lnTo>
                  <a:pt x="123" y="13"/>
                </a:lnTo>
                <a:lnTo>
                  <a:pt x="154" y="21"/>
                </a:lnTo>
                <a:lnTo>
                  <a:pt x="215" y="37"/>
                </a:lnTo>
                <a:lnTo>
                  <a:pt x="276" y="55"/>
                </a:lnTo>
                <a:lnTo>
                  <a:pt x="326" y="68"/>
                </a:lnTo>
                <a:lnTo>
                  <a:pt x="368" y="78"/>
                </a:lnTo>
                <a:lnTo>
                  <a:pt x="412" y="91"/>
                </a:lnTo>
                <a:lnTo>
                  <a:pt x="441" y="99"/>
                </a:lnTo>
                <a:lnTo>
                  <a:pt x="487" y="110"/>
                </a:lnTo>
                <a:lnTo>
                  <a:pt x="495" y="113"/>
                </a:lnTo>
                <a:lnTo>
                  <a:pt x="500" y="115"/>
                </a:lnTo>
                <a:lnTo>
                  <a:pt x="506" y="117"/>
                </a:lnTo>
                <a:lnTo>
                  <a:pt x="512" y="119"/>
                </a:lnTo>
                <a:lnTo>
                  <a:pt x="518" y="122"/>
                </a:lnTo>
                <a:lnTo>
                  <a:pt x="524" y="125"/>
                </a:lnTo>
                <a:lnTo>
                  <a:pt x="531" y="129"/>
                </a:lnTo>
                <a:lnTo>
                  <a:pt x="538" y="133"/>
                </a:lnTo>
                <a:lnTo>
                  <a:pt x="596" y="16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Vilas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6096000" y="4495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157784" y="43257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Eagle River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8528258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Freeform 75"/>
          <p:cNvSpPr>
            <a:spLocks/>
          </p:cNvSpPr>
          <p:nvPr/>
        </p:nvSpPr>
        <p:spPr bwMode="auto">
          <a:xfrm>
            <a:off x="2222414" y="1130300"/>
            <a:ext cx="4538749" cy="4572000"/>
          </a:xfrm>
          <a:custGeom>
            <a:avLst/>
            <a:gdLst>
              <a:gd name="T0" fmla="*/ 267 w 273"/>
              <a:gd name="T1" fmla="*/ 42 h 275"/>
              <a:gd name="T2" fmla="*/ 267 w 273"/>
              <a:gd name="T3" fmla="*/ 67 h 275"/>
              <a:gd name="T4" fmla="*/ 269 w 273"/>
              <a:gd name="T5" fmla="*/ 131 h 275"/>
              <a:gd name="T6" fmla="*/ 273 w 273"/>
              <a:gd name="T7" fmla="*/ 224 h 275"/>
              <a:gd name="T8" fmla="*/ 273 w 273"/>
              <a:gd name="T9" fmla="*/ 238 h 275"/>
              <a:gd name="T10" fmla="*/ 273 w 273"/>
              <a:gd name="T11" fmla="*/ 247 h 275"/>
              <a:gd name="T12" fmla="*/ 272 w 273"/>
              <a:gd name="T13" fmla="*/ 254 h 275"/>
              <a:gd name="T14" fmla="*/ 270 w 273"/>
              <a:gd name="T15" fmla="*/ 260 h 275"/>
              <a:gd name="T16" fmla="*/ 267 w 273"/>
              <a:gd name="T17" fmla="*/ 265 h 275"/>
              <a:gd name="T18" fmla="*/ 266 w 273"/>
              <a:gd name="T19" fmla="*/ 266 h 275"/>
              <a:gd name="T20" fmla="*/ 262 w 273"/>
              <a:gd name="T21" fmla="*/ 268 h 275"/>
              <a:gd name="T22" fmla="*/ 256 w 273"/>
              <a:gd name="T23" fmla="*/ 269 h 275"/>
              <a:gd name="T24" fmla="*/ 237 w 273"/>
              <a:gd name="T25" fmla="*/ 269 h 275"/>
              <a:gd name="T26" fmla="*/ 189 w 273"/>
              <a:gd name="T27" fmla="*/ 270 h 275"/>
              <a:gd name="T28" fmla="*/ 102 w 273"/>
              <a:gd name="T29" fmla="*/ 270 h 275"/>
              <a:gd name="T30" fmla="*/ 74 w 273"/>
              <a:gd name="T31" fmla="*/ 272 h 275"/>
              <a:gd name="T32" fmla="*/ 40 w 273"/>
              <a:gd name="T33" fmla="*/ 273 h 275"/>
              <a:gd name="T34" fmla="*/ 29 w 273"/>
              <a:gd name="T35" fmla="*/ 275 h 275"/>
              <a:gd name="T36" fmla="*/ 22 w 273"/>
              <a:gd name="T37" fmla="*/ 275 h 275"/>
              <a:gd name="T38" fmla="*/ 16 w 273"/>
              <a:gd name="T39" fmla="*/ 273 h 275"/>
              <a:gd name="T40" fmla="*/ 11 w 273"/>
              <a:gd name="T41" fmla="*/ 270 h 275"/>
              <a:gd name="T42" fmla="*/ 8 w 273"/>
              <a:gd name="T43" fmla="*/ 268 h 275"/>
              <a:gd name="T44" fmla="*/ 5 w 273"/>
              <a:gd name="T45" fmla="*/ 262 h 275"/>
              <a:gd name="T46" fmla="*/ 4 w 273"/>
              <a:gd name="T47" fmla="*/ 252 h 275"/>
              <a:gd name="T48" fmla="*/ 4 w 273"/>
              <a:gd name="T49" fmla="*/ 243 h 275"/>
              <a:gd name="T50" fmla="*/ 4 w 273"/>
              <a:gd name="T51" fmla="*/ 228 h 275"/>
              <a:gd name="T52" fmla="*/ 4 w 273"/>
              <a:gd name="T53" fmla="*/ 182 h 275"/>
              <a:gd name="T54" fmla="*/ 3 w 273"/>
              <a:gd name="T55" fmla="*/ 134 h 275"/>
              <a:gd name="T56" fmla="*/ 0 w 273"/>
              <a:gd name="T57" fmla="*/ 54 h 275"/>
              <a:gd name="T58" fmla="*/ 0 w 273"/>
              <a:gd name="T59" fmla="*/ 35 h 275"/>
              <a:gd name="T60" fmla="*/ 1 w 273"/>
              <a:gd name="T61" fmla="*/ 26 h 275"/>
              <a:gd name="T62" fmla="*/ 1 w 273"/>
              <a:gd name="T63" fmla="*/ 17 h 275"/>
              <a:gd name="T64" fmla="*/ 3 w 273"/>
              <a:gd name="T65" fmla="*/ 13 h 275"/>
              <a:gd name="T66" fmla="*/ 5 w 273"/>
              <a:gd name="T67" fmla="*/ 10 h 275"/>
              <a:gd name="T68" fmla="*/ 7 w 273"/>
              <a:gd name="T69" fmla="*/ 7 h 275"/>
              <a:gd name="T70" fmla="*/ 13 w 273"/>
              <a:gd name="T71" fmla="*/ 4 h 275"/>
              <a:gd name="T72" fmla="*/ 20 w 273"/>
              <a:gd name="T73" fmla="*/ 3 h 275"/>
              <a:gd name="T74" fmla="*/ 27 w 273"/>
              <a:gd name="T75" fmla="*/ 3 h 275"/>
              <a:gd name="T76" fmla="*/ 65 w 273"/>
              <a:gd name="T77" fmla="*/ 3 h 275"/>
              <a:gd name="T78" fmla="*/ 131 w 273"/>
              <a:gd name="T79" fmla="*/ 1 h 275"/>
              <a:gd name="T80" fmla="*/ 230 w 273"/>
              <a:gd name="T81" fmla="*/ 0 h 275"/>
              <a:gd name="T82" fmla="*/ 267 w 273"/>
              <a:gd name="T83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73" h="275">
                <a:moveTo>
                  <a:pt x="267" y="0"/>
                </a:moveTo>
                <a:lnTo>
                  <a:pt x="267" y="42"/>
                </a:lnTo>
                <a:lnTo>
                  <a:pt x="267" y="55"/>
                </a:lnTo>
                <a:lnTo>
                  <a:pt x="267" y="67"/>
                </a:lnTo>
                <a:lnTo>
                  <a:pt x="267" y="92"/>
                </a:lnTo>
                <a:lnTo>
                  <a:pt x="269" y="131"/>
                </a:lnTo>
                <a:lnTo>
                  <a:pt x="270" y="176"/>
                </a:lnTo>
                <a:lnTo>
                  <a:pt x="273" y="224"/>
                </a:lnTo>
                <a:lnTo>
                  <a:pt x="273" y="231"/>
                </a:lnTo>
                <a:lnTo>
                  <a:pt x="273" y="238"/>
                </a:lnTo>
                <a:lnTo>
                  <a:pt x="273" y="244"/>
                </a:lnTo>
                <a:lnTo>
                  <a:pt x="273" y="247"/>
                </a:lnTo>
                <a:lnTo>
                  <a:pt x="272" y="250"/>
                </a:lnTo>
                <a:lnTo>
                  <a:pt x="272" y="254"/>
                </a:lnTo>
                <a:lnTo>
                  <a:pt x="272" y="257"/>
                </a:lnTo>
                <a:lnTo>
                  <a:pt x="270" y="260"/>
                </a:lnTo>
                <a:lnTo>
                  <a:pt x="269" y="262"/>
                </a:lnTo>
                <a:lnTo>
                  <a:pt x="267" y="265"/>
                </a:lnTo>
                <a:lnTo>
                  <a:pt x="266" y="265"/>
                </a:lnTo>
                <a:lnTo>
                  <a:pt x="266" y="266"/>
                </a:lnTo>
                <a:lnTo>
                  <a:pt x="263" y="268"/>
                </a:lnTo>
                <a:lnTo>
                  <a:pt x="262" y="268"/>
                </a:lnTo>
                <a:lnTo>
                  <a:pt x="259" y="268"/>
                </a:lnTo>
                <a:lnTo>
                  <a:pt x="256" y="269"/>
                </a:lnTo>
                <a:lnTo>
                  <a:pt x="248" y="269"/>
                </a:lnTo>
                <a:lnTo>
                  <a:pt x="237" y="269"/>
                </a:lnTo>
                <a:lnTo>
                  <a:pt x="206" y="269"/>
                </a:lnTo>
                <a:lnTo>
                  <a:pt x="189" y="270"/>
                </a:lnTo>
                <a:lnTo>
                  <a:pt x="139" y="270"/>
                </a:lnTo>
                <a:lnTo>
                  <a:pt x="102" y="270"/>
                </a:lnTo>
                <a:lnTo>
                  <a:pt x="88" y="272"/>
                </a:lnTo>
                <a:lnTo>
                  <a:pt x="74" y="272"/>
                </a:lnTo>
                <a:lnTo>
                  <a:pt x="62" y="272"/>
                </a:lnTo>
                <a:lnTo>
                  <a:pt x="40" y="273"/>
                </a:lnTo>
                <a:lnTo>
                  <a:pt x="35" y="275"/>
                </a:lnTo>
                <a:lnTo>
                  <a:pt x="29" y="275"/>
                </a:lnTo>
                <a:lnTo>
                  <a:pt x="24" y="275"/>
                </a:lnTo>
                <a:lnTo>
                  <a:pt x="22" y="275"/>
                </a:lnTo>
                <a:lnTo>
                  <a:pt x="19" y="273"/>
                </a:lnTo>
                <a:lnTo>
                  <a:pt x="16" y="273"/>
                </a:lnTo>
                <a:lnTo>
                  <a:pt x="13" y="272"/>
                </a:lnTo>
                <a:lnTo>
                  <a:pt x="11" y="270"/>
                </a:lnTo>
                <a:lnTo>
                  <a:pt x="10" y="269"/>
                </a:lnTo>
                <a:lnTo>
                  <a:pt x="8" y="268"/>
                </a:lnTo>
                <a:lnTo>
                  <a:pt x="7" y="265"/>
                </a:lnTo>
                <a:lnTo>
                  <a:pt x="5" y="262"/>
                </a:lnTo>
                <a:lnTo>
                  <a:pt x="5" y="257"/>
                </a:lnTo>
                <a:lnTo>
                  <a:pt x="4" y="252"/>
                </a:lnTo>
                <a:lnTo>
                  <a:pt x="4" y="249"/>
                </a:lnTo>
                <a:lnTo>
                  <a:pt x="4" y="243"/>
                </a:lnTo>
                <a:lnTo>
                  <a:pt x="4" y="237"/>
                </a:lnTo>
                <a:lnTo>
                  <a:pt x="4" y="228"/>
                </a:lnTo>
                <a:lnTo>
                  <a:pt x="4" y="201"/>
                </a:lnTo>
                <a:lnTo>
                  <a:pt x="4" y="182"/>
                </a:lnTo>
                <a:lnTo>
                  <a:pt x="3" y="154"/>
                </a:lnTo>
                <a:lnTo>
                  <a:pt x="3" y="134"/>
                </a:lnTo>
                <a:lnTo>
                  <a:pt x="0" y="71"/>
                </a:lnTo>
                <a:lnTo>
                  <a:pt x="0" y="54"/>
                </a:lnTo>
                <a:lnTo>
                  <a:pt x="0" y="44"/>
                </a:lnTo>
                <a:lnTo>
                  <a:pt x="0" y="35"/>
                </a:lnTo>
                <a:lnTo>
                  <a:pt x="0" y="30"/>
                </a:lnTo>
                <a:lnTo>
                  <a:pt x="1" y="26"/>
                </a:lnTo>
                <a:lnTo>
                  <a:pt x="1" y="22"/>
                </a:lnTo>
                <a:lnTo>
                  <a:pt x="1" y="17"/>
                </a:lnTo>
                <a:lnTo>
                  <a:pt x="3" y="14"/>
                </a:lnTo>
                <a:lnTo>
                  <a:pt x="3" y="13"/>
                </a:lnTo>
                <a:lnTo>
                  <a:pt x="4" y="12"/>
                </a:lnTo>
                <a:lnTo>
                  <a:pt x="5" y="10"/>
                </a:lnTo>
                <a:lnTo>
                  <a:pt x="5" y="9"/>
                </a:lnTo>
                <a:lnTo>
                  <a:pt x="7" y="7"/>
                </a:lnTo>
                <a:lnTo>
                  <a:pt x="10" y="6"/>
                </a:lnTo>
                <a:lnTo>
                  <a:pt x="13" y="4"/>
                </a:lnTo>
                <a:lnTo>
                  <a:pt x="16" y="4"/>
                </a:lnTo>
                <a:lnTo>
                  <a:pt x="20" y="3"/>
                </a:lnTo>
                <a:lnTo>
                  <a:pt x="23" y="3"/>
                </a:lnTo>
                <a:lnTo>
                  <a:pt x="27" y="3"/>
                </a:lnTo>
                <a:lnTo>
                  <a:pt x="36" y="3"/>
                </a:lnTo>
                <a:lnTo>
                  <a:pt x="65" y="3"/>
                </a:lnTo>
                <a:lnTo>
                  <a:pt x="87" y="3"/>
                </a:lnTo>
                <a:lnTo>
                  <a:pt x="131" y="1"/>
                </a:lnTo>
                <a:lnTo>
                  <a:pt x="180" y="1"/>
                </a:lnTo>
                <a:lnTo>
                  <a:pt x="230" y="0"/>
                </a:lnTo>
                <a:lnTo>
                  <a:pt x="250" y="0"/>
                </a:lnTo>
                <a:lnTo>
                  <a:pt x="267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Walworth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440302" y="3319733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Elkhorn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395787" y="3505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489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Freeform 49"/>
          <p:cNvSpPr>
            <a:spLocks/>
          </p:cNvSpPr>
          <p:nvPr/>
        </p:nvSpPr>
        <p:spPr bwMode="auto">
          <a:xfrm>
            <a:off x="2895600" y="685800"/>
            <a:ext cx="3318266" cy="4953000"/>
          </a:xfrm>
          <a:custGeom>
            <a:avLst/>
            <a:gdLst>
              <a:gd name="T0" fmla="*/ 271 w 272"/>
              <a:gd name="T1" fmla="*/ 58 h 406"/>
              <a:gd name="T2" fmla="*/ 269 w 272"/>
              <a:gd name="T3" fmla="*/ 114 h 406"/>
              <a:gd name="T4" fmla="*/ 269 w 272"/>
              <a:gd name="T5" fmla="*/ 122 h 406"/>
              <a:gd name="T6" fmla="*/ 271 w 272"/>
              <a:gd name="T7" fmla="*/ 134 h 406"/>
              <a:gd name="T8" fmla="*/ 272 w 272"/>
              <a:gd name="T9" fmla="*/ 144 h 406"/>
              <a:gd name="T10" fmla="*/ 272 w 272"/>
              <a:gd name="T11" fmla="*/ 153 h 406"/>
              <a:gd name="T12" fmla="*/ 272 w 272"/>
              <a:gd name="T13" fmla="*/ 178 h 406"/>
              <a:gd name="T14" fmla="*/ 272 w 272"/>
              <a:gd name="T15" fmla="*/ 239 h 406"/>
              <a:gd name="T16" fmla="*/ 271 w 272"/>
              <a:gd name="T17" fmla="*/ 307 h 406"/>
              <a:gd name="T18" fmla="*/ 271 w 272"/>
              <a:gd name="T19" fmla="*/ 368 h 406"/>
              <a:gd name="T20" fmla="*/ 269 w 272"/>
              <a:gd name="T21" fmla="*/ 381 h 406"/>
              <a:gd name="T22" fmla="*/ 269 w 272"/>
              <a:gd name="T23" fmla="*/ 389 h 406"/>
              <a:gd name="T24" fmla="*/ 268 w 272"/>
              <a:gd name="T25" fmla="*/ 394 h 406"/>
              <a:gd name="T26" fmla="*/ 266 w 272"/>
              <a:gd name="T27" fmla="*/ 399 h 406"/>
              <a:gd name="T28" fmla="*/ 263 w 272"/>
              <a:gd name="T29" fmla="*/ 402 h 406"/>
              <a:gd name="T30" fmla="*/ 259 w 272"/>
              <a:gd name="T31" fmla="*/ 405 h 406"/>
              <a:gd name="T32" fmla="*/ 255 w 272"/>
              <a:gd name="T33" fmla="*/ 406 h 406"/>
              <a:gd name="T34" fmla="*/ 246 w 272"/>
              <a:gd name="T35" fmla="*/ 406 h 406"/>
              <a:gd name="T36" fmla="*/ 231 w 272"/>
              <a:gd name="T37" fmla="*/ 406 h 406"/>
              <a:gd name="T38" fmla="*/ 185 w 272"/>
              <a:gd name="T39" fmla="*/ 403 h 406"/>
              <a:gd name="T40" fmla="*/ 38 w 272"/>
              <a:gd name="T41" fmla="*/ 400 h 406"/>
              <a:gd name="T42" fmla="*/ 25 w 272"/>
              <a:gd name="T43" fmla="*/ 400 h 406"/>
              <a:gd name="T44" fmla="*/ 17 w 272"/>
              <a:gd name="T45" fmla="*/ 399 h 406"/>
              <a:gd name="T46" fmla="*/ 13 w 272"/>
              <a:gd name="T47" fmla="*/ 397 h 406"/>
              <a:gd name="T48" fmla="*/ 9 w 272"/>
              <a:gd name="T49" fmla="*/ 394 h 406"/>
              <a:gd name="T50" fmla="*/ 6 w 272"/>
              <a:gd name="T51" fmla="*/ 392 h 406"/>
              <a:gd name="T52" fmla="*/ 4 w 272"/>
              <a:gd name="T53" fmla="*/ 387 h 406"/>
              <a:gd name="T54" fmla="*/ 4 w 272"/>
              <a:gd name="T55" fmla="*/ 380 h 406"/>
              <a:gd name="T56" fmla="*/ 3 w 272"/>
              <a:gd name="T57" fmla="*/ 371 h 406"/>
              <a:gd name="T58" fmla="*/ 3 w 272"/>
              <a:gd name="T59" fmla="*/ 355 h 406"/>
              <a:gd name="T60" fmla="*/ 6 w 272"/>
              <a:gd name="T61" fmla="*/ 290 h 406"/>
              <a:gd name="T62" fmla="*/ 7 w 272"/>
              <a:gd name="T63" fmla="*/ 239 h 406"/>
              <a:gd name="T64" fmla="*/ 9 w 272"/>
              <a:gd name="T65" fmla="*/ 186 h 406"/>
              <a:gd name="T66" fmla="*/ 9 w 272"/>
              <a:gd name="T67" fmla="*/ 159 h 406"/>
              <a:gd name="T68" fmla="*/ 7 w 272"/>
              <a:gd name="T69" fmla="*/ 150 h 406"/>
              <a:gd name="T70" fmla="*/ 7 w 272"/>
              <a:gd name="T71" fmla="*/ 143 h 406"/>
              <a:gd name="T72" fmla="*/ 6 w 272"/>
              <a:gd name="T73" fmla="*/ 138 h 406"/>
              <a:gd name="T74" fmla="*/ 3 w 272"/>
              <a:gd name="T75" fmla="*/ 131 h 406"/>
              <a:gd name="T76" fmla="*/ 1 w 272"/>
              <a:gd name="T77" fmla="*/ 125 h 406"/>
              <a:gd name="T78" fmla="*/ 1 w 272"/>
              <a:gd name="T79" fmla="*/ 117 h 406"/>
              <a:gd name="T80" fmla="*/ 0 w 272"/>
              <a:gd name="T81" fmla="*/ 106 h 406"/>
              <a:gd name="T82" fmla="*/ 0 w 272"/>
              <a:gd name="T83" fmla="*/ 74 h 406"/>
              <a:gd name="T84" fmla="*/ 1 w 272"/>
              <a:gd name="T85" fmla="*/ 41 h 406"/>
              <a:gd name="T86" fmla="*/ 1 w 272"/>
              <a:gd name="T87" fmla="*/ 31 h 406"/>
              <a:gd name="T88" fmla="*/ 3 w 272"/>
              <a:gd name="T89" fmla="*/ 22 h 406"/>
              <a:gd name="T90" fmla="*/ 4 w 272"/>
              <a:gd name="T91" fmla="*/ 13 h 406"/>
              <a:gd name="T92" fmla="*/ 4 w 272"/>
              <a:gd name="T93" fmla="*/ 10 h 406"/>
              <a:gd name="T94" fmla="*/ 7 w 272"/>
              <a:gd name="T95" fmla="*/ 8 h 406"/>
              <a:gd name="T96" fmla="*/ 10 w 272"/>
              <a:gd name="T97" fmla="*/ 5 h 406"/>
              <a:gd name="T98" fmla="*/ 12 w 272"/>
              <a:gd name="T99" fmla="*/ 3 h 406"/>
              <a:gd name="T100" fmla="*/ 16 w 272"/>
              <a:gd name="T101" fmla="*/ 2 h 406"/>
              <a:gd name="T102" fmla="*/ 23 w 272"/>
              <a:gd name="T103" fmla="*/ 0 h 406"/>
              <a:gd name="T104" fmla="*/ 36 w 272"/>
              <a:gd name="T105" fmla="*/ 0 h 406"/>
              <a:gd name="T106" fmla="*/ 80 w 272"/>
              <a:gd name="T107" fmla="*/ 2 h 406"/>
              <a:gd name="T108" fmla="*/ 195 w 272"/>
              <a:gd name="T109" fmla="*/ 5 h 406"/>
              <a:gd name="T110" fmla="*/ 262 w 272"/>
              <a:gd name="T111" fmla="*/ 6 h 406"/>
              <a:gd name="T112" fmla="*/ 271 w 272"/>
              <a:gd name="T113" fmla="*/ 8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2" h="406">
                <a:moveTo>
                  <a:pt x="271" y="8"/>
                </a:moveTo>
                <a:lnTo>
                  <a:pt x="271" y="58"/>
                </a:lnTo>
                <a:lnTo>
                  <a:pt x="269" y="104"/>
                </a:lnTo>
                <a:lnTo>
                  <a:pt x="269" y="114"/>
                </a:lnTo>
                <a:lnTo>
                  <a:pt x="269" y="117"/>
                </a:lnTo>
                <a:lnTo>
                  <a:pt x="269" y="122"/>
                </a:lnTo>
                <a:lnTo>
                  <a:pt x="269" y="130"/>
                </a:lnTo>
                <a:lnTo>
                  <a:pt x="271" y="134"/>
                </a:lnTo>
                <a:lnTo>
                  <a:pt x="271" y="138"/>
                </a:lnTo>
                <a:lnTo>
                  <a:pt x="272" y="144"/>
                </a:lnTo>
                <a:lnTo>
                  <a:pt x="272" y="149"/>
                </a:lnTo>
                <a:lnTo>
                  <a:pt x="272" y="153"/>
                </a:lnTo>
                <a:lnTo>
                  <a:pt x="272" y="162"/>
                </a:lnTo>
                <a:lnTo>
                  <a:pt x="272" y="178"/>
                </a:lnTo>
                <a:lnTo>
                  <a:pt x="272" y="198"/>
                </a:lnTo>
                <a:lnTo>
                  <a:pt x="272" y="239"/>
                </a:lnTo>
                <a:lnTo>
                  <a:pt x="272" y="266"/>
                </a:lnTo>
                <a:lnTo>
                  <a:pt x="271" y="307"/>
                </a:lnTo>
                <a:lnTo>
                  <a:pt x="271" y="361"/>
                </a:lnTo>
                <a:lnTo>
                  <a:pt x="271" y="368"/>
                </a:lnTo>
                <a:lnTo>
                  <a:pt x="271" y="377"/>
                </a:lnTo>
                <a:lnTo>
                  <a:pt x="269" y="381"/>
                </a:lnTo>
                <a:lnTo>
                  <a:pt x="269" y="386"/>
                </a:lnTo>
                <a:lnTo>
                  <a:pt x="269" y="389"/>
                </a:lnTo>
                <a:lnTo>
                  <a:pt x="269" y="392"/>
                </a:lnTo>
                <a:lnTo>
                  <a:pt x="268" y="394"/>
                </a:lnTo>
                <a:lnTo>
                  <a:pt x="268" y="396"/>
                </a:lnTo>
                <a:lnTo>
                  <a:pt x="266" y="399"/>
                </a:lnTo>
                <a:lnTo>
                  <a:pt x="265" y="400"/>
                </a:lnTo>
                <a:lnTo>
                  <a:pt x="263" y="402"/>
                </a:lnTo>
                <a:lnTo>
                  <a:pt x="262" y="403"/>
                </a:lnTo>
                <a:lnTo>
                  <a:pt x="259" y="405"/>
                </a:lnTo>
                <a:lnTo>
                  <a:pt x="258" y="405"/>
                </a:lnTo>
                <a:lnTo>
                  <a:pt x="255" y="406"/>
                </a:lnTo>
                <a:lnTo>
                  <a:pt x="252" y="406"/>
                </a:lnTo>
                <a:lnTo>
                  <a:pt x="246" y="406"/>
                </a:lnTo>
                <a:lnTo>
                  <a:pt x="240" y="406"/>
                </a:lnTo>
                <a:lnTo>
                  <a:pt x="231" y="406"/>
                </a:lnTo>
                <a:lnTo>
                  <a:pt x="202" y="405"/>
                </a:lnTo>
                <a:lnTo>
                  <a:pt x="185" y="403"/>
                </a:lnTo>
                <a:lnTo>
                  <a:pt x="100" y="402"/>
                </a:lnTo>
                <a:lnTo>
                  <a:pt x="38" y="400"/>
                </a:lnTo>
                <a:lnTo>
                  <a:pt x="29" y="400"/>
                </a:lnTo>
                <a:lnTo>
                  <a:pt x="25" y="400"/>
                </a:lnTo>
                <a:lnTo>
                  <a:pt x="20" y="399"/>
                </a:lnTo>
                <a:lnTo>
                  <a:pt x="17" y="399"/>
                </a:lnTo>
                <a:lnTo>
                  <a:pt x="15" y="397"/>
                </a:lnTo>
                <a:lnTo>
                  <a:pt x="13" y="397"/>
                </a:lnTo>
                <a:lnTo>
                  <a:pt x="10" y="396"/>
                </a:lnTo>
                <a:lnTo>
                  <a:pt x="9" y="394"/>
                </a:lnTo>
                <a:lnTo>
                  <a:pt x="7" y="394"/>
                </a:lnTo>
                <a:lnTo>
                  <a:pt x="6" y="392"/>
                </a:lnTo>
                <a:lnTo>
                  <a:pt x="6" y="390"/>
                </a:lnTo>
                <a:lnTo>
                  <a:pt x="4" y="387"/>
                </a:lnTo>
                <a:lnTo>
                  <a:pt x="4" y="383"/>
                </a:lnTo>
                <a:lnTo>
                  <a:pt x="4" y="380"/>
                </a:lnTo>
                <a:lnTo>
                  <a:pt x="3" y="376"/>
                </a:lnTo>
                <a:lnTo>
                  <a:pt x="3" y="371"/>
                </a:lnTo>
                <a:lnTo>
                  <a:pt x="3" y="367"/>
                </a:lnTo>
                <a:lnTo>
                  <a:pt x="3" y="355"/>
                </a:lnTo>
                <a:lnTo>
                  <a:pt x="4" y="317"/>
                </a:lnTo>
                <a:lnTo>
                  <a:pt x="6" y="290"/>
                </a:lnTo>
                <a:lnTo>
                  <a:pt x="6" y="269"/>
                </a:lnTo>
                <a:lnTo>
                  <a:pt x="7" y="239"/>
                </a:lnTo>
                <a:lnTo>
                  <a:pt x="7" y="205"/>
                </a:lnTo>
                <a:lnTo>
                  <a:pt x="9" y="186"/>
                </a:lnTo>
                <a:lnTo>
                  <a:pt x="9" y="170"/>
                </a:lnTo>
                <a:lnTo>
                  <a:pt x="9" y="159"/>
                </a:lnTo>
                <a:lnTo>
                  <a:pt x="7" y="154"/>
                </a:lnTo>
                <a:lnTo>
                  <a:pt x="7" y="150"/>
                </a:lnTo>
                <a:lnTo>
                  <a:pt x="7" y="146"/>
                </a:lnTo>
                <a:lnTo>
                  <a:pt x="7" y="143"/>
                </a:lnTo>
                <a:lnTo>
                  <a:pt x="6" y="141"/>
                </a:lnTo>
                <a:lnTo>
                  <a:pt x="6" y="138"/>
                </a:lnTo>
                <a:lnTo>
                  <a:pt x="6" y="137"/>
                </a:lnTo>
                <a:lnTo>
                  <a:pt x="3" y="131"/>
                </a:lnTo>
                <a:lnTo>
                  <a:pt x="3" y="130"/>
                </a:lnTo>
                <a:lnTo>
                  <a:pt x="1" y="125"/>
                </a:lnTo>
                <a:lnTo>
                  <a:pt x="1" y="121"/>
                </a:lnTo>
                <a:lnTo>
                  <a:pt x="1" y="117"/>
                </a:lnTo>
                <a:lnTo>
                  <a:pt x="0" y="112"/>
                </a:lnTo>
                <a:lnTo>
                  <a:pt x="0" y="106"/>
                </a:lnTo>
                <a:lnTo>
                  <a:pt x="0" y="101"/>
                </a:lnTo>
                <a:lnTo>
                  <a:pt x="0" y="74"/>
                </a:lnTo>
                <a:lnTo>
                  <a:pt x="1" y="54"/>
                </a:lnTo>
                <a:lnTo>
                  <a:pt x="1" y="41"/>
                </a:lnTo>
                <a:lnTo>
                  <a:pt x="1" y="35"/>
                </a:lnTo>
                <a:lnTo>
                  <a:pt x="1" y="31"/>
                </a:lnTo>
                <a:lnTo>
                  <a:pt x="1" y="26"/>
                </a:lnTo>
                <a:lnTo>
                  <a:pt x="3" y="22"/>
                </a:lnTo>
                <a:lnTo>
                  <a:pt x="3" y="18"/>
                </a:lnTo>
                <a:lnTo>
                  <a:pt x="4" y="13"/>
                </a:lnTo>
                <a:lnTo>
                  <a:pt x="4" y="12"/>
                </a:lnTo>
                <a:lnTo>
                  <a:pt x="4" y="10"/>
                </a:lnTo>
                <a:lnTo>
                  <a:pt x="6" y="9"/>
                </a:lnTo>
                <a:lnTo>
                  <a:pt x="7" y="8"/>
                </a:lnTo>
                <a:lnTo>
                  <a:pt x="7" y="6"/>
                </a:lnTo>
                <a:lnTo>
                  <a:pt x="10" y="5"/>
                </a:lnTo>
                <a:lnTo>
                  <a:pt x="10" y="3"/>
                </a:lnTo>
                <a:lnTo>
                  <a:pt x="12" y="3"/>
                </a:lnTo>
                <a:lnTo>
                  <a:pt x="15" y="2"/>
                </a:lnTo>
                <a:lnTo>
                  <a:pt x="16" y="2"/>
                </a:lnTo>
                <a:lnTo>
                  <a:pt x="20" y="0"/>
                </a:lnTo>
                <a:lnTo>
                  <a:pt x="23" y="0"/>
                </a:lnTo>
                <a:lnTo>
                  <a:pt x="29" y="0"/>
                </a:lnTo>
                <a:lnTo>
                  <a:pt x="36" y="0"/>
                </a:lnTo>
                <a:lnTo>
                  <a:pt x="67" y="2"/>
                </a:lnTo>
                <a:lnTo>
                  <a:pt x="80" y="2"/>
                </a:lnTo>
                <a:lnTo>
                  <a:pt x="147" y="3"/>
                </a:lnTo>
                <a:lnTo>
                  <a:pt x="195" y="5"/>
                </a:lnTo>
                <a:lnTo>
                  <a:pt x="246" y="6"/>
                </a:lnTo>
                <a:lnTo>
                  <a:pt x="262" y="6"/>
                </a:lnTo>
                <a:lnTo>
                  <a:pt x="268" y="8"/>
                </a:lnTo>
                <a:lnTo>
                  <a:pt x="271" y="8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Washburn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657600" y="4572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733800" y="4438360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Shell Lake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252114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41"/>
          <p:cNvSpPr>
            <a:spLocks noEditPoints="1"/>
          </p:cNvSpPr>
          <p:nvPr/>
        </p:nvSpPr>
        <p:spPr bwMode="auto">
          <a:xfrm>
            <a:off x="2833687" y="640279"/>
            <a:ext cx="3124200" cy="4719068"/>
          </a:xfrm>
          <a:custGeom>
            <a:avLst/>
            <a:gdLst>
              <a:gd name="T0" fmla="*/ 283 w 429"/>
              <a:gd name="T1" fmla="*/ 43 h 648"/>
              <a:gd name="T2" fmla="*/ 394 w 429"/>
              <a:gd name="T3" fmla="*/ 43 h 648"/>
              <a:gd name="T4" fmla="*/ 413 w 429"/>
              <a:gd name="T5" fmla="*/ 53 h 648"/>
              <a:gd name="T6" fmla="*/ 427 w 429"/>
              <a:gd name="T7" fmla="*/ 75 h 648"/>
              <a:gd name="T8" fmla="*/ 427 w 429"/>
              <a:gd name="T9" fmla="*/ 85 h 648"/>
              <a:gd name="T10" fmla="*/ 413 w 429"/>
              <a:gd name="T11" fmla="*/ 120 h 648"/>
              <a:gd name="T12" fmla="*/ 400 w 429"/>
              <a:gd name="T13" fmla="*/ 142 h 648"/>
              <a:gd name="T14" fmla="*/ 379 w 429"/>
              <a:gd name="T15" fmla="*/ 164 h 648"/>
              <a:gd name="T16" fmla="*/ 366 w 429"/>
              <a:gd name="T17" fmla="*/ 186 h 648"/>
              <a:gd name="T18" fmla="*/ 366 w 429"/>
              <a:gd name="T19" fmla="*/ 196 h 648"/>
              <a:gd name="T20" fmla="*/ 374 w 429"/>
              <a:gd name="T21" fmla="*/ 228 h 648"/>
              <a:gd name="T22" fmla="*/ 372 w 429"/>
              <a:gd name="T23" fmla="*/ 235 h 648"/>
              <a:gd name="T24" fmla="*/ 358 w 429"/>
              <a:gd name="T25" fmla="*/ 253 h 648"/>
              <a:gd name="T26" fmla="*/ 347 w 429"/>
              <a:gd name="T27" fmla="*/ 264 h 648"/>
              <a:gd name="T28" fmla="*/ 329 w 429"/>
              <a:gd name="T29" fmla="*/ 304 h 648"/>
              <a:gd name="T30" fmla="*/ 329 w 429"/>
              <a:gd name="T31" fmla="*/ 314 h 648"/>
              <a:gd name="T32" fmla="*/ 336 w 429"/>
              <a:gd name="T33" fmla="*/ 328 h 648"/>
              <a:gd name="T34" fmla="*/ 337 w 429"/>
              <a:gd name="T35" fmla="*/ 392 h 648"/>
              <a:gd name="T36" fmla="*/ 336 w 429"/>
              <a:gd name="T37" fmla="*/ 528 h 648"/>
              <a:gd name="T38" fmla="*/ 336 w 429"/>
              <a:gd name="T39" fmla="*/ 613 h 648"/>
              <a:gd name="T40" fmla="*/ 333 w 429"/>
              <a:gd name="T41" fmla="*/ 641 h 648"/>
              <a:gd name="T42" fmla="*/ 324 w 429"/>
              <a:gd name="T43" fmla="*/ 647 h 648"/>
              <a:gd name="T44" fmla="*/ 225 w 429"/>
              <a:gd name="T45" fmla="*/ 647 h 648"/>
              <a:gd name="T46" fmla="*/ 78 w 429"/>
              <a:gd name="T47" fmla="*/ 644 h 648"/>
              <a:gd name="T48" fmla="*/ 8 w 429"/>
              <a:gd name="T49" fmla="*/ 641 h 648"/>
              <a:gd name="T50" fmla="*/ 1 w 429"/>
              <a:gd name="T51" fmla="*/ 629 h 648"/>
              <a:gd name="T52" fmla="*/ 1 w 429"/>
              <a:gd name="T53" fmla="*/ 567 h 648"/>
              <a:gd name="T54" fmla="*/ 5 w 429"/>
              <a:gd name="T55" fmla="*/ 346 h 648"/>
              <a:gd name="T56" fmla="*/ 7 w 429"/>
              <a:gd name="T57" fmla="*/ 208 h 648"/>
              <a:gd name="T58" fmla="*/ 13 w 429"/>
              <a:gd name="T59" fmla="*/ 184 h 648"/>
              <a:gd name="T60" fmla="*/ 58 w 429"/>
              <a:gd name="T61" fmla="*/ 168 h 648"/>
              <a:gd name="T62" fmla="*/ 86 w 429"/>
              <a:gd name="T63" fmla="*/ 157 h 648"/>
              <a:gd name="T64" fmla="*/ 107 w 429"/>
              <a:gd name="T65" fmla="*/ 151 h 648"/>
              <a:gd name="T66" fmla="*/ 135 w 429"/>
              <a:gd name="T67" fmla="*/ 129 h 648"/>
              <a:gd name="T68" fmla="*/ 167 w 429"/>
              <a:gd name="T69" fmla="*/ 117 h 648"/>
              <a:gd name="T70" fmla="*/ 198 w 429"/>
              <a:gd name="T71" fmla="*/ 91 h 648"/>
              <a:gd name="T72" fmla="*/ 199 w 429"/>
              <a:gd name="T73" fmla="*/ 101 h 648"/>
              <a:gd name="T74" fmla="*/ 206 w 429"/>
              <a:gd name="T75" fmla="*/ 110 h 648"/>
              <a:gd name="T76" fmla="*/ 218 w 429"/>
              <a:gd name="T77" fmla="*/ 107 h 648"/>
              <a:gd name="T78" fmla="*/ 235 w 429"/>
              <a:gd name="T79" fmla="*/ 103 h 648"/>
              <a:gd name="T80" fmla="*/ 246 w 429"/>
              <a:gd name="T81" fmla="*/ 101 h 648"/>
              <a:gd name="T82" fmla="*/ 259 w 429"/>
              <a:gd name="T83" fmla="*/ 90 h 648"/>
              <a:gd name="T84" fmla="*/ 276 w 429"/>
              <a:gd name="T85" fmla="*/ 84 h 648"/>
              <a:gd name="T86" fmla="*/ 291 w 429"/>
              <a:gd name="T87" fmla="*/ 68 h 648"/>
              <a:gd name="T88" fmla="*/ 317 w 429"/>
              <a:gd name="T89" fmla="*/ 49 h 648"/>
              <a:gd name="T90" fmla="*/ 336 w 429"/>
              <a:gd name="T91" fmla="*/ 48 h 648"/>
              <a:gd name="T92" fmla="*/ 369 w 429"/>
              <a:gd name="T93" fmla="*/ 33 h 648"/>
              <a:gd name="T94" fmla="*/ 382 w 429"/>
              <a:gd name="T95" fmla="*/ 30 h 648"/>
              <a:gd name="T96" fmla="*/ 407 w 429"/>
              <a:gd name="T97" fmla="*/ 21 h 648"/>
              <a:gd name="T98" fmla="*/ 411 w 429"/>
              <a:gd name="T99" fmla="*/ 14 h 648"/>
              <a:gd name="T100" fmla="*/ 414 w 429"/>
              <a:gd name="T101" fmla="*/ 20 h 648"/>
              <a:gd name="T102" fmla="*/ 379 w 429"/>
              <a:gd name="T103" fmla="*/ 10 h 648"/>
              <a:gd name="T104" fmla="*/ 377 w 429"/>
              <a:gd name="T105" fmla="*/ 16 h 648"/>
              <a:gd name="T106" fmla="*/ 371 w 429"/>
              <a:gd name="T107" fmla="*/ 10 h 648"/>
              <a:gd name="T108" fmla="*/ 337 w 429"/>
              <a:gd name="T109" fmla="*/ 21 h 648"/>
              <a:gd name="T110" fmla="*/ 330 w 429"/>
              <a:gd name="T111" fmla="*/ 26 h 648"/>
              <a:gd name="T112" fmla="*/ 320 w 429"/>
              <a:gd name="T113" fmla="*/ 23 h 648"/>
              <a:gd name="T114" fmla="*/ 314 w 429"/>
              <a:gd name="T115" fmla="*/ 14 h 648"/>
              <a:gd name="T116" fmla="*/ 321 w 429"/>
              <a:gd name="T117" fmla="*/ 5 h 648"/>
              <a:gd name="T118" fmla="*/ 337 w 429"/>
              <a:gd name="T119" fmla="*/ 0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29" h="648">
                <a:moveTo>
                  <a:pt x="283" y="43"/>
                </a:moveTo>
                <a:lnTo>
                  <a:pt x="283" y="42"/>
                </a:lnTo>
                <a:lnTo>
                  <a:pt x="283" y="40"/>
                </a:lnTo>
                <a:lnTo>
                  <a:pt x="283" y="39"/>
                </a:lnTo>
                <a:lnTo>
                  <a:pt x="285" y="39"/>
                </a:lnTo>
                <a:lnTo>
                  <a:pt x="285" y="40"/>
                </a:lnTo>
                <a:lnTo>
                  <a:pt x="283" y="43"/>
                </a:lnTo>
                <a:close/>
                <a:moveTo>
                  <a:pt x="385" y="30"/>
                </a:moveTo>
                <a:lnTo>
                  <a:pt x="387" y="30"/>
                </a:lnTo>
                <a:lnTo>
                  <a:pt x="387" y="32"/>
                </a:lnTo>
                <a:lnTo>
                  <a:pt x="390" y="37"/>
                </a:lnTo>
                <a:lnTo>
                  <a:pt x="391" y="39"/>
                </a:lnTo>
                <a:lnTo>
                  <a:pt x="393" y="42"/>
                </a:lnTo>
                <a:lnTo>
                  <a:pt x="394" y="43"/>
                </a:lnTo>
                <a:lnTo>
                  <a:pt x="397" y="45"/>
                </a:lnTo>
                <a:lnTo>
                  <a:pt x="400" y="46"/>
                </a:lnTo>
                <a:lnTo>
                  <a:pt x="406" y="49"/>
                </a:lnTo>
                <a:lnTo>
                  <a:pt x="409" y="52"/>
                </a:lnTo>
                <a:lnTo>
                  <a:pt x="410" y="52"/>
                </a:lnTo>
                <a:lnTo>
                  <a:pt x="411" y="53"/>
                </a:lnTo>
                <a:lnTo>
                  <a:pt x="413" y="53"/>
                </a:lnTo>
                <a:lnTo>
                  <a:pt x="414" y="55"/>
                </a:lnTo>
                <a:lnTo>
                  <a:pt x="414" y="56"/>
                </a:lnTo>
                <a:lnTo>
                  <a:pt x="416" y="58"/>
                </a:lnTo>
                <a:lnTo>
                  <a:pt x="420" y="65"/>
                </a:lnTo>
                <a:lnTo>
                  <a:pt x="425" y="71"/>
                </a:lnTo>
                <a:lnTo>
                  <a:pt x="426" y="74"/>
                </a:lnTo>
                <a:lnTo>
                  <a:pt x="427" y="75"/>
                </a:lnTo>
                <a:lnTo>
                  <a:pt x="427" y="78"/>
                </a:lnTo>
                <a:lnTo>
                  <a:pt x="427" y="80"/>
                </a:lnTo>
                <a:lnTo>
                  <a:pt x="429" y="80"/>
                </a:lnTo>
                <a:lnTo>
                  <a:pt x="429" y="81"/>
                </a:lnTo>
                <a:lnTo>
                  <a:pt x="429" y="83"/>
                </a:lnTo>
                <a:lnTo>
                  <a:pt x="427" y="84"/>
                </a:lnTo>
                <a:lnTo>
                  <a:pt x="427" y="85"/>
                </a:lnTo>
                <a:lnTo>
                  <a:pt x="426" y="87"/>
                </a:lnTo>
                <a:lnTo>
                  <a:pt x="425" y="88"/>
                </a:lnTo>
                <a:lnTo>
                  <a:pt x="425" y="91"/>
                </a:lnTo>
                <a:lnTo>
                  <a:pt x="422" y="99"/>
                </a:lnTo>
                <a:lnTo>
                  <a:pt x="416" y="112"/>
                </a:lnTo>
                <a:lnTo>
                  <a:pt x="416" y="115"/>
                </a:lnTo>
                <a:lnTo>
                  <a:pt x="413" y="120"/>
                </a:lnTo>
                <a:lnTo>
                  <a:pt x="411" y="123"/>
                </a:lnTo>
                <a:lnTo>
                  <a:pt x="410" y="126"/>
                </a:lnTo>
                <a:lnTo>
                  <a:pt x="409" y="129"/>
                </a:lnTo>
                <a:lnTo>
                  <a:pt x="407" y="132"/>
                </a:lnTo>
                <a:lnTo>
                  <a:pt x="406" y="135"/>
                </a:lnTo>
                <a:lnTo>
                  <a:pt x="403" y="138"/>
                </a:lnTo>
                <a:lnTo>
                  <a:pt x="400" y="142"/>
                </a:lnTo>
                <a:lnTo>
                  <a:pt x="398" y="145"/>
                </a:lnTo>
                <a:lnTo>
                  <a:pt x="395" y="148"/>
                </a:lnTo>
                <a:lnTo>
                  <a:pt x="390" y="154"/>
                </a:lnTo>
                <a:lnTo>
                  <a:pt x="390" y="157"/>
                </a:lnTo>
                <a:lnTo>
                  <a:pt x="387" y="158"/>
                </a:lnTo>
                <a:lnTo>
                  <a:pt x="381" y="161"/>
                </a:lnTo>
                <a:lnTo>
                  <a:pt x="379" y="164"/>
                </a:lnTo>
                <a:lnTo>
                  <a:pt x="378" y="165"/>
                </a:lnTo>
                <a:lnTo>
                  <a:pt x="375" y="168"/>
                </a:lnTo>
                <a:lnTo>
                  <a:pt x="375" y="170"/>
                </a:lnTo>
                <a:lnTo>
                  <a:pt x="369" y="180"/>
                </a:lnTo>
                <a:lnTo>
                  <a:pt x="368" y="183"/>
                </a:lnTo>
                <a:lnTo>
                  <a:pt x="366" y="184"/>
                </a:lnTo>
                <a:lnTo>
                  <a:pt x="366" y="186"/>
                </a:lnTo>
                <a:lnTo>
                  <a:pt x="366" y="187"/>
                </a:lnTo>
                <a:lnTo>
                  <a:pt x="366" y="189"/>
                </a:lnTo>
                <a:lnTo>
                  <a:pt x="365" y="190"/>
                </a:lnTo>
                <a:lnTo>
                  <a:pt x="365" y="192"/>
                </a:lnTo>
                <a:lnTo>
                  <a:pt x="365" y="193"/>
                </a:lnTo>
                <a:lnTo>
                  <a:pt x="365" y="195"/>
                </a:lnTo>
                <a:lnTo>
                  <a:pt x="366" y="196"/>
                </a:lnTo>
                <a:lnTo>
                  <a:pt x="366" y="199"/>
                </a:lnTo>
                <a:lnTo>
                  <a:pt x="366" y="203"/>
                </a:lnTo>
                <a:lnTo>
                  <a:pt x="368" y="208"/>
                </a:lnTo>
                <a:lnTo>
                  <a:pt x="372" y="219"/>
                </a:lnTo>
                <a:lnTo>
                  <a:pt x="372" y="222"/>
                </a:lnTo>
                <a:lnTo>
                  <a:pt x="372" y="225"/>
                </a:lnTo>
                <a:lnTo>
                  <a:pt x="374" y="228"/>
                </a:lnTo>
                <a:lnTo>
                  <a:pt x="374" y="228"/>
                </a:lnTo>
                <a:lnTo>
                  <a:pt x="374" y="229"/>
                </a:lnTo>
                <a:lnTo>
                  <a:pt x="374" y="231"/>
                </a:lnTo>
                <a:lnTo>
                  <a:pt x="374" y="232"/>
                </a:lnTo>
                <a:lnTo>
                  <a:pt x="372" y="232"/>
                </a:lnTo>
                <a:lnTo>
                  <a:pt x="372" y="234"/>
                </a:lnTo>
                <a:lnTo>
                  <a:pt x="372" y="235"/>
                </a:lnTo>
                <a:lnTo>
                  <a:pt x="371" y="237"/>
                </a:lnTo>
                <a:lnTo>
                  <a:pt x="369" y="240"/>
                </a:lnTo>
                <a:lnTo>
                  <a:pt x="368" y="243"/>
                </a:lnTo>
                <a:lnTo>
                  <a:pt x="366" y="245"/>
                </a:lnTo>
                <a:lnTo>
                  <a:pt x="363" y="248"/>
                </a:lnTo>
                <a:lnTo>
                  <a:pt x="361" y="251"/>
                </a:lnTo>
                <a:lnTo>
                  <a:pt x="358" y="253"/>
                </a:lnTo>
                <a:lnTo>
                  <a:pt x="355" y="257"/>
                </a:lnTo>
                <a:lnTo>
                  <a:pt x="352" y="259"/>
                </a:lnTo>
                <a:lnTo>
                  <a:pt x="350" y="260"/>
                </a:lnTo>
                <a:lnTo>
                  <a:pt x="350" y="261"/>
                </a:lnTo>
                <a:lnTo>
                  <a:pt x="349" y="263"/>
                </a:lnTo>
                <a:lnTo>
                  <a:pt x="347" y="263"/>
                </a:lnTo>
                <a:lnTo>
                  <a:pt x="347" y="264"/>
                </a:lnTo>
                <a:lnTo>
                  <a:pt x="346" y="267"/>
                </a:lnTo>
                <a:lnTo>
                  <a:pt x="340" y="282"/>
                </a:lnTo>
                <a:lnTo>
                  <a:pt x="337" y="286"/>
                </a:lnTo>
                <a:lnTo>
                  <a:pt x="334" y="292"/>
                </a:lnTo>
                <a:lnTo>
                  <a:pt x="330" y="299"/>
                </a:lnTo>
                <a:lnTo>
                  <a:pt x="329" y="301"/>
                </a:lnTo>
                <a:lnTo>
                  <a:pt x="329" y="304"/>
                </a:lnTo>
                <a:lnTo>
                  <a:pt x="327" y="305"/>
                </a:lnTo>
                <a:lnTo>
                  <a:pt x="327" y="307"/>
                </a:lnTo>
                <a:lnTo>
                  <a:pt x="327" y="308"/>
                </a:lnTo>
                <a:lnTo>
                  <a:pt x="327" y="309"/>
                </a:lnTo>
                <a:lnTo>
                  <a:pt x="327" y="312"/>
                </a:lnTo>
                <a:lnTo>
                  <a:pt x="327" y="314"/>
                </a:lnTo>
                <a:lnTo>
                  <a:pt x="329" y="314"/>
                </a:lnTo>
                <a:lnTo>
                  <a:pt x="329" y="315"/>
                </a:lnTo>
                <a:lnTo>
                  <a:pt x="331" y="318"/>
                </a:lnTo>
                <a:lnTo>
                  <a:pt x="333" y="320"/>
                </a:lnTo>
                <a:lnTo>
                  <a:pt x="333" y="321"/>
                </a:lnTo>
                <a:lnTo>
                  <a:pt x="334" y="323"/>
                </a:lnTo>
                <a:lnTo>
                  <a:pt x="334" y="325"/>
                </a:lnTo>
                <a:lnTo>
                  <a:pt x="336" y="328"/>
                </a:lnTo>
                <a:lnTo>
                  <a:pt x="336" y="331"/>
                </a:lnTo>
                <a:lnTo>
                  <a:pt x="337" y="337"/>
                </a:lnTo>
                <a:lnTo>
                  <a:pt x="337" y="344"/>
                </a:lnTo>
                <a:lnTo>
                  <a:pt x="337" y="353"/>
                </a:lnTo>
                <a:lnTo>
                  <a:pt x="337" y="372"/>
                </a:lnTo>
                <a:lnTo>
                  <a:pt x="337" y="384"/>
                </a:lnTo>
                <a:lnTo>
                  <a:pt x="337" y="392"/>
                </a:lnTo>
                <a:lnTo>
                  <a:pt x="337" y="403"/>
                </a:lnTo>
                <a:lnTo>
                  <a:pt x="337" y="435"/>
                </a:lnTo>
                <a:lnTo>
                  <a:pt x="337" y="467"/>
                </a:lnTo>
                <a:lnTo>
                  <a:pt x="337" y="488"/>
                </a:lnTo>
                <a:lnTo>
                  <a:pt x="337" y="506"/>
                </a:lnTo>
                <a:lnTo>
                  <a:pt x="336" y="516"/>
                </a:lnTo>
                <a:lnTo>
                  <a:pt x="336" y="528"/>
                </a:lnTo>
                <a:lnTo>
                  <a:pt x="336" y="544"/>
                </a:lnTo>
                <a:lnTo>
                  <a:pt x="336" y="549"/>
                </a:lnTo>
                <a:lnTo>
                  <a:pt x="336" y="560"/>
                </a:lnTo>
                <a:lnTo>
                  <a:pt x="336" y="574"/>
                </a:lnTo>
                <a:lnTo>
                  <a:pt x="336" y="587"/>
                </a:lnTo>
                <a:lnTo>
                  <a:pt x="336" y="603"/>
                </a:lnTo>
                <a:lnTo>
                  <a:pt x="336" y="613"/>
                </a:lnTo>
                <a:lnTo>
                  <a:pt x="336" y="621"/>
                </a:lnTo>
                <a:lnTo>
                  <a:pt x="336" y="625"/>
                </a:lnTo>
                <a:lnTo>
                  <a:pt x="334" y="629"/>
                </a:lnTo>
                <a:lnTo>
                  <a:pt x="334" y="634"/>
                </a:lnTo>
                <a:lnTo>
                  <a:pt x="334" y="635"/>
                </a:lnTo>
                <a:lnTo>
                  <a:pt x="333" y="638"/>
                </a:lnTo>
                <a:lnTo>
                  <a:pt x="333" y="641"/>
                </a:lnTo>
                <a:lnTo>
                  <a:pt x="331" y="643"/>
                </a:lnTo>
                <a:lnTo>
                  <a:pt x="331" y="644"/>
                </a:lnTo>
                <a:lnTo>
                  <a:pt x="330" y="644"/>
                </a:lnTo>
                <a:lnTo>
                  <a:pt x="330" y="645"/>
                </a:lnTo>
                <a:lnTo>
                  <a:pt x="329" y="647"/>
                </a:lnTo>
                <a:lnTo>
                  <a:pt x="327" y="647"/>
                </a:lnTo>
                <a:lnTo>
                  <a:pt x="324" y="647"/>
                </a:lnTo>
                <a:lnTo>
                  <a:pt x="321" y="647"/>
                </a:lnTo>
                <a:lnTo>
                  <a:pt x="320" y="648"/>
                </a:lnTo>
                <a:lnTo>
                  <a:pt x="314" y="648"/>
                </a:lnTo>
                <a:lnTo>
                  <a:pt x="311" y="648"/>
                </a:lnTo>
                <a:lnTo>
                  <a:pt x="304" y="648"/>
                </a:lnTo>
                <a:lnTo>
                  <a:pt x="235" y="647"/>
                </a:lnTo>
                <a:lnTo>
                  <a:pt x="225" y="647"/>
                </a:lnTo>
                <a:lnTo>
                  <a:pt x="199" y="645"/>
                </a:lnTo>
                <a:lnTo>
                  <a:pt x="187" y="645"/>
                </a:lnTo>
                <a:lnTo>
                  <a:pt x="173" y="645"/>
                </a:lnTo>
                <a:lnTo>
                  <a:pt x="150" y="644"/>
                </a:lnTo>
                <a:lnTo>
                  <a:pt x="131" y="644"/>
                </a:lnTo>
                <a:lnTo>
                  <a:pt x="116" y="644"/>
                </a:lnTo>
                <a:lnTo>
                  <a:pt x="78" y="644"/>
                </a:lnTo>
                <a:lnTo>
                  <a:pt x="33" y="644"/>
                </a:lnTo>
                <a:lnTo>
                  <a:pt x="24" y="644"/>
                </a:lnTo>
                <a:lnTo>
                  <a:pt x="20" y="643"/>
                </a:lnTo>
                <a:lnTo>
                  <a:pt x="16" y="643"/>
                </a:lnTo>
                <a:lnTo>
                  <a:pt x="13" y="643"/>
                </a:lnTo>
                <a:lnTo>
                  <a:pt x="11" y="641"/>
                </a:lnTo>
                <a:lnTo>
                  <a:pt x="8" y="641"/>
                </a:lnTo>
                <a:lnTo>
                  <a:pt x="7" y="640"/>
                </a:lnTo>
                <a:lnTo>
                  <a:pt x="5" y="640"/>
                </a:lnTo>
                <a:lnTo>
                  <a:pt x="5" y="637"/>
                </a:lnTo>
                <a:lnTo>
                  <a:pt x="4" y="637"/>
                </a:lnTo>
                <a:lnTo>
                  <a:pt x="4" y="635"/>
                </a:lnTo>
                <a:lnTo>
                  <a:pt x="3" y="631"/>
                </a:lnTo>
                <a:lnTo>
                  <a:pt x="1" y="629"/>
                </a:lnTo>
                <a:lnTo>
                  <a:pt x="1" y="625"/>
                </a:lnTo>
                <a:lnTo>
                  <a:pt x="1" y="621"/>
                </a:lnTo>
                <a:lnTo>
                  <a:pt x="1" y="616"/>
                </a:lnTo>
                <a:lnTo>
                  <a:pt x="0" y="612"/>
                </a:lnTo>
                <a:lnTo>
                  <a:pt x="0" y="609"/>
                </a:lnTo>
                <a:lnTo>
                  <a:pt x="1" y="596"/>
                </a:lnTo>
                <a:lnTo>
                  <a:pt x="1" y="567"/>
                </a:lnTo>
                <a:lnTo>
                  <a:pt x="3" y="544"/>
                </a:lnTo>
                <a:lnTo>
                  <a:pt x="3" y="504"/>
                </a:lnTo>
                <a:lnTo>
                  <a:pt x="4" y="458"/>
                </a:lnTo>
                <a:lnTo>
                  <a:pt x="5" y="392"/>
                </a:lnTo>
                <a:lnTo>
                  <a:pt x="5" y="381"/>
                </a:lnTo>
                <a:lnTo>
                  <a:pt x="4" y="365"/>
                </a:lnTo>
                <a:lnTo>
                  <a:pt x="5" y="346"/>
                </a:lnTo>
                <a:lnTo>
                  <a:pt x="5" y="308"/>
                </a:lnTo>
                <a:lnTo>
                  <a:pt x="5" y="267"/>
                </a:lnTo>
                <a:lnTo>
                  <a:pt x="5" y="256"/>
                </a:lnTo>
                <a:lnTo>
                  <a:pt x="7" y="225"/>
                </a:lnTo>
                <a:lnTo>
                  <a:pt x="7" y="219"/>
                </a:lnTo>
                <a:lnTo>
                  <a:pt x="7" y="212"/>
                </a:lnTo>
                <a:lnTo>
                  <a:pt x="7" y="208"/>
                </a:lnTo>
                <a:lnTo>
                  <a:pt x="7" y="202"/>
                </a:lnTo>
                <a:lnTo>
                  <a:pt x="8" y="197"/>
                </a:lnTo>
                <a:lnTo>
                  <a:pt x="8" y="193"/>
                </a:lnTo>
                <a:lnTo>
                  <a:pt x="10" y="190"/>
                </a:lnTo>
                <a:lnTo>
                  <a:pt x="11" y="187"/>
                </a:lnTo>
                <a:lnTo>
                  <a:pt x="13" y="186"/>
                </a:lnTo>
                <a:lnTo>
                  <a:pt x="13" y="184"/>
                </a:lnTo>
                <a:lnTo>
                  <a:pt x="16" y="183"/>
                </a:lnTo>
                <a:lnTo>
                  <a:pt x="19" y="181"/>
                </a:lnTo>
                <a:lnTo>
                  <a:pt x="22" y="180"/>
                </a:lnTo>
                <a:lnTo>
                  <a:pt x="32" y="177"/>
                </a:lnTo>
                <a:lnTo>
                  <a:pt x="40" y="173"/>
                </a:lnTo>
                <a:lnTo>
                  <a:pt x="55" y="170"/>
                </a:lnTo>
                <a:lnTo>
                  <a:pt x="58" y="168"/>
                </a:lnTo>
                <a:lnTo>
                  <a:pt x="62" y="167"/>
                </a:lnTo>
                <a:lnTo>
                  <a:pt x="65" y="165"/>
                </a:lnTo>
                <a:lnTo>
                  <a:pt x="70" y="164"/>
                </a:lnTo>
                <a:lnTo>
                  <a:pt x="75" y="161"/>
                </a:lnTo>
                <a:lnTo>
                  <a:pt x="80" y="158"/>
                </a:lnTo>
                <a:lnTo>
                  <a:pt x="84" y="158"/>
                </a:lnTo>
                <a:lnTo>
                  <a:pt x="86" y="157"/>
                </a:lnTo>
                <a:lnTo>
                  <a:pt x="87" y="157"/>
                </a:lnTo>
                <a:lnTo>
                  <a:pt x="94" y="155"/>
                </a:lnTo>
                <a:lnTo>
                  <a:pt x="96" y="155"/>
                </a:lnTo>
                <a:lnTo>
                  <a:pt x="99" y="155"/>
                </a:lnTo>
                <a:lnTo>
                  <a:pt x="100" y="154"/>
                </a:lnTo>
                <a:lnTo>
                  <a:pt x="104" y="152"/>
                </a:lnTo>
                <a:lnTo>
                  <a:pt x="107" y="151"/>
                </a:lnTo>
                <a:lnTo>
                  <a:pt x="110" y="148"/>
                </a:lnTo>
                <a:lnTo>
                  <a:pt x="112" y="147"/>
                </a:lnTo>
                <a:lnTo>
                  <a:pt x="119" y="141"/>
                </a:lnTo>
                <a:lnTo>
                  <a:pt x="122" y="138"/>
                </a:lnTo>
                <a:lnTo>
                  <a:pt x="126" y="135"/>
                </a:lnTo>
                <a:lnTo>
                  <a:pt x="131" y="132"/>
                </a:lnTo>
                <a:lnTo>
                  <a:pt x="135" y="129"/>
                </a:lnTo>
                <a:lnTo>
                  <a:pt x="141" y="128"/>
                </a:lnTo>
                <a:lnTo>
                  <a:pt x="144" y="126"/>
                </a:lnTo>
                <a:lnTo>
                  <a:pt x="155" y="123"/>
                </a:lnTo>
                <a:lnTo>
                  <a:pt x="158" y="122"/>
                </a:lnTo>
                <a:lnTo>
                  <a:pt x="161" y="120"/>
                </a:lnTo>
                <a:lnTo>
                  <a:pt x="164" y="119"/>
                </a:lnTo>
                <a:lnTo>
                  <a:pt x="167" y="117"/>
                </a:lnTo>
                <a:lnTo>
                  <a:pt x="170" y="115"/>
                </a:lnTo>
                <a:lnTo>
                  <a:pt x="173" y="112"/>
                </a:lnTo>
                <a:lnTo>
                  <a:pt x="180" y="106"/>
                </a:lnTo>
                <a:lnTo>
                  <a:pt x="183" y="101"/>
                </a:lnTo>
                <a:lnTo>
                  <a:pt x="184" y="100"/>
                </a:lnTo>
                <a:lnTo>
                  <a:pt x="192" y="94"/>
                </a:lnTo>
                <a:lnTo>
                  <a:pt x="198" y="91"/>
                </a:lnTo>
                <a:lnTo>
                  <a:pt x="199" y="90"/>
                </a:lnTo>
                <a:lnTo>
                  <a:pt x="200" y="90"/>
                </a:lnTo>
                <a:lnTo>
                  <a:pt x="202" y="91"/>
                </a:lnTo>
                <a:lnTo>
                  <a:pt x="200" y="93"/>
                </a:lnTo>
                <a:lnTo>
                  <a:pt x="200" y="97"/>
                </a:lnTo>
                <a:lnTo>
                  <a:pt x="199" y="99"/>
                </a:lnTo>
                <a:lnTo>
                  <a:pt x="199" y="101"/>
                </a:lnTo>
                <a:lnTo>
                  <a:pt x="200" y="103"/>
                </a:lnTo>
                <a:lnTo>
                  <a:pt x="200" y="104"/>
                </a:lnTo>
                <a:lnTo>
                  <a:pt x="200" y="106"/>
                </a:lnTo>
                <a:lnTo>
                  <a:pt x="202" y="107"/>
                </a:lnTo>
                <a:lnTo>
                  <a:pt x="203" y="109"/>
                </a:lnTo>
                <a:lnTo>
                  <a:pt x="205" y="110"/>
                </a:lnTo>
                <a:lnTo>
                  <a:pt x="206" y="110"/>
                </a:lnTo>
                <a:lnTo>
                  <a:pt x="208" y="112"/>
                </a:lnTo>
                <a:lnTo>
                  <a:pt x="209" y="112"/>
                </a:lnTo>
                <a:lnTo>
                  <a:pt x="211" y="112"/>
                </a:lnTo>
                <a:lnTo>
                  <a:pt x="212" y="110"/>
                </a:lnTo>
                <a:lnTo>
                  <a:pt x="214" y="110"/>
                </a:lnTo>
                <a:lnTo>
                  <a:pt x="215" y="109"/>
                </a:lnTo>
                <a:lnTo>
                  <a:pt x="218" y="107"/>
                </a:lnTo>
                <a:lnTo>
                  <a:pt x="224" y="103"/>
                </a:lnTo>
                <a:lnTo>
                  <a:pt x="225" y="101"/>
                </a:lnTo>
                <a:lnTo>
                  <a:pt x="227" y="101"/>
                </a:lnTo>
                <a:lnTo>
                  <a:pt x="228" y="101"/>
                </a:lnTo>
                <a:lnTo>
                  <a:pt x="230" y="101"/>
                </a:lnTo>
                <a:lnTo>
                  <a:pt x="234" y="103"/>
                </a:lnTo>
                <a:lnTo>
                  <a:pt x="235" y="103"/>
                </a:lnTo>
                <a:lnTo>
                  <a:pt x="237" y="104"/>
                </a:lnTo>
                <a:lnTo>
                  <a:pt x="238" y="104"/>
                </a:lnTo>
                <a:lnTo>
                  <a:pt x="240" y="104"/>
                </a:lnTo>
                <a:lnTo>
                  <a:pt x="241" y="103"/>
                </a:lnTo>
                <a:lnTo>
                  <a:pt x="243" y="103"/>
                </a:lnTo>
                <a:lnTo>
                  <a:pt x="244" y="103"/>
                </a:lnTo>
                <a:lnTo>
                  <a:pt x="246" y="101"/>
                </a:lnTo>
                <a:lnTo>
                  <a:pt x="247" y="101"/>
                </a:lnTo>
                <a:lnTo>
                  <a:pt x="248" y="100"/>
                </a:lnTo>
                <a:lnTo>
                  <a:pt x="250" y="99"/>
                </a:lnTo>
                <a:lnTo>
                  <a:pt x="253" y="94"/>
                </a:lnTo>
                <a:lnTo>
                  <a:pt x="254" y="93"/>
                </a:lnTo>
                <a:lnTo>
                  <a:pt x="257" y="91"/>
                </a:lnTo>
                <a:lnTo>
                  <a:pt x="259" y="90"/>
                </a:lnTo>
                <a:lnTo>
                  <a:pt x="260" y="90"/>
                </a:lnTo>
                <a:lnTo>
                  <a:pt x="266" y="88"/>
                </a:lnTo>
                <a:lnTo>
                  <a:pt x="269" y="88"/>
                </a:lnTo>
                <a:lnTo>
                  <a:pt x="270" y="87"/>
                </a:lnTo>
                <a:lnTo>
                  <a:pt x="272" y="87"/>
                </a:lnTo>
                <a:lnTo>
                  <a:pt x="273" y="85"/>
                </a:lnTo>
                <a:lnTo>
                  <a:pt x="276" y="84"/>
                </a:lnTo>
                <a:lnTo>
                  <a:pt x="278" y="83"/>
                </a:lnTo>
                <a:lnTo>
                  <a:pt x="279" y="81"/>
                </a:lnTo>
                <a:lnTo>
                  <a:pt x="282" y="78"/>
                </a:lnTo>
                <a:lnTo>
                  <a:pt x="285" y="75"/>
                </a:lnTo>
                <a:lnTo>
                  <a:pt x="286" y="72"/>
                </a:lnTo>
                <a:lnTo>
                  <a:pt x="288" y="71"/>
                </a:lnTo>
                <a:lnTo>
                  <a:pt x="291" y="68"/>
                </a:lnTo>
                <a:lnTo>
                  <a:pt x="295" y="65"/>
                </a:lnTo>
                <a:lnTo>
                  <a:pt x="302" y="59"/>
                </a:lnTo>
                <a:lnTo>
                  <a:pt x="305" y="58"/>
                </a:lnTo>
                <a:lnTo>
                  <a:pt x="307" y="55"/>
                </a:lnTo>
                <a:lnTo>
                  <a:pt x="313" y="52"/>
                </a:lnTo>
                <a:lnTo>
                  <a:pt x="315" y="51"/>
                </a:lnTo>
                <a:lnTo>
                  <a:pt x="317" y="49"/>
                </a:lnTo>
                <a:lnTo>
                  <a:pt x="318" y="48"/>
                </a:lnTo>
                <a:lnTo>
                  <a:pt x="320" y="46"/>
                </a:lnTo>
                <a:lnTo>
                  <a:pt x="320" y="46"/>
                </a:lnTo>
                <a:lnTo>
                  <a:pt x="321" y="46"/>
                </a:lnTo>
                <a:lnTo>
                  <a:pt x="323" y="46"/>
                </a:lnTo>
                <a:lnTo>
                  <a:pt x="327" y="46"/>
                </a:lnTo>
                <a:lnTo>
                  <a:pt x="336" y="48"/>
                </a:lnTo>
                <a:lnTo>
                  <a:pt x="340" y="48"/>
                </a:lnTo>
                <a:lnTo>
                  <a:pt x="342" y="48"/>
                </a:lnTo>
                <a:lnTo>
                  <a:pt x="343" y="46"/>
                </a:lnTo>
                <a:lnTo>
                  <a:pt x="346" y="46"/>
                </a:lnTo>
                <a:lnTo>
                  <a:pt x="347" y="46"/>
                </a:lnTo>
                <a:lnTo>
                  <a:pt x="350" y="45"/>
                </a:lnTo>
                <a:lnTo>
                  <a:pt x="369" y="33"/>
                </a:lnTo>
                <a:lnTo>
                  <a:pt x="371" y="33"/>
                </a:lnTo>
                <a:lnTo>
                  <a:pt x="374" y="32"/>
                </a:lnTo>
                <a:lnTo>
                  <a:pt x="377" y="30"/>
                </a:lnTo>
                <a:lnTo>
                  <a:pt x="378" y="30"/>
                </a:lnTo>
                <a:lnTo>
                  <a:pt x="379" y="30"/>
                </a:lnTo>
                <a:lnTo>
                  <a:pt x="381" y="30"/>
                </a:lnTo>
                <a:lnTo>
                  <a:pt x="382" y="30"/>
                </a:lnTo>
                <a:lnTo>
                  <a:pt x="384" y="30"/>
                </a:lnTo>
                <a:lnTo>
                  <a:pt x="385" y="30"/>
                </a:lnTo>
                <a:lnTo>
                  <a:pt x="385" y="30"/>
                </a:lnTo>
                <a:close/>
                <a:moveTo>
                  <a:pt x="414" y="21"/>
                </a:moveTo>
                <a:lnTo>
                  <a:pt x="410" y="21"/>
                </a:lnTo>
                <a:lnTo>
                  <a:pt x="409" y="21"/>
                </a:lnTo>
                <a:lnTo>
                  <a:pt x="407" y="21"/>
                </a:lnTo>
                <a:lnTo>
                  <a:pt x="406" y="21"/>
                </a:lnTo>
                <a:lnTo>
                  <a:pt x="406" y="20"/>
                </a:lnTo>
                <a:lnTo>
                  <a:pt x="406" y="19"/>
                </a:lnTo>
                <a:lnTo>
                  <a:pt x="407" y="19"/>
                </a:lnTo>
                <a:lnTo>
                  <a:pt x="409" y="19"/>
                </a:lnTo>
                <a:lnTo>
                  <a:pt x="410" y="16"/>
                </a:lnTo>
                <a:lnTo>
                  <a:pt x="411" y="14"/>
                </a:lnTo>
                <a:lnTo>
                  <a:pt x="413" y="14"/>
                </a:lnTo>
                <a:lnTo>
                  <a:pt x="414" y="14"/>
                </a:lnTo>
                <a:lnTo>
                  <a:pt x="416" y="16"/>
                </a:lnTo>
                <a:lnTo>
                  <a:pt x="416" y="17"/>
                </a:lnTo>
                <a:lnTo>
                  <a:pt x="414" y="19"/>
                </a:lnTo>
                <a:lnTo>
                  <a:pt x="414" y="19"/>
                </a:lnTo>
                <a:lnTo>
                  <a:pt x="414" y="20"/>
                </a:lnTo>
                <a:lnTo>
                  <a:pt x="413" y="20"/>
                </a:lnTo>
                <a:lnTo>
                  <a:pt x="414" y="21"/>
                </a:lnTo>
                <a:close/>
                <a:moveTo>
                  <a:pt x="371" y="10"/>
                </a:moveTo>
                <a:lnTo>
                  <a:pt x="372" y="10"/>
                </a:lnTo>
                <a:lnTo>
                  <a:pt x="374" y="10"/>
                </a:lnTo>
                <a:lnTo>
                  <a:pt x="378" y="10"/>
                </a:lnTo>
                <a:lnTo>
                  <a:pt x="379" y="10"/>
                </a:lnTo>
                <a:lnTo>
                  <a:pt x="381" y="10"/>
                </a:lnTo>
                <a:lnTo>
                  <a:pt x="381" y="11"/>
                </a:lnTo>
                <a:lnTo>
                  <a:pt x="381" y="13"/>
                </a:lnTo>
                <a:lnTo>
                  <a:pt x="379" y="14"/>
                </a:lnTo>
                <a:lnTo>
                  <a:pt x="379" y="16"/>
                </a:lnTo>
                <a:lnTo>
                  <a:pt x="378" y="16"/>
                </a:lnTo>
                <a:lnTo>
                  <a:pt x="377" y="16"/>
                </a:lnTo>
                <a:lnTo>
                  <a:pt x="375" y="14"/>
                </a:lnTo>
                <a:lnTo>
                  <a:pt x="372" y="11"/>
                </a:lnTo>
                <a:lnTo>
                  <a:pt x="369" y="8"/>
                </a:lnTo>
                <a:lnTo>
                  <a:pt x="368" y="8"/>
                </a:lnTo>
                <a:lnTo>
                  <a:pt x="368" y="7"/>
                </a:lnTo>
                <a:lnTo>
                  <a:pt x="369" y="7"/>
                </a:lnTo>
                <a:lnTo>
                  <a:pt x="371" y="10"/>
                </a:lnTo>
                <a:close/>
                <a:moveTo>
                  <a:pt x="340" y="5"/>
                </a:moveTo>
                <a:lnTo>
                  <a:pt x="342" y="5"/>
                </a:lnTo>
                <a:lnTo>
                  <a:pt x="342" y="7"/>
                </a:lnTo>
                <a:lnTo>
                  <a:pt x="340" y="13"/>
                </a:lnTo>
                <a:lnTo>
                  <a:pt x="339" y="14"/>
                </a:lnTo>
                <a:lnTo>
                  <a:pt x="339" y="19"/>
                </a:lnTo>
                <a:lnTo>
                  <a:pt x="337" y="21"/>
                </a:lnTo>
                <a:lnTo>
                  <a:pt x="337" y="23"/>
                </a:lnTo>
                <a:lnTo>
                  <a:pt x="336" y="23"/>
                </a:lnTo>
                <a:lnTo>
                  <a:pt x="336" y="24"/>
                </a:lnTo>
                <a:lnTo>
                  <a:pt x="334" y="24"/>
                </a:lnTo>
                <a:lnTo>
                  <a:pt x="333" y="26"/>
                </a:lnTo>
                <a:lnTo>
                  <a:pt x="331" y="26"/>
                </a:lnTo>
                <a:lnTo>
                  <a:pt x="330" y="26"/>
                </a:lnTo>
                <a:lnTo>
                  <a:pt x="327" y="26"/>
                </a:lnTo>
                <a:lnTo>
                  <a:pt x="326" y="26"/>
                </a:lnTo>
                <a:lnTo>
                  <a:pt x="324" y="26"/>
                </a:lnTo>
                <a:lnTo>
                  <a:pt x="323" y="24"/>
                </a:lnTo>
                <a:lnTo>
                  <a:pt x="321" y="24"/>
                </a:lnTo>
                <a:lnTo>
                  <a:pt x="320" y="24"/>
                </a:lnTo>
                <a:lnTo>
                  <a:pt x="320" y="23"/>
                </a:lnTo>
                <a:lnTo>
                  <a:pt x="318" y="21"/>
                </a:lnTo>
                <a:lnTo>
                  <a:pt x="315" y="19"/>
                </a:lnTo>
                <a:lnTo>
                  <a:pt x="315" y="19"/>
                </a:lnTo>
                <a:lnTo>
                  <a:pt x="314" y="19"/>
                </a:lnTo>
                <a:lnTo>
                  <a:pt x="314" y="17"/>
                </a:lnTo>
                <a:lnTo>
                  <a:pt x="314" y="16"/>
                </a:lnTo>
                <a:lnTo>
                  <a:pt x="314" y="14"/>
                </a:lnTo>
                <a:lnTo>
                  <a:pt x="314" y="13"/>
                </a:lnTo>
                <a:lnTo>
                  <a:pt x="314" y="11"/>
                </a:lnTo>
                <a:lnTo>
                  <a:pt x="315" y="10"/>
                </a:lnTo>
                <a:lnTo>
                  <a:pt x="317" y="8"/>
                </a:lnTo>
                <a:lnTo>
                  <a:pt x="318" y="8"/>
                </a:lnTo>
                <a:lnTo>
                  <a:pt x="320" y="7"/>
                </a:lnTo>
                <a:lnTo>
                  <a:pt x="321" y="5"/>
                </a:lnTo>
                <a:lnTo>
                  <a:pt x="323" y="5"/>
                </a:lnTo>
                <a:lnTo>
                  <a:pt x="327" y="4"/>
                </a:lnTo>
                <a:lnTo>
                  <a:pt x="330" y="4"/>
                </a:lnTo>
                <a:lnTo>
                  <a:pt x="331" y="3"/>
                </a:lnTo>
                <a:lnTo>
                  <a:pt x="334" y="0"/>
                </a:lnTo>
                <a:lnTo>
                  <a:pt x="336" y="0"/>
                </a:lnTo>
                <a:lnTo>
                  <a:pt x="337" y="0"/>
                </a:lnTo>
                <a:lnTo>
                  <a:pt x="339" y="0"/>
                </a:lnTo>
                <a:lnTo>
                  <a:pt x="339" y="1"/>
                </a:lnTo>
                <a:lnTo>
                  <a:pt x="340" y="1"/>
                </a:lnTo>
                <a:lnTo>
                  <a:pt x="340" y="3"/>
                </a:lnTo>
                <a:lnTo>
                  <a:pt x="340" y="4"/>
                </a:lnTo>
                <a:lnTo>
                  <a:pt x="340" y="5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Bayfield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724400" y="22860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Washburn</a:t>
            </a:r>
            <a:endParaRPr lang="en-US" sz="1000" b="1" dirty="0"/>
          </a:p>
        </p:txBody>
      </p:sp>
      <p:sp>
        <p:nvSpPr>
          <p:cNvPr id="79" name="Oval 78"/>
          <p:cNvSpPr/>
          <p:nvPr/>
        </p:nvSpPr>
        <p:spPr>
          <a:xfrm>
            <a:off x="54102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454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" name="Freeform 32"/>
          <p:cNvSpPr>
            <a:spLocks/>
          </p:cNvSpPr>
          <p:nvPr/>
        </p:nvSpPr>
        <p:spPr bwMode="auto">
          <a:xfrm>
            <a:off x="2590800" y="613506"/>
            <a:ext cx="3990216" cy="5181600"/>
          </a:xfrm>
          <a:custGeom>
            <a:avLst/>
            <a:gdLst>
              <a:gd name="T0" fmla="*/ 172 w 211"/>
              <a:gd name="T1" fmla="*/ 0 h 274"/>
              <a:gd name="T2" fmla="*/ 189 w 211"/>
              <a:gd name="T3" fmla="*/ 0 h 274"/>
              <a:gd name="T4" fmla="*/ 198 w 211"/>
              <a:gd name="T5" fmla="*/ 2 h 274"/>
              <a:gd name="T6" fmla="*/ 205 w 211"/>
              <a:gd name="T7" fmla="*/ 5 h 274"/>
              <a:gd name="T8" fmla="*/ 208 w 211"/>
              <a:gd name="T9" fmla="*/ 9 h 274"/>
              <a:gd name="T10" fmla="*/ 210 w 211"/>
              <a:gd name="T11" fmla="*/ 15 h 274"/>
              <a:gd name="T12" fmla="*/ 210 w 211"/>
              <a:gd name="T13" fmla="*/ 24 h 274"/>
              <a:gd name="T14" fmla="*/ 211 w 211"/>
              <a:gd name="T15" fmla="*/ 57 h 274"/>
              <a:gd name="T16" fmla="*/ 211 w 211"/>
              <a:gd name="T17" fmla="*/ 114 h 274"/>
              <a:gd name="T18" fmla="*/ 210 w 211"/>
              <a:gd name="T19" fmla="*/ 125 h 274"/>
              <a:gd name="T20" fmla="*/ 210 w 211"/>
              <a:gd name="T21" fmla="*/ 130 h 274"/>
              <a:gd name="T22" fmla="*/ 205 w 211"/>
              <a:gd name="T23" fmla="*/ 140 h 274"/>
              <a:gd name="T24" fmla="*/ 204 w 211"/>
              <a:gd name="T25" fmla="*/ 146 h 274"/>
              <a:gd name="T26" fmla="*/ 202 w 211"/>
              <a:gd name="T27" fmla="*/ 156 h 274"/>
              <a:gd name="T28" fmla="*/ 201 w 211"/>
              <a:gd name="T29" fmla="*/ 169 h 274"/>
              <a:gd name="T30" fmla="*/ 202 w 211"/>
              <a:gd name="T31" fmla="*/ 232 h 274"/>
              <a:gd name="T32" fmla="*/ 202 w 211"/>
              <a:gd name="T33" fmla="*/ 252 h 274"/>
              <a:gd name="T34" fmla="*/ 201 w 211"/>
              <a:gd name="T35" fmla="*/ 259 h 274"/>
              <a:gd name="T36" fmla="*/ 199 w 211"/>
              <a:gd name="T37" fmla="*/ 265 h 274"/>
              <a:gd name="T38" fmla="*/ 197 w 211"/>
              <a:gd name="T39" fmla="*/ 268 h 274"/>
              <a:gd name="T40" fmla="*/ 191 w 211"/>
              <a:gd name="T41" fmla="*/ 269 h 274"/>
              <a:gd name="T42" fmla="*/ 179 w 211"/>
              <a:gd name="T43" fmla="*/ 272 h 274"/>
              <a:gd name="T44" fmla="*/ 125 w 211"/>
              <a:gd name="T45" fmla="*/ 272 h 274"/>
              <a:gd name="T46" fmla="*/ 42 w 211"/>
              <a:gd name="T47" fmla="*/ 274 h 274"/>
              <a:gd name="T48" fmla="*/ 26 w 211"/>
              <a:gd name="T49" fmla="*/ 274 h 274"/>
              <a:gd name="T50" fmla="*/ 16 w 211"/>
              <a:gd name="T51" fmla="*/ 272 h 274"/>
              <a:gd name="T52" fmla="*/ 10 w 211"/>
              <a:gd name="T53" fmla="*/ 271 h 274"/>
              <a:gd name="T54" fmla="*/ 6 w 211"/>
              <a:gd name="T55" fmla="*/ 265 h 274"/>
              <a:gd name="T56" fmla="*/ 3 w 211"/>
              <a:gd name="T57" fmla="*/ 259 h 274"/>
              <a:gd name="T58" fmla="*/ 2 w 211"/>
              <a:gd name="T59" fmla="*/ 248 h 274"/>
              <a:gd name="T60" fmla="*/ 0 w 211"/>
              <a:gd name="T61" fmla="*/ 226 h 274"/>
              <a:gd name="T62" fmla="*/ 0 w 211"/>
              <a:gd name="T63" fmla="*/ 181 h 274"/>
              <a:gd name="T64" fmla="*/ 0 w 211"/>
              <a:gd name="T65" fmla="*/ 160 h 274"/>
              <a:gd name="T66" fmla="*/ 2 w 211"/>
              <a:gd name="T67" fmla="*/ 146 h 274"/>
              <a:gd name="T68" fmla="*/ 6 w 211"/>
              <a:gd name="T69" fmla="*/ 133 h 274"/>
              <a:gd name="T70" fmla="*/ 7 w 211"/>
              <a:gd name="T71" fmla="*/ 125 h 274"/>
              <a:gd name="T72" fmla="*/ 9 w 211"/>
              <a:gd name="T73" fmla="*/ 114 h 274"/>
              <a:gd name="T74" fmla="*/ 9 w 211"/>
              <a:gd name="T75" fmla="*/ 79 h 274"/>
              <a:gd name="T76" fmla="*/ 7 w 211"/>
              <a:gd name="T77" fmla="*/ 31 h 274"/>
              <a:gd name="T78" fmla="*/ 9 w 211"/>
              <a:gd name="T79" fmla="*/ 21 h 274"/>
              <a:gd name="T80" fmla="*/ 10 w 211"/>
              <a:gd name="T81" fmla="*/ 15 h 274"/>
              <a:gd name="T82" fmla="*/ 12 w 211"/>
              <a:gd name="T83" fmla="*/ 11 h 274"/>
              <a:gd name="T84" fmla="*/ 18 w 211"/>
              <a:gd name="T85" fmla="*/ 6 h 274"/>
              <a:gd name="T86" fmla="*/ 25 w 211"/>
              <a:gd name="T87" fmla="*/ 5 h 274"/>
              <a:gd name="T88" fmla="*/ 41 w 211"/>
              <a:gd name="T89" fmla="*/ 3 h 274"/>
              <a:gd name="T90" fmla="*/ 141 w 211"/>
              <a:gd name="T91" fmla="*/ 2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11" h="274">
                <a:moveTo>
                  <a:pt x="141" y="2"/>
                </a:moveTo>
                <a:lnTo>
                  <a:pt x="144" y="2"/>
                </a:lnTo>
                <a:lnTo>
                  <a:pt x="172" y="0"/>
                </a:lnTo>
                <a:lnTo>
                  <a:pt x="182" y="0"/>
                </a:lnTo>
                <a:lnTo>
                  <a:pt x="186" y="0"/>
                </a:lnTo>
                <a:lnTo>
                  <a:pt x="189" y="0"/>
                </a:lnTo>
                <a:lnTo>
                  <a:pt x="194" y="0"/>
                </a:lnTo>
                <a:lnTo>
                  <a:pt x="195" y="2"/>
                </a:lnTo>
                <a:lnTo>
                  <a:pt x="198" y="2"/>
                </a:lnTo>
                <a:lnTo>
                  <a:pt x="201" y="3"/>
                </a:lnTo>
                <a:lnTo>
                  <a:pt x="202" y="3"/>
                </a:lnTo>
                <a:lnTo>
                  <a:pt x="205" y="5"/>
                </a:lnTo>
                <a:lnTo>
                  <a:pt x="207" y="6"/>
                </a:lnTo>
                <a:lnTo>
                  <a:pt x="207" y="8"/>
                </a:lnTo>
                <a:lnTo>
                  <a:pt x="208" y="9"/>
                </a:lnTo>
                <a:lnTo>
                  <a:pt x="208" y="11"/>
                </a:lnTo>
                <a:lnTo>
                  <a:pt x="210" y="13"/>
                </a:lnTo>
                <a:lnTo>
                  <a:pt x="210" y="15"/>
                </a:lnTo>
                <a:lnTo>
                  <a:pt x="210" y="19"/>
                </a:lnTo>
                <a:lnTo>
                  <a:pt x="210" y="21"/>
                </a:lnTo>
                <a:lnTo>
                  <a:pt x="210" y="24"/>
                </a:lnTo>
                <a:lnTo>
                  <a:pt x="210" y="29"/>
                </a:lnTo>
                <a:lnTo>
                  <a:pt x="210" y="38"/>
                </a:lnTo>
                <a:lnTo>
                  <a:pt x="211" y="57"/>
                </a:lnTo>
                <a:lnTo>
                  <a:pt x="211" y="91"/>
                </a:lnTo>
                <a:lnTo>
                  <a:pt x="211" y="105"/>
                </a:lnTo>
                <a:lnTo>
                  <a:pt x="211" y="114"/>
                </a:lnTo>
                <a:lnTo>
                  <a:pt x="211" y="117"/>
                </a:lnTo>
                <a:lnTo>
                  <a:pt x="210" y="121"/>
                </a:lnTo>
                <a:lnTo>
                  <a:pt x="210" y="125"/>
                </a:lnTo>
                <a:lnTo>
                  <a:pt x="210" y="125"/>
                </a:lnTo>
                <a:lnTo>
                  <a:pt x="210" y="127"/>
                </a:lnTo>
                <a:lnTo>
                  <a:pt x="210" y="130"/>
                </a:lnTo>
                <a:lnTo>
                  <a:pt x="210" y="131"/>
                </a:lnTo>
                <a:lnTo>
                  <a:pt x="208" y="134"/>
                </a:lnTo>
                <a:lnTo>
                  <a:pt x="205" y="140"/>
                </a:lnTo>
                <a:lnTo>
                  <a:pt x="204" y="141"/>
                </a:lnTo>
                <a:lnTo>
                  <a:pt x="204" y="143"/>
                </a:lnTo>
                <a:lnTo>
                  <a:pt x="204" y="146"/>
                </a:lnTo>
                <a:lnTo>
                  <a:pt x="202" y="149"/>
                </a:lnTo>
                <a:lnTo>
                  <a:pt x="202" y="152"/>
                </a:lnTo>
                <a:lnTo>
                  <a:pt x="202" y="156"/>
                </a:lnTo>
                <a:lnTo>
                  <a:pt x="201" y="159"/>
                </a:lnTo>
                <a:lnTo>
                  <a:pt x="201" y="162"/>
                </a:lnTo>
                <a:lnTo>
                  <a:pt x="201" y="169"/>
                </a:lnTo>
                <a:lnTo>
                  <a:pt x="201" y="175"/>
                </a:lnTo>
                <a:lnTo>
                  <a:pt x="201" y="192"/>
                </a:lnTo>
                <a:lnTo>
                  <a:pt x="202" y="232"/>
                </a:lnTo>
                <a:lnTo>
                  <a:pt x="202" y="240"/>
                </a:lnTo>
                <a:lnTo>
                  <a:pt x="202" y="246"/>
                </a:lnTo>
                <a:lnTo>
                  <a:pt x="202" y="252"/>
                </a:lnTo>
                <a:lnTo>
                  <a:pt x="202" y="255"/>
                </a:lnTo>
                <a:lnTo>
                  <a:pt x="202" y="258"/>
                </a:lnTo>
                <a:lnTo>
                  <a:pt x="201" y="259"/>
                </a:lnTo>
                <a:lnTo>
                  <a:pt x="201" y="262"/>
                </a:lnTo>
                <a:lnTo>
                  <a:pt x="201" y="264"/>
                </a:lnTo>
                <a:lnTo>
                  <a:pt x="199" y="265"/>
                </a:lnTo>
                <a:lnTo>
                  <a:pt x="199" y="265"/>
                </a:lnTo>
                <a:lnTo>
                  <a:pt x="198" y="265"/>
                </a:lnTo>
                <a:lnTo>
                  <a:pt x="197" y="268"/>
                </a:lnTo>
                <a:lnTo>
                  <a:pt x="195" y="268"/>
                </a:lnTo>
                <a:lnTo>
                  <a:pt x="194" y="269"/>
                </a:lnTo>
                <a:lnTo>
                  <a:pt x="191" y="269"/>
                </a:lnTo>
                <a:lnTo>
                  <a:pt x="188" y="271"/>
                </a:lnTo>
                <a:lnTo>
                  <a:pt x="183" y="272"/>
                </a:lnTo>
                <a:lnTo>
                  <a:pt x="179" y="272"/>
                </a:lnTo>
                <a:lnTo>
                  <a:pt x="173" y="272"/>
                </a:lnTo>
                <a:lnTo>
                  <a:pt x="163" y="272"/>
                </a:lnTo>
                <a:lnTo>
                  <a:pt x="125" y="272"/>
                </a:lnTo>
                <a:lnTo>
                  <a:pt x="105" y="272"/>
                </a:lnTo>
                <a:lnTo>
                  <a:pt x="82" y="272"/>
                </a:lnTo>
                <a:lnTo>
                  <a:pt x="42" y="274"/>
                </a:lnTo>
                <a:lnTo>
                  <a:pt x="35" y="274"/>
                </a:lnTo>
                <a:lnTo>
                  <a:pt x="31" y="274"/>
                </a:lnTo>
                <a:lnTo>
                  <a:pt x="26" y="274"/>
                </a:lnTo>
                <a:lnTo>
                  <a:pt x="22" y="274"/>
                </a:lnTo>
                <a:lnTo>
                  <a:pt x="19" y="274"/>
                </a:lnTo>
                <a:lnTo>
                  <a:pt x="16" y="272"/>
                </a:lnTo>
                <a:lnTo>
                  <a:pt x="15" y="272"/>
                </a:lnTo>
                <a:lnTo>
                  <a:pt x="12" y="271"/>
                </a:lnTo>
                <a:lnTo>
                  <a:pt x="10" y="271"/>
                </a:lnTo>
                <a:lnTo>
                  <a:pt x="7" y="269"/>
                </a:lnTo>
                <a:lnTo>
                  <a:pt x="6" y="268"/>
                </a:lnTo>
                <a:lnTo>
                  <a:pt x="6" y="265"/>
                </a:lnTo>
                <a:lnTo>
                  <a:pt x="4" y="265"/>
                </a:lnTo>
                <a:lnTo>
                  <a:pt x="3" y="262"/>
                </a:lnTo>
                <a:lnTo>
                  <a:pt x="3" y="259"/>
                </a:lnTo>
                <a:lnTo>
                  <a:pt x="2" y="256"/>
                </a:lnTo>
                <a:lnTo>
                  <a:pt x="2" y="252"/>
                </a:lnTo>
                <a:lnTo>
                  <a:pt x="2" y="248"/>
                </a:lnTo>
                <a:lnTo>
                  <a:pt x="2" y="243"/>
                </a:lnTo>
                <a:lnTo>
                  <a:pt x="0" y="235"/>
                </a:lnTo>
                <a:lnTo>
                  <a:pt x="0" y="226"/>
                </a:lnTo>
                <a:lnTo>
                  <a:pt x="0" y="217"/>
                </a:lnTo>
                <a:lnTo>
                  <a:pt x="0" y="194"/>
                </a:lnTo>
                <a:lnTo>
                  <a:pt x="0" y="181"/>
                </a:lnTo>
                <a:lnTo>
                  <a:pt x="0" y="173"/>
                </a:lnTo>
                <a:lnTo>
                  <a:pt x="0" y="165"/>
                </a:lnTo>
                <a:lnTo>
                  <a:pt x="0" y="160"/>
                </a:lnTo>
                <a:lnTo>
                  <a:pt x="0" y="157"/>
                </a:lnTo>
                <a:lnTo>
                  <a:pt x="2" y="152"/>
                </a:lnTo>
                <a:lnTo>
                  <a:pt x="2" y="146"/>
                </a:lnTo>
                <a:lnTo>
                  <a:pt x="3" y="143"/>
                </a:lnTo>
                <a:lnTo>
                  <a:pt x="3" y="141"/>
                </a:lnTo>
                <a:lnTo>
                  <a:pt x="6" y="133"/>
                </a:lnTo>
                <a:lnTo>
                  <a:pt x="6" y="130"/>
                </a:lnTo>
                <a:lnTo>
                  <a:pt x="7" y="128"/>
                </a:lnTo>
                <a:lnTo>
                  <a:pt x="7" y="125"/>
                </a:lnTo>
                <a:lnTo>
                  <a:pt x="7" y="123"/>
                </a:lnTo>
                <a:lnTo>
                  <a:pt x="9" y="120"/>
                </a:lnTo>
                <a:lnTo>
                  <a:pt x="9" y="114"/>
                </a:lnTo>
                <a:lnTo>
                  <a:pt x="9" y="108"/>
                </a:lnTo>
                <a:lnTo>
                  <a:pt x="9" y="96"/>
                </a:lnTo>
                <a:lnTo>
                  <a:pt x="9" y="79"/>
                </a:lnTo>
                <a:lnTo>
                  <a:pt x="7" y="45"/>
                </a:lnTo>
                <a:lnTo>
                  <a:pt x="7" y="38"/>
                </a:lnTo>
                <a:lnTo>
                  <a:pt x="7" y="31"/>
                </a:lnTo>
                <a:lnTo>
                  <a:pt x="7" y="27"/>
                </a:lnTo>
                <a:lnTo>
                  <a:pt x="7" y="24"/>
                </a:lnTo>
                <a:lnTo>
                  <a:pt x="9" y="21"/>
                </a:lnTo>
                <a:lnTo>
                  <a:pt x="9" y="19"/>
                </a:lnTo>
                <a:lnTo>
                  <a:pt x="9" y="18"/>
                </a:lnTo>
                <a:lnTo>
                  <a:pt x="10" y="15"/>
                </a:lnTo>
                <a:lnTo>
                  <a:pt x="10" y="13"/>
                </a:lnTo>
                <a:lnTo>
                  <a:pt x="10" y="12"/>
                </a:lnTo>
                <a:lnTo>
                  <a:pt x="12" y="11"/>
                </a:lnTo>
                <a:lnTo>
                  <a:pt x="13" y="9"/>
                </a:lnTo>
                <a:lnTo>
                  <a:pt x="15" y="8"/>
                </a:lnTo>
                <a:lnTo>
                  <a:pt x="18" y="6"/>
                </a:lnTo>
                <a:lnTo>
                  <a:pt x="19" y="6"/>
                </a:lnTo>
                <a:lnTo>
                  <a:pt x="22" y="5"/>
                </a:lnTo>
                <a:lnTo>
                  <a:pt x="25" y="5"/>
                </a:lnTo>
                <a:lnTo>
                  <a:pt x="29" y="3"/>
                </a:lnTo>
                <a:lnTo>
                  <a:pt x="35" y="3"/>
                </a:lnTo>
                <a:lnTo>
                  <a:pt x="41" y="3"/>
                </a:lnTo>
                <a:lnTo>
                  <a:pt x="70" y="3"/>
                </a:lnTo>
                <a:lnTo>
                  <a:pt x="86" y="3"/>
                </a:lnTo>
                <a:lnTo>
                  <a:pt x="141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4" y="455613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Washington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991100" y="2315289"/>
            <a:ext cx="8524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West Bend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49530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107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2529846" y="712573"/>
            <a:ext cx="4937754" cy="5029200"/>
          </a:xfrm>
          <a:custGeom>
            <a:avLst/>
            <a:gdLst>
              <a:gd name="T0" fmla="*/ 91 w 270"/>
              <a:gd name="T1" fmla="*/ 3 h 275"/>
              <a:gd name="T2" fmla="*/ 120 w 270"/>
              <a:gd name="T3" fmla="*/ 3 h 275"/>
              <a:gd name="T4" fmla="*/ 205 w 270"/>
              <a:gd name="T5" fmla="*/ 0 h 275"/>
              <a:gd name="T6" fmla="*/ 244 w 270"/>
              <a:gd name="T7" fmla="*/ 0 h 275"/>
              <a:gd name="T8" fmla="*/ 251 w 270"/>
              <a:gd name="T9" fmla="*/ 0 h 275"/>
              <a:gd name="T10" fmla="*/ 257 w 270"/>
              <a:gd name="T11" fmla="*/ 1 h 275"/>
              <a:gd name="T12" fmla="*/ 260 w 270"/>
              <a:gd name="T13" fmla="*/ 3 h 275"/>
              <a:gd name="T14" fmla="*/ 263 w 270"/>
              <a:gd name="T15" fmla="*/ 4 h 275"/>
              <a:gd name="T16" fmla="*/ 264 w 270"/>
              <a:gd name="T17" fmla="*/ 7 h 275"/>
              <a:gd name="T18" fmla="*/ 266 w 270"/>
              <a:gd name="T19" fmla="*/ 10 h 275"/>
              <a:gd name="T20" fmla="*/ 267 w 270"/>
              <a:gd name="T21" fmla="*/ 14 h 275"/>
              <a:gd name="T22" fmla="*/ 269 w 270"/>
              <a:gd name="T23" fmla="*/ 22 h 275"/>
              <a:gd name="T24" fmla="*/ 269 w 270"/>
              <a:gd name="T25" fmla="*/ 32 h 275"/>
              <a:gd name="T26" fmla="*/ 269 w 270"/>
              <a:gd name="T27" fmla="*/ 46 h 275"/>
              <a:gd name="T28" fmla="*/ 269 w 270"/>
              <a:gd name="T29" fmla="*/ 89 h 275"/>
              <a:gd name="T30" fmla="*/ 269 w 270"/>
              <a:gd name="T31" fmla="*/ 170 h 275"/>
              <a:gd name="T32" fmla="*/ 270 w 270"/>
              <a:gd name="T33" fmla="*/ 228 h 275"/>
              <a:gd name="T34" fmla="*/ 270 w 270"/>
              <a:gd name="T35" fmla="*/ 244 h 275"/>
              <a:gd name="T36" fmla="*/ 270 w 270"/>
              <a:gd name="T37" fmla="*/ 252 h 275"/>
              <a:gd name="T38" fmla="*/ 269 w 270"/>
              <a:gd name="T39" fmla="*/ 257 h 275"/>
              <a:gd name="T40" fmla="*/ 267 w 270"/>
              <a:gd name="T41" fmla="*/ 262 h 275"/>
              <a:gd name="T42" fmla="*/ 264 w 270"/>
              <a:gd name="T43" fmla="*/ 266 h 275"/>
              <a:gd name="T44" fmla="*/ 260 w 270"/>
              <a:gd name="T45" fmla="*/ 268 h 275"/>
              <a:gd name="T46" fmla="*/ 256 w 270"/>
              <a:gd name="T47" fmla="*/ 269 h 275"/>
              <a:gd name="T48" fmla="*/ 248 w 270"/>
              <a:gd name="T49" fmla="*/ 270 h 275"/>
              <a:gd name="T50" fmla="*/ 240 w 270"/>
              <a:gd name="T51" fmla="*/ 270 h 275"/>
              <a:gd name="T52" fmla="*/ 170 w 270"/>
              <a:gd name="T53" fmla="*/ 272 h 275"/>
              <a:gd name="T54" fmla="*/ 115 w 270"/>
              <a:gd name="T55" fmla="*/ 272 h 275"/>
              <a:gd name="T56" fmla="*/ 77 w 270"/>
              <a:gd name="T57" fmla="*/ 272 h 275"/>
              <a:gd name="T58" fmla="*/ 30 w 270"/>
              <a:gd name="T59" fmla="*/ 275 h 275"/>
              <a:gd name="T60" fmla="*/ 23 w 270"/>
              <a:gd name="T61" fmla="*/ 273 h 275"/>
              <a:gd name="T62" fmla="*/ 16 w 270"/>
              <a:gd name="T63" fmla="*/ 273 h 275"/>
              <a:gd name="T64" fmla="*/ 11 w 270"/>
              <a:gd name="T65" fmla="*/ 272 h 275"/>
              <a:gd name="T66" fmla="*/ 7 w 270"/>
              <a:gd name="T67" fmla="*/ 269 h 275"/>
              <a:gd name="T68" fmla="*/ 5 w 270"/>
              <a:gd name="T69" fmla="*/ 266 h 275"/>
              <a:gd name="T70" fmla="*/ 4 w 270"/>
              <a:gd name="T71" fmla="*/ 262 h 275"/>
              <a:gd name="T72" fmla="*/ 3 w 270"/>
              <a:gd name="T73" fmla="*/ 254 h 275"/>
              <a:gd name="T74" fmla="*/ 1 w 270"/>
              <a:gd name="T75" fmla="*/ 247 h 275"/>
              <a:gd name="T76" fmla="*/ 1 w 270"/>
              <a:gd name="T77" fmla="*/ 233 h 275"/>
              <a:gd name="T78" fmla="*/ 1 w 270"/>
              <a:gd name="T79" fmla="*/ 176 h 275"/>
              <a:gd name="T80" fmla="*/ 0 w 270"/>
              <a:gd name="T81" fmla="*/ 105 h 275"/>
              <a:gd name="T82" fmla="*/ 0 w 270"/>
              <a:gd name="T83" fmla="*/ 48 h 275"/>
              <a:gd name="T84" fmla="*/ 0 w 270"/>
              <a:gd name="T85" fmla="*/ 29 h 275"/>
              <a:gd name="T86" fmla="*/ 1 w 270"/>
              <a:gd name="T87" fmla="*/ 19 h 275"/>
              <a:gd name="T88" fmla="*/ 3 w 270"/>
              <a:gd name="T89" fmla="*/ 14 h 275"/>
              <a:gd name="T90" fmla="*/ 4 w 270"/>
              <a:gd name="T91" fmla="*/ 9 h 275"/>
              <a:gd name="T92" fmla="*/ 7 w 270"/>
              <a:gd name="T93" fmla="*/ 6 h 275"/>
              <a:gd name="T94" fmla="*/ 10 w 270"/>
              <a:gd name="T95" fmla="*/ 4 h 275"/>
              <a:gd name="T96" fmla="*/ 16 w 270"/>
              <a:gd name="T97" fmla="*/ 1 h 275"/>
              <a:gd name="T98" fmla="*/ 21 w 270"/>
              <a:gd name="T99" fmla="*/ 1 h 275"/>
              <a:gd name="T100" fmla="*/ 29 w 270"/>
              <a:gd name="T101" fmla="*/ 0 h 275"/>
              <a:gd name="T102" fmla="*/ 39 w 270"/>
              <a:gd name="T103" fmla="*/ 0 h 275"/>
              <a:gd name="T104" fmla="*/ 65 w 270"/>
              <a:gd name="T105" fmla="*/ 1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70" h="275">
                <a:moveTo>
                  <a:pt x="68" y="1"/>
                </a:moveTo>
                <a:lnTo>
                  <a:pt x="91" y="3"/>
                </a:lnTo>
                <a:lnTo>
                  <a:pt x="110" y="3"/>
                </a:lnTo>
                <a:lnTo>
                  <a:pt x="120" y="3"/>
                </a:lnTo>
                <a:lnTo>
                  <a:pt x="161" y="1"/>
                </a:lnTo>
                <a:lnTo>
                  <a:pt x="205" y="0"/>
                </a:lnTo>
                <a:lnTo>
                  <a:pt x="237" y="0"/>
                </a:lnTo>
                <a:lnTo>
                  <a:pt x="244" y="0"/>
                </a:lnTo>
                <a:lnTo>
                  <a:pt x="248" y="0"/>
                </a:lnTo>
                <a:lnTo>
                  <a:pt x="251" y="0"/>
                </a:lnTo>
                <a:lnTo>
                  <a:pt x="254" y="0"/>
                </a:lnTo>
                <a:lnTo>
                  <a:pt x="257" y="1"/>
                </a:lnTo>
                <a:lnTo>
                  <a:pt x="259" y="1"/>
                </a:lnTo>
                <a:lnTo>
                  <a:pt x="260" y="3"/>
                </a:lnTo>
                <a:lnTo>
                  <a:pt x="262" y="3"/>
                </a:lnTo>
                <a:lnTo>
                  <a:pt x="263" y="4"/>
                </a:lnTo>
                <a:lnTo>
                  <a:pt x="264" y="6"/>
                </a:lnTo>
                <a:lnTo>
                  <a:pt x="264" y="7"/>
                </a:lnTo>
                <a:lnTo>
                  <a:pt x="266" y="7"/>
                </a:lnTo>
                <a:lnTo>
                  <a:pt x="266" y="10"/>
                </a:lnTo>
                <a:lnTo>
                  <a:pt x="267" y="13"/>
                </a:lnTo>
                <a:lnTo>
                  <a:pt x="267" y="14"/>
                </a:lnTo>
                <a:lnTo>
                  <a:pt x="267" y="16"/>
                </a:lnTo>
                <a:lnTo>
                  <a:pt x="269" y="22"/>
                </a:lnTo>
                <a:lnTo>
                  <a:pt x="269" y="26"/>
                </a:lnTo>
                <a:lnTo>
                  <a:pt x="269" y="32"/>
                </a:lnTo>
                <a:lnTo>
                  <a:pt x="269" y="38"/>
                </a:lnTo>
                <a:lnTo>
                  <a:pt x="269" y="46"/>
                </a:lnTo>
                <a:lnTo>
                  <a:pt x="269" y="73"/>
                </a:lnTo>
                <a:lnTo>
                  <a:pt x="269" y="89"/>
                </a:lnTo>
                <a:lnTo>
                  <a:pt x="269" y="132"/>
                </a:lnTo>
                <a:lnTo>
                  <a:pt x="269" y="170"/>
                </a:lnTo>
                <a:lnTo>
                  <a:pt x="270" y="193"/>
                </a:lnTo>
                <a:lnTo>
                  <a:pt x="270" y="228"/>
                </a:lnTo>
                <a:lnTo>
                  <a:pt x="270" y="238"/>
                </a:lnTo>
                <a:lnTo>
                  <a:pt x="270" y="244"/>
                </a:lnTo>
                <a:lnTo>
                  <a:pt x="270" y="249"/>
                </a:lnTo>
                <a:lnTo>
                  <a:pt x="270" y="252"/>
                </a:lnTo>
                <a:lnTo>
                  <a:pt x="270" y="254"/>
                </a:lnTo>
                <a:lnTo>
                  <a:pt x="269" y="257"/>
                </a:lnTo>
                <a:lnTo>
                  <a:pt x="269" y="259"/>
                </a:lnTo>
                <a:lnTo>
                  <a:pt x="267" y="262"/>
                </a:lnTo>
                <a:lnTo>
                  <a:pt x="266" y="263"/>
                </a:lnTo>
                <a:lnTo>
                  <a:pt x="264" y="266"/>
                </a:lnTo>
                <a:lnTo>
                  <a:pt x="263" y="268"/>
                </a:lnTo>
                <a:lnTo>
                  <a:pt x="260" y="268"/>
                </a:lnTo>
                <a:lnTo>
                  <a:pt x="259" y="269"/>
                </a:lnTo>
                <a:lnTo>
                  <a:pt x="256" y="269"/>
                </a:lnTo>
                <a:lnTo>
                  <a:pt x="253" y="269"/>
                </a:lnTo>
                <a:lnTo>
                  <a:pt x="248" y="270"/>
                </a:lnTo>
                <a:lnTo>
                  <a:pt x="244" y="270"/>
                </a:lnTo>
                <a:lnTo>
                  <a:pt x="240" y="270"/>
                </a:lnTo>
                <a:lnTo>
                  <a:pt x="205" y="272"/>
                </a:lnTo>
                <a:lnTo>
                  <a:pt x="170" y="272"/>
                </a:lnTo>
                <a:lnTo>
                  <a:pt x="139" y="272"/>
                </a:lnTo>
                <a:lnTo>
                  <a:pt x="115" y="272"/>
                </a:lnTo>
                <a:lnTo>
                  <a:pt x="100" y="272"/>
                </a:lnTo>
                <a:lnTo>
                  <a:pt x="77" y="272"/>
                </a:lnTo>
                <a:lnTo>
                  <a:pt x="37" y="273"/>
                </a:lnTo>
                <a:lnTo>
                  <a:pt x="30" y="275"/>
                </a:lnTo>
                <a:lnTo>
                  <a:pt x="27" y="275"/>
                </a:lnTo>
                <a:lnTo>
                  <a:pt x="23" y="273"/>
                </a:lnTo>
                <a:lnTo>
                  <a:pt x="19" y="273"/>
                </a:lnTo>
                <a:lnTo>
                  <a:pt x="16" y="273"/>
                </a:lnTo>
                <a:lnTo>
                  <a:pt x="13" y="272"/>
                </a:lnTo>
                <a:lnTo>
                  <a:pt x="11" y="272"/>
                </a:lnTo>
                <a:lnTo>
                  <a:pt x="8" y="270"/>
                </a:lnTo>
                <a:lnTo>
                  <a:pt x="7" y="269"/>
                </a:lnTo>
                <a:lnTo>
                  <a:pt x="5" y="268"/>
                </a:lnTo>
                <a:lnTo>
                  <a:pt x="5" y="266"/>
                </a:lnTo>
                <a:lnTo>
                  <a:pt x="4" y="265"/>
                </a:lnTo>
                <a:lnTo>
                  <a:pt x="4" y="262"/>
                </a:lnTo>
                <a:lnTo>
                  <a:pt x="3" y="257"/>
                </a:lnTo>
                <a:lnTo>
                  <a:pt x="3" y="254"/>
                </a:lnTo>
                <a:lnTo>
                  <a:pt x="3" y="250"/>
                </a:lnTo>
                <a:lnTo>
                  <a:pt x="1" y="247"/>
                </a:lnTo>
                <a:lnTo>
                  <a:pt x="1" y="240"/>
                </a:lnTo>
                <a:lnTo>
                  <a:pt x="1" y="233"/>
                </a:lnTo>
                <a:lnTo>
                  <a:pt x="1" y="220"/>
                </a:lnTo>
                <a:lnTo>
                  <a:pt x="1" y="176"/>
                </a:lnTo>
                <a:lnTo>
                  <a:pt x="0" y="145"/>
                </a:lnTo>
                <a:lnTo>
                  <a:pt x="0" y="105"/>
                </a:lnTo>
                <a:lnTo>
                  <a:pt x="0" y="65"/>
                </a:lnTo>
                <a:lnTo>
                  <a:pt x="0" y="48"/>
                </a:lnTo>
                <a:lnTo>
                  <a:pt x="0" y="36"/>
                </a:lnTo>
                <a:lnTo>
                  <a:pt x="0" y="29"/>
                </a:lnTo>
                <a:lnTo>
                  <a:pt x="1" y="22"/>
                </a:lnTo>
                <a:lnTo>
                  <a:pt x="1" y="19"/>
                </a:lnTo>
                <a:lnTo>
                  <a:pt x="3" y="16"/>
                </a:lnTo>
                <a:lnTo>
                  <a:pt x="3" y="14"/>
                </a:lnTo>
                <a:lnTo>
                  <a:pt x="3" y="12"/>
                </a:lnTo>
                <a:lnTo>
                  <a:pt x="4" y="9"/>
                </a:lnTo>
                <a:lnTo>
                  <a:pt x="5" y="7"/>
                </a:lnTo>
                <a:lnTo>
                  <a:pt x="7" y="6"/>
                </a:lnTo>
                <a:lnTo>
                  <a:pt x="8" y="4"/>
                </a:lnTo>
                <a:lnTo>
                  <a:pt x="10" y="4"/>
                </a:lnTo>
                <a:lnTo>
                  <a:pt x="13" y="3"/>
                </a:lnTo>
                <a:lnTo>
                  <a:pt x="16" y="1"/>
                </a:lnTo>
                <a:lnTo>
                  <a:pt x="19" y="1"/>
                </a:lnTo>
                <a:lnTo>
                  <a:pt x="21" y="1"/>
                </a:lnTo>
                <a:lnTo>
                  <a:pt x="24" y="0"/>
                </a:lnTo>
                <a:lnTo>
                  <a:pt x="29" y="0"/>
                </a:lnTo>
                <a:lnTo>
                  <a:pt x="32" y="0"/>
                </a:lnTo>
                <a:lnTo>
                  <a:pt x="39" y="0"/>
                </a:lnTo>
                <a:lnTo>
                  <a:pt x="46" y="1"/>
                </a:lnTo>
                <a:lnTo>
                  <a:pt x="65" y="1"/>
                </a:lnTo>
                <a:lnTo>
                  <a:pt x="68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Waukesha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5638800" y="315097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676900" y="3024200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Waukesha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17492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Freeform 52"/>
          <p:cNvSpPr>
            <a:spLocks/>
          </p:cNvSpPr>
          <p:nvPr/>
        </p:nvSpPr>
        <p:spPr bwMode="auto">
          <a:xfrm>
            <a:off x="2362200" y="863600"/>
            <a:ext cx="5090423" cy="5105400"/>
          </a:xfrm>
          <a:custGeom>
            <a:avLst/>
            <a:gdLst>
              <a:gd name="T0" fmla="*/ 337 w 340"/>
              <a:gd name="T1" fmla="*/ 69 h 341"/>
              <a:gd name="T2" fmla="*/ 291 w 340"/>
              <a:gd name="T3" fmla="*/ 67 h 341"/>
              <a:gd name="T4" fmla="*/ 282 w 340"/>
              <a:gd name="T5" fmla="*/ 69 h 341"/>
              <a:gd name="T6" fmla="*/ 276 w 340"/>
              <a:gd name="T7" fmla="*/ 70 h 341"/>
              <a:gd name="T8" fmla="*/ 272 w 340"/>
              <a:gd name="T9" fmla="*/ 75 h 341"/>
              <a:gd name="T10" fmla="*/ 269 w 340"/>
              <a:gd name="T11" fmla="*/ 80 h 341"/>
              <a:gd name="T12" fmla="*/ 269 w 340"/>
              <a:gd name="T13" fmla="*/ 86 h 341"/>
              <a:gd name="T14" fmla="*/ 268 w 340"/>
              <a:gd name="T15" fmla="*/ 102 h 341"/>
              <a:gd name="T16" fmla="*/ 270 w 340"/>
              <a:gd name="T17" fmla="*/ 184 h 341"/>
              <a:gd name="T18" fmla="*/ 270 w 340"/>
              <a:gd name="T19" fmla="*/ 278 h 341"/>
              <a:gd name="T20" fmla="*/ 270 w 340"/>
              <a:gd name="T21" fmla="*/ 310 h 341"/>
              <a:gd name="T22" fmla="*/ 269 w 340"/>
              <a:gd name="T23" fmla="*/ 325 h 341"/>
              <a:gd name="T24" fmla="*/ 268 w 340"/>
              <a:gd name="T25" fmla="*/ 329 h 341"/>
              <a:gd name="T26" fmla="*/ 263 w 340"/>
              <a:gd name="T27" fmla="*/ 332 h 341"/>
              <a:gd name="T28" fmla="*/ 259 w 340"/>
              <a:gd name="T29" fmla="*/ 335 h 341"/>
              <a:gd name="T30" fmla="*/ 250 w 340"/>
              <a:gd name="T31" fmla="*/ 336 h 341"/>
              <a:gd name="T32" fmla="*/ 228 w 340"/>
              <a:gd name="T33" fmla="*/ 338 h 341"/>
              <a:gd name="T34" fmla="*/ 71 w 340"/>
              <a:gd name="T35" fmla="*/ 339 h 341"/>
              <a:gd name="T36" fmla="*/ 25 w 340"/>
              <a:gd name="T37" fmla="*/ 339 h 341"/>
              <a:gd name="T38" fmla="*/ 14 w 340"/>
              <a:gd name="T39" fmla="*/ 339 h 341"/>
              <a:gd name="T40" fmla="*/ 7 w 340"/>
              <a:gd name="T41" fmla="*/ 335 h 341"/>
              <a:gd name="T42" fmla="*/ 4 w 340"/>
              <a:gd name="T43" fmla="*/ 329 h 341"/>
              <a:gd name="T44" fmla="*/ 3 w 340"/>
              <a:gd name="T45" fmla="*/ 320 h 341"/>
              <a:gd name="T46" fmla="*/ 1 w 340"/>
              <a:gd name="T47" fmla="*/ 307 h 341"/>
              <a:gd name="T48" fmla="*/ 1 w 340"/>
              <a:gd name="T49" fmla="*/ 254 h 341"/>
              <a:gd name="T50" fmla="*/ 1 w 340"/>
              <a:gd name="T51" fmla="*/ 155 h 341"/>
              <a:gd name="T52" fmla="*/ 0 w 340"/>
              <a:gd name="T53" fmla="*/ 54 h 341"/>
              <a:gd name="T54" fmla="*/ 0 w 340"/>
              <a:gd name="T55" fmla="*/ 24 h 341"/>
              <a:gd name="T56" fmla="*/ 1 w 340"/>
              <a:gd name="T57" fmla="*/ 14 h 341"/>
              <a:gd name="T58" fmla="*/ 4 w 340"/>
              <a:gd name="T59" fmla="*/ 8 h 341"/>
              <a:gd name="T60" fmla="*/ 9 w 340"/>
              <a:gd name="T61" fmla="*/ 5 h 341"/>
              <a:gd name="T62" fmla="*/ 14 w 340"/>
              <a:gd name="T63" fmla="*/ 3 h 341"/>
              <a:gd name="T64" fmla="*/ 28 w 340"/>
              <a:gd name="T65" fmla="*/ 2 h 341"/>
              <a:gd name="T66" fmla="*/ 154 w 340"/>
              <a:gd name="T67" fmla="*/ 2 h 341"/>
              <a:gd name="T68" fmla="*/ 294 w 340"/>
              <a:gd name="T69" fmla="*/ 0 h 341"/>
              <a:gd name="T70" fmla="*/ 320 w 340"/>
              <a:gd name="T71" fmla="*/ 0 h 341"/>
              <a:gd name="T72" fmla="*/ 329 w 340"/>
              <a:gd name="T73" fmla="*/ 2 h 341"/>
              <a:gd name="T74" fmla="*/ 333 w 340"/>
              <a:gd name="T75" fmla="*/ 3 h 341"/>
              <a:gd name="T76" fmla="*/ 337 w 340"/>
              <a:gd name="T77" fmla="*/ 8 h 341"/>
              <a:gd name="T78" fmla="*/ 339 w 340"/>
              <a:gd name="T79" fmla="*/ 15 h 341"/>
              <a:gd name="T80" fmla="*/ 340 w 340"/>
              <a:gd name="T81" fmla="*/ 27 h 341"/>
              <a:gd name="T82" fmla="*/ 340 w 340"/>
              <a:gd name="T83" fmla="*/ 51 h 341"/>
              <a:gd name="T84" fmla="*/ 340 w 340"/>
              <a:gd name="T85" fmla="*/ 6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40" h="341">
                <a:moveTo>
                  <a:pt x="340" y="67"/>
                </a:moveTo>
                <a:lnTo>
                  <a:pt x="340" y="69"/>
                </a:lnTo>
                <a:lnTo>
                  <a:pt x="337" y="69"/>
                </a:lnTo>
                <a:lnTo>
                  <a:pt x="310" y="67"/>
                </a:lnTo>
                <a:lnTo>
                  <a:pt x="300" y="67"/>
                </a:lnTo>
                <a:lnTo>
                  <a:pt x="291" y="67"/>
                </a:lnTo>
                <a:lnTo>
                  <a:pt x="288" y="67"/>
                </a:lnTo>
                <a:lnTo>
                  <a:pt x="285" y="67"/>
                </a:lnTo>
                <a:lnTo>
                  <a:pt x="282" y="69"/>
                </a:lnTo>
                <a:lnTo>
                  <a:pt x="281" y="69"/>
                </a:lnTo>
                <a:lnTo>
                  <a:pt x="279" y="69"/>
                </a:lnTo>
                <a:lnTo>
                  <a:pt x="276" y="70"/>
                </a:lnTo>
                <a:lnTo>
                  <a:pt x="275" y="72"/>
                </a:lnTo>
                <a:lnTo>
                  <a:pt x="273" y="73"/>
                </a:lnTo>
                <a:lnTo>
                  <a:pt x="272" y="75"/>
                </a:lnTo>
                <a:lnTo>
                  <a:pt x="270" y="78"/>
                </a:lnTo>
                <a:lnTo>
                  <a:pt x="270" y="79"/>
                </a:lnTo>
                <a:lnTo>
                  <a:pt x="269" y="80"/>
                </a:lnTo>
                <a:lnTo>
                  <a:pt x="269" y="83"/>
                </a:lnTo>
                <a:lnTo>
                  <a:pt x="269" y="85"/>
                </a:lnTo>
                <a:lnTo>
                  <a:pt x="269" y="86"/>
                </a:lnTo>
                <a:lnTo>
                  <a:pt x="269" y="89"/>
                </a:lnTo>
                <a:lnTo>
                  <a:pt x="268" y="95"/>
                </a:lnTo>
                <a:lnTo>
                  <a:pt x="268" y="102"/>
                </a:lnTo>
                <a:lnTo>
                  <a:pt x="268" y="110"/>
                </a:lnTo>
                <a:lnTo>
                  <a:pt x="268" y="121"/>
                </a:lnTo>
                <a:lnTo>
                  <a:pt x="270" y="184"/>
                </a:lnTo>
                <a:lnTo>
                  <a:pt x="270" y="216"/>
                </a:lnTo>
                <a:lnTo>
                  <a:pt x="270" y="238"/>
                </a:lnTo>
                <a:lnTo>
                  <a:pt x="270" y="278"/>
                </a:lnTo>
                <a:lnTo>
                  <a:pt x="270" y="293"/>
                </a:lnTo>
                <a:lnTo>
                  <a:pt x="270" y="304"/>
                </a:lnTo>
                <a:lnTo>
                  <a:pt x="270" y="310"/>
                </a:lnTo>
                <a:lnTo>
                  <a:pt x="270" y="318"/>
                </a:lnTo>
                <a:lnTo>
                  <a:pt x="269" y="322"/>
                </a:lnTo>
                <a:lnTo>
                  <a:pt x="269" y="325"/>
                </a:lnTo>
                <a:lnTo>
                  <a:pt x="269" y="328"/>
                </a:lnTo>
                <a:lnTo>
                  <a:pt x="268" y="328"/>
                </a:lnTo>
                <a:lnTo>
                  <a:pt x="268" y="329"/>
                </a:lnTo>
                <a:lnTo>
                  <a:pt x="266" y="329"/>
                </a:lnTo>
                <a:lnTo>
                  <a:pt x="266" y="331"/>
                </a:lnTo>
                <a:lnTo>
                  <a:pt x="263" y="332"/>
                </a:lnTo>
                <a:lnTo>
                  <a:pt x="263" y="334"/>
                </a:lnTo>
                <a:lnTo>
                  <a:pt x="260" y="335"/>
                </a:lnTo>
                <a:lnTo>
                  <a:pt x="259" y="335"/>
                </a:lnTo>
                <a:lnTo>
                  <a:pt x="256" y="336"/>
                </a:lnTo>
                <a:lnTo>
                  <a:pt x="253" y="336"/>
                </a:lnTo>
                <a:lnTo>
                  <a:pt x="250" y="336"/>
                </a:lnTo>
                <a:lnTo>
                  <a:pt x="246" y="338"/>
                </a:lnTo>
                <a:lnTo>
                  <a:pt x="241" y="338"/>
                </a:lnTo>
                <a:lnTo>
                  <a:pt x="228" y="338"/>
                </a:lnTo>
                <a:lnTo>
                  <a:pt x="183" y="338"/>
                </a:lnTo>
                <a:lnTo>
                  <a:pt x="106" y="339"/>
                </a:lnTo>
                <a:lnTo>
                  <a:pt x="71" y="339"/>
                </a:lnTo>
                <a:lnTo>
                  <a:pt x="42" y="339"/>
                </a:lnTo>
                <a:lnTo>
                  <a:pt x="32" y="341"/>
                </a:lnTo>
                <a:lnTo>
                  <a:pt x="25" y="339"/>
                </a:lnTo>
                <a:lnTo>
                  <a:pt x="20" y="339"/>
                </a:lnTo>
                <a:lnTo>
                  <a:pt x="17" y="339"/>
                </a:lnTo>
                <a:lnTo>
                  <a:pt x="14" y="339"/>
                </a:lnTo>
                <a:lnTo>
                  <a:pt x="11" y="338"/>
                </a:lnTo>
                <a:lnTo>
                  <a:pt x="9" y="336"/>
                </a:lnTo>
                <a:lnTo>
                  <a:pt x="7" y="335"/>
                </a:lnTo>
                <a:lnTo>
                  <a:pt x="7" y="334"/>
                </a:lnTo>
                <a:lnTo>
                  <a:pt x="6" y="331"/>
                </a:lnTo>
                <a:lnTo>
                  <a:pt x="4" y="329"/>
                </a:lnTo>
                <a:lnTo>
                  <a:pt x="4" y="328"/>
                </a:lnTo>
                <a:lnTo>
                  <a:pt x="3" y="325"/>
                </a:lnTo>
                <a:lnTo>
                  <a:pt x="3" y="320"/>
                </a:lnTo>
                <a:lnTo>
                  <a:pt x="3" y="318"/>
                </a:lnTo>
                <a:lnTo>
                  <a:pt x="1" y="313"/>
                </a:lnTo>
                <a:lnTo>
                  <a:pt x="1" y="307"/>
                </a:lnTo>
                <a:lnTo>
                  <a:pt x="1" y="302"/>
                </a:lnTo>
                <a:lnTo>
                  <a:pt x="1" y="290"/>
                </a:lnTo>
                <a:lnTo>
                  <a:pt x="1" y="254"/>
                </a:lnTo>
                <a:lnTo>
                  <a:pt x="1" y="233"/>
                </a:lnTo>
                <a:lnTo>
                  <a:pt x="1" y="206"/>
                </a:lnTo>
                <a:lnTo>
                  <a:pt x="1" y="155"/>
                </a:lnTo>
                <a:lnTo>
                  <a:pt x="1" y="128"/>
                </a:lnTo>
                <a:lnTo>
                  <a:pt x="1" y="95"/>
                </a:lnTo>
                <a:lnTo>
                  <a:pt x="0" y="54"/>
                </a:lnTo>
                <a:lnTo>
                  <a:pt x="0" y="38"/>
                </a:lnTo>
                <a:lnTo>
                  <a:pt x="0" y="28"/>
                </a:lnTo>
                <a:lnTo>
                  <a:pt x="0" y="24"/>
                </a:lnTo>
                <a:lnTo>
                  <a:pt x="1" y="19"/>
                </a:lnTo>
                <a:lnTo>
                  <a:pt x="1" y="16"/>
                </a:lnTo>
                <a:lnTo>
                  <a:pt x="1" y="14"/>
                </a:lnTo>
                <a:lnTo>
                  <a:pt x="3" y="11"/>
                </a:lnTo>
                <a:lnTo>
                  <a:pt x="4" y="9"/>
                </a:lnTo>
                <a:lnTo>
                  <a:pt x="4" y="8"/>
                </a:lnTo>
                <a:lnTo>
                  <a:pt x="6" y="6"/>
                </a:lnTo>
                <a:lnTo>
                  <a:pt x="7" y="5"/>
                </a:lnTo>
                <a:lnTo>
                  <a:pt x="9" y="5"/>
                </a:lnTo>
                <a:lnTo>
                  <a:pt x="9" y="3"/>
                </a:lnTo>
                <a:lnTo>
                  <a:pt x="11" y="3"/>
                </a:lnTo>
                <a:lnTo>
                  <a:pt x="14" y="3"/>
                </a:lnTo>
                <a:lnTo>
                  <a:pt x="17" y="2"/>
                </a:lnTo>
                <a:lnTo>
                  <a:pt x="20" y="2"/>
                </a:lnTo>
                <a:lnTo>
                  <a:pt x="28" y="2"/>
                </a:lnTo>
                <a:lnTo>
                  <a:pt x="65" y="3"/>
                </a:lnTo>
                <a:lnTo>
                  <a:pt x="99" y="3"/>
                </a:lnTo>
                <a:lnTo>
                  <a:pt x="154" y="2"/>
                </a:lnTo>
                <a:lnTo>
                  <a:pt x="195" y="2"/>
                </a:lnTo>
                <a:lnTo>
                  <a:pt x="243" y="2"/>
                </a:lnTo>
                <a:lnTo>
                  <a:pt x="294" y="0"/>
                </a:lnTo>
                <a:lnTo>
                  <a:pt x="307" y="0"/>
                </a:lnTo>
                <a:lnTo>
                  <a:pt x="313" y="0"/>
                </a:lnTo>
                <a:lnTo>
                  <a:pt x="320" y="0"/>
                </a:lnTo>
                <a:lnTo>
                  <a:pt x="323" y="0"/>
                </a:lnTo>
                <a:lnTo>
                  <a:pt x="326" y="2"/>
                </a:lnTo>
                <a:lnTo>
                  <a:pt x="329" y="2"/>
                </a:lnTo>
                <a:lnTo>
                  <a:pt x="330" y="2"/>
                </a:lnTo>
                <a:lnTo>
                  <a:pt x="332" y="3"/>
                </a:lnTo>
                <a:lnTo>
                  <a:pt x="333" y="3"/>
                </a:lnTo>
                <a:lnTo>
                  <a:pt x="335" y="5"/>
                </a:lnTo>
                <a:lnTo>
                  <a:pt x="336" y="6"/>
                </a:lnTo>
                <a:lnTo>
                  <a:pt x="337" y="8"/>
                </a:lnTo>
                <a:lnTo>
                  <a:pt x="337" y="9"/>
                </a:lnTo>
                <a:lnTo>
                  <a:pt x="339" y="14"/>
                </a:lnTo>
                <a:lnTo>
                  <a:pt x="339" y="15"/>
                </a:lnTo>
                <a:lnTo>
                  <a:pt x="340" y="16"/>
                </a:lnTo>
                <a:lnTo>
                  <a:pt x="340" y="21"/>
                </a:lnTo>
                <a:lnTo>
                  <a:pt x="340" y="27"/>
                </a:lnTo>
                <a:lnTo>
                  <a:pt x="340" y="32"/>
                </a:lnTo>
                <a:lnTo>
                  <a:pt x="340" y="44"/>
                </a:lnTo>
                <a:lnTo>
                  <a:pt x="340" y="51"/>
                </a:lnTo>
                <a:lnTo>
                  <a:pt x="340" y="64"/>
                </a:lnTo>
                <a:lnTo>
                  <a:pt x="340" y="67"/>
                </a:lnTo>
                <a:lnTo>
                  <a:pt x="340" y="67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Waupaca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467100" y="42495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Waupaca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3429000" y="4419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179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46"/>
          <p:cNvSpPr>
            <a:spLocks/>
          </p:cNvSpPr>
          <p:nvPr/>
        </p:nvSpPr>
        <p:spPr bwMode="auto">
          <a:xfrm>
            <a:off x="1143000" y="1524000"/>
            <a:ext cx="6952129" cy="3581400"/>
          </a:xfrm>
          <a:custGeom>
            <a:avLst/>
            <a:gdLst>
              <a:gd name="T0" fmla="*/ 243 w 396"/>
              <a:gd name="T1" fmla="*/ 1 h 204"/>
              <a:gd name="T2" fmla="*/ 326 w 396"/>
              <a:gd name="T3" fmla="*/ 0 h 204"/>
              <a:gd name="T4" fmla="*/ 367 w 396"/>
              <a:gd name="T5" fmla="*/ 0 h 204"/>
              <a:gd name="T6" fmla="*/ 374 w 396"/>
              <a:gd name="T7" fmla="*/ 0 h 204"/>
              <a:gd name="T8" fmla="*/ 381 w 396"/>
              <a:gd name="T9" fmla="*/ 0 h 204"/>
              <a:gd name="T10" fmla="*/ 384 w 396"/>
              <a:gd name="T11" fmla="*/ 1 h 204"/>
              <a:gd name="T12" fmla="*/ 387 w 396"/>
              <a:gd name="T13" fmla="*/ 4 h 204"/>
              <a:gd name="T14" fmla="*/ 390 w 396"/>
              <a:gd name="T15" fmla="*/ 7 h 204"/>
              <a:gd name="T16" fmla="*/ 392 w 396"/>
              <a:gd name="T17" fmla="*/ 10 h 204"/>
              <a:gd name="T18" fmla="*/ 392 w 396"/>
              <a:gd name="T19" fmla="*/ 14 h 204"/>
              <a:gd name="T20" fmla="*/ 393 w 396"/>
              <a:gd name="T21" fmla="*/ 25 h 204"/>
              <a:gd name="T22" fmla="*/ 394 w 396"/>
              <a:gd name="T23" fmla="*/ 38 h 204"/>
              <a:gd name="T24" fmla="*/ 394 w 396"/>
              <a:gd name="T25" fmla="*/ 77 h 204"/>
              <a:gd name="T26" fmla="*/ 396 w 396"/>
              <a:gd name="T27" fmla="*/ 167 h 204"/>
              <a:gd name="T28" fmla="*/ 396 w 396"/>
              <a:gd name="T29" fmla="*/ 179 h 204"/>
              <a:gd name="T30" fmla="*/ 394 w 396"/>
              <a:gd name="T31" fmla="*/ 185 h 204"/>
              <a:gd name="T32" fmla="*/ 394 w 396"/>
              <a:gd name="T33" fmla="*/ 189 h 204"/>
              <a:gd name="T34" fmla="*/ 393 w 396"/>
              <a:gd name="T35" fmla="*/ 192 h 204"/>
              <a:gd name="T36" fmla="*/ 392 w 396"/>
              <a:gd name="T37" fmla="*/ 195 h 204"/>
              <a:gd name="T38" fmla="*/ 387 w 396"/>
              <a:gd name="T39" fmla="*/ 198 h 204"/>
              <a:gd name="T40" fmla="*/ 383 w 396"/>
              <a:gd name="T41" fmla="*/ 201 h 204"/>
              <a:gd name="T42" fmla="*/ 377 w 396"/>
              <a:gd name="T43" fmla="*/ 201 h 204"/>
              <a:gd name="T44" fmla="*/ 361 w 396"/>
              <a:gd name="T45" fmla="*/ 201 h 204"/>
              <a:gd name="T46" fmla="*/ 316 w 396"/>
              <a:gd name="T47" fmla="*/ 201 h 204"/>
              <a:gd name="T48" fmla="*/ 191 w 396"/>
              <a:gd name="T49" fmla="*/ 202 h 204"/>
              <a:gd name="T50" fmla="*/ 106 w 396"/>
              <a:gd name="T51" fmla="*/ 202 h 204"/>
              <a:gd name="T52" fmla="*/ 41 w 396"/>
              <a:gd name="T53" fmla="*/ 204 h 204"/>
              <a:gd name="T54" fmla="*/ 25 w 396"/>
              <a:gd name="T55" fmla="*/ 204 h 204"/>
              <a:gd name="T56" fmla="*/ 18 w 396"/>
              <a:gd name="T57" fmla="*/ 204 h 204"/>
              <a:gd name="T58" fmla="*/ 12 w 396"/>
              <a:gd name="T59" fmla="*/ 202 h 204"/>
              <a:gd name="T60" fmla="*/ 7 w 396"/>
              <a:gd name="T61" fmla="*/ 201 h 204"/>
              <a:gd name="T62" fmla="*/ 5 w 396"/>
              <a:gd name="T63" fmla="*/ 201 h 204"/>
              <a:gd name="T64" fmla="*/ 3 w 396"/>
              <a:gd name="T65" fmla="*/ 198 h 204"/>
              <a:gd name="T66" fmla="*/ 2 w 396"/>
              <a:gd name="T67" fmla="*/ 192 h 204"/>
              <a:gd name="T68" fmla="*/ 0 w 396"/>
              <a:gd name="T69" fmla="*/ 188 h 204"/>
              <a:gd name="T70" fmla="*/ 0 w 396"/>
              <a:gd name="T71" fmla="*/ 177 h 204"/>
              <a:gd name="T72" fmla="*/ 0 w 396"/>
              <a:gd name="T73" fmla="*/ 166 h 204"/>
              <a:gd name="T74" fmla="*/ 0 w 396"/>
              <a:gd name="T75" fmla="*/ 124 h 204"/>
              <a:gd name="T76" fmla="*/ 0 w 396"/>
              <a:gd name="T77" fmla="*/ 48 h 204"/>
              <a:gd name="T78" fmla="*/ 0 w 396"/>
              <a:gd name="T79" fmla="*/ 28 h 204"/>
              <a:gd name="T80" fmla="*/ 0 w 396"/>
              <a:gd name="T81" fmla="*/ 20 h 204"/>
              <a:gd name="T82" fmla="*/ 0 w 396"/>
              <a:gd name="T83" fmla="*/ 13 h 204"/>
              <a:gd name="T84" fmla="*/ 2 w 396"/>
              <a:gd name="T85" fmla="*/ 9 h 204"/>
              <a:gd name="T86" fmla="*/ 5 w 396"/>
              <a:gd name="T87" fmla="*/ 6 h 204"/>
              <a:gd name="T88" fmla="*/ 7 w 396"/>
              <a:gd name="T89" fmla="*/ 3 h 204"/>
              <a:gd name="T90" fmla="*/ 13 w 396"/>
              <a:gd name="T91" fmla="*/ 1 h 204"/>
              <a:gd name="T92" fmla="*/ 19 w 396"/>
              <a:gd name="T93" fmla="*/ 1 h 204"/>
              <a:gd name="T94" fmla="*/ 32 w 396"/>
              <a:gd name="T95" fmla="*/ 1 h 204"/>
              <a:gd name="T96" fmla="*/ 77 w 396"/>
              <a:gd name="T97" fmla="*/ 1 h 204"/>
              <a:gd name="T98" fmla="*/ 182 w 396"/>
              <a:gd name="T99" fmla="*/ 1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96" h="204">
                <a:moveTo>
                  <a:pt x="207" y="1"/>
                </a:moveTo>
                <a:lnTo>
                  <a:pt x="243" y="1"/>
                </a:lnTo>
                <a:lnTo>
                  <a:pt x="291" y="1"/>
                </a:lnTo>
                <a:lnTo>
                  <a:pt x="326" y="0"/>
                </a:lnTo>
                <a:lnTo>
                  <a:pt x="358" y="0"/>
                </a:lnTo>
                <a:lnTo>
                  <a:pt x="367" y="0"/>
                </a:lnTo>
                <a:lnTo>
                  <a:pt x="371" y="0"/>
                </a:lnTo>
                <a:lnTo>
                  <a:pt x="374" y="0"/>
                </a:lnTo>
                <a:lnTo>
                  <a:pt x="377" y="0"/>
                </a:lnTo>
                <a:lnTo>
                  <a:pt x="381" y="0"/>
                </a:lnTo>
                <a:lnTo>
                  <a:pt x="381" y="1"/>
                </a:lnTo>
                <a:lnTo>
                  <a:pt x="384" y="1"/>
                </a:lnTo>
                <a:lnTo>
                  <a:pt x="386" y="3"/>
                </a:lnTo>
                <a:lnTo>
                  <a:pt x="387" y="4"/>
                </a:lnTo>
                <a:lnTo>
                  <a:pt x="389" y="6"/>
                </a:lnTo>
                <a:lnTo>
                  <a:pt x="390" y="7"/>
                </a:lnTo>
                <a:lnTo>
                  <a:pt x="390" y="9"/>
                </a:lnTo>
                <a:lnTo>
                  <a:pt x="392" y="10"/>
                </a:lnTo>
                <a:lnTo>
                  <a:pt x="392" y="13"/>
                </a:lnTo>
                <a:lnTo>
                  <a:pt x="392" y="14"/>
                </a:lnTo>
                <a:lnTo>
                  <a:pt x="393" y="17"/>
                </a:lnTo>
                <a:lnTo>
                  <a:pt x="393" y="25"/>
                </a:lnTo>
                <a:lnTo>
                  <a:pt x="394" y="29"/>
                </a:lnTo>
                <a:lnTo>
                  <a:pt x="394" y="38"/>
                </a:lnTo>
                <a:lnTo>
                  <a:pt x="394" y="48"/>
                </a:lnTo>
                <a:lnTo>
                  <a:pt x="394" y="77"/>
                </a:lnTo>
                <a:lnTo>
                  <a:pt x="396" y="156"/>
                </a:lnTo>
                <a:lnTo>
                  <a:pt x="396" y="167"/>
                </a:lnTo>
                <a:lnTo>
                  <a:pt x="396" y="174"/>
                </a:lnTo>
                <a:lnTo>
                  <a:pt x="396" y="179"/>
                </a:lnTo>
                <a:lnTo>
                  <a:pt x="394" y="182"/>
                </a:lnTo>
                <a:lnTo>
                  <a:pt x="394" y="185"/>
                </a:lnTo>
                <a:lnTo>
                  <a:pt x="394" y="186"/>
                </a:lnTo>
                <a:lnTo>
                  <a:pt x="394" y="189"/>
                </a:lnTo>
                <a:lnTo>
                  <a:pt x="393" y="190"/>
                </a:lnTo>
                <a:lnTo>
                  <a:pt x="393" y="192"/>
                </a:lnTo>
                <a:lnTo>
                  <a:pt x="393" y="193"/>
                </a:lnTo>
                <a:lnTo>
                  <a:pt x="392" y="195"/>
                </a:lnTo>
                <a:lnTo>
                  <a:pt x="390" y="196"/>
                </a:lnTo>
                <a:lnTo>
                  <a:pt x="387" y="198"/>
                </a:lnTo>
                <a:lnTo>
                  <a:pt x="386" y="199"/>
                </a:lnTo>
                <a:lnTo>
                  <a:pt x="383" y="201"/>
                </a:lnTo>
                <a:lnTo>
                  <a:pt x="380" y="201"/>
                </a:lnTo>
                <a:lnTo>
                  <a:pt x="377" y="201"/>
                </a:lnTo>
                <a:lnTo>
                  <a:pt x="371" y="201"/>
                </a:lnTo>
                <a:lnTo>
                  <a:pt x="361" y="201"/>
                </a:lnTo>
                <a:lnTo>
                  <a:pt x="338" y="201"/>
                </a:lnTo>
                <a:lnTo>
                  <a:pt x="316" y="201"/>
                </a:lnTo>
                <a:lnTo>
                  <a:pt x="264" y="201"/>
                </a:lnTo>
                <a:lnTo>
                  <a:pt x="191" y="202"/>
                </a:lnTo>
                <a:lnTo>
                  <a:pt x="140" y="202"/>
                </a:lnTo>
                <a:lnTo>
                  <a:pt x="106" y="202"/>
                </a:lnTo>
                <a:lnTo>
                  <a:pt x="71" y="204"/>
                </a:lnTo>
                <a:lnTo>
                  <a:pt x="41" y="204"/>
                </a:lnTo>
                <a:lnTo>
                  <a:pt x="32" y="204"/>
                </a:lnTo>
                <a:lnTo>
                  <a:pt x="25" y="204"/>
                </a:lnTo>
                <a:lnTo>
                  <a:pt x="21" y="204"/>
                </a:lnTo>
                <a:lnTo>
                  <a:pt x="18" y="204"/>
                </a:lnTo>
                <a:lnTo>
                  <a:pt x="15" y="204"/>
                </a:lnTo>
                <a:lnTo>
                  <a:pt x="12" y="202"/>
                </a:lnTo>
                <a:lnTo>
                  <a:pt x="10" y="202"/>
                </a:lnTo>
                <a:lnTo>
                  <a:pt x="7" y="201"/>
                </a:lnTo>
                <a:lnTo>
                  <a:pt x="6" y="201"/>
                </a:lnTo>
                <a:lnTo>
                  <a:pt x="5" y="201"/>
                </a:lnTo>
                <a:lnTo>
                  <a:pt x="5" y="199"/>
                </a:lnTo>
                <a:lnTo>
                  <a:pt x="3" y="198"/>
                </a:lnTo>
                <a:lnTo>
                  <a:pt x="2" y="195"/>
                </a:lnTo>
                <a:lnTo>
                  <a:pt x="2" y="192"/>
                </a:lnTo>
                <a:lnTo>
                  <a:pt x="0" y="189"/>
                </a:lnTo>
                <a:lnTo>
                  <a:pt x="0" y="188"/>
                </a:lnTo>
                <a:lnTo>
                  <a:pt x="0" y="182"/>
                </a:lnTo>
                <a:lnTo>
                  <a:pt x="0" y="177"/>
                </a:lnTo>
                <a:lnTo>
                  <a:pt x="0" y="172"/>
                </a:lnTo>
                <a:lnTo>
                  <a:pt x="0" y="166"/>
                </a:lnTo>
                <a:lnTo>
                  <a:pt x="0" y="157"/>
                </a:lnTo>
                <a:lnTo>
                  <a:pt x="0" y="124"/>
                </a:lnTo>
                <a:lnTo>
                  <a:pt x="0" y="94"/>
                </a:lnTo>
                <a:lnTo>
                  <a:pt x="0" y="48"/>
                </a:lnTo>
                <a:lnTo>
                  <a:pt x="0" y="36"/>
                </a:lnTo>
                <a:lnTo>
                  <a:pt x="0" y="28"/>
                </a:lnTo>
                <a:lnTo>
                  <a:pt x="0" y="26"/>
                </a:lnTo>
                <a:lnTo>
                  <a:pt x="0" y="20"/>
                </a:lnTo>
                <a:lnTo>
                  <a:pt x="0" y="16"/>
                </a:lnTo>
                <a:lnTo>
                  <a:pt x="0" y="13"/>
                </a:lnTo>
                <a:lnTo>
                  <a:pt x="2" y="10"/>
                </a:lnTo>
                <a:lnTo>
                  <a:pt x="2" y="9"/>
                </a:lnTo>
                <a:lnTo>
                  <a:pt x="3" y="7"/>
                </a:lnTo>
                <a:lnTo>
                  <a:pt x="5" y="6"/>
                </a:lnTo>
                <a:lnTo>
                  <a:pt x="6" y="4"/>
                </a:lnTo>
                <a:lnTo>
                  <a:pt x="7" y="3"/>
                </a:lnTo>
                <a:lnTo>
                  <a:pt x="10" y="3"/>
                </a:lnTo>
                <a:lnTo>
                  <a:pt x="13" y="1"/>
                </a:lnTo>
                <a:lnTo>
                  <a:pt x="16" y="1"/>
                </a:lnTo>
                <a:lnTo>
                  <a:pt x="19" y="1"/>
                </a:lnTo>
                <a:lnTo>
                  <a:pt x="25" y="1"/>
                </a:lnTo>
                <a:lnTo>
                  <a:pt x="32" y="1"/>
                </a:lnTo>
                <a:lnTo>
                  <a:pt x="61" y="1"/>
                </a:lnTo>
                <a:lnTo>
                  <a:pt x="77" y="1"/>
                </a:lnTo>
                <a:lnTo>
                  <a:pt x="112" y="1"/>
                </a:lnTo>
                <a:lnTo>
                  <a:pt x="182" y="1"/>
                </a:lnTo>
                <a:lnTo>
                  <a:pt x="207" y="1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Waushara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581400" y="3962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606114" y="37923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Wautoma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6262710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Freeform 47"/>
          <p:cNvSpPr>
            <a:spLocks/>
          </p:cNvSpPr>
          <p:nvPr/>
        </p:nvSpPr>
        <p:spPr bwMode="auto">
          <a:xfrm>
            <a:off x="2257425" y="1066800"/>
            <a:ext cx="4823593" cy="4876800"/>
          </a:xfrm>
          <a:custGeom>
            <a:avLst/>
            <a:gdLst>
              <a:gd name="T0" fmla="*/ 269 w 272"/>
              <a:gd name="T1" fmla="*/ 44 h 275"/>
              <a:gd name="T2" fmla="*/ 271 w 272"/>
              <a:gd name="T3" fmla="*/ 148 h 275"/>
              <a:gd name="T4" fmla="*/ 272 w 272"/>
              <a:gd name="T5" fmla="*/ 228 h 275"/>
              <a:gd name="T6" fmla="*/ 272 w 272"/>
              <a:gd name="T7" fmla="*/ 244 h 275"/>
              <a:gd name="T8" fmla="*/ 272 w 272"/>
              <a:gd name="T9" fmla="*/ 255 h 275"/>
              <a:gd name="T10" fmla="*/ 271 w 272"/>
              <a:gd name="T11" fmla="*/ 263 h 275"/>
              <a:gd name="T12" fmla="*/ 268 w 272"/>
              <a:gd name="T13" fmla="*/ 268 h 275"/>
              <a:gd name="T14" fmla="*/ 260 w 272"/>
              <a:gd name="T15" fmla="*/ 271 h 275"/>
              <a:gd name="T16" fmla="*/ 253 w 272"/>
              <a:gd name="T17" fmla="*/ 272 h 275"/>
              <a:gd name="T18" fmla="*/ 246 w 272"/>
              <a:gd name="T19" fmla="*/ 272 h 275"/>
              <a:gd name="T20" fmla="*/ 214 w 272"/>
              <a:gd name="T21" fmla="*/ 272 h 275"/>
              <a:gd name="T22" fmla="*/ 143 w 272"/>
              <a:gd name="T23" fmla="*/ 272 h 275"/>
              <a:gd name="T24" fmla="*/ 79 w 272"/>
              <a:gd name="T25" fmla="*/ 274 h 275"/>
              <a:gd name="T26" fmla="*/ 42 w 272"/>
              <a:gd name="T27" fmla="*/ 275 h 275"/>
              <a:gd name="T28" fmla="*/ 26 w 272"/>
              <a:gd name="T29" fmla="*/ 275 h 275"/>
              <a:gd name="T30" fmla="*/ 19 w 272"/>
              <a:gd name="T31" fmla="*/ 274 h 275"/>
              <a:gd name="T32" fmla="*/ 13 w 272"/>
              <a:gd name="T33" fmla="*/ 272 h 275"/>
              <a:gd name="T34" fmla="*/ 10 w 272"/>
              <a:gd name="T35" fmla="*/ 271 h 275"/>
              <a:gd name="T36" fmla="*/ 7 w 272"/>
              <a:gd name="T37" fmla="*/ 266 h 275"/>
              <a:gd name="T38" fmla="*/ 6 w 272"/>
              <a:gd name="T39" fmla="*/ 262 h 275"/>
              <a:gd name="T40" fmla="*/ 4 w 272"/>
              <a:gd name="T41" fmla="*/ 256 h 275"/>
              <a:gd name="T42" fmla="*/ 3 w 272"/>
              <a:gd name="T43" fmla="*/ 249 h 275"/>
              <a:gd name="T44" fmla="*/ 3 w 272"/>
              <a:gd name="T45" fmla="*/ 234 h 275"/>
              <a:gd name="T46" fmla="*/ 1 w 272"/>
              <a:gd name="T47" fmla="*/ 137 h 275"/>
              <a:gd name="T48" fmla="*/ 1 w 272"/>
              <a:gd name="T49" fmla="*/ 93 h 275"/>
              <a:gd name="T50" fmla="*/ 0 w 272"/>
              <a:gd name="T51" fmla="*/ 39 h 275"/>
              <a:gd name="T52" fmla="*/ 0 w 272"/>
              <a:gd name="T53" fmla="*/ 32 h 275"/>
              <a:gd name="T54" fmla="*/ 0 w 272"/>
              <a:gd name="T55" fmla="*/ 23 h 275"/>
              <a:gd name="T56" fmla="*/ 1 w 272"/>
              <a:gd name="T57" fmla="*/ 19 h 275"/>
              <a:gd name="T58" fmla="*/ 3 w 272"/>
              <a:gd name="T59" fmla="*/ 15 h 275"/>
              <a:gd name="T60" fmla="*/ 4 w 272"/>
              <a:gd name="T61" fmla="*/ 12 h 275"/>
              <a:gd name="T62" fmla="*/ 7 w 272"/>
              <a:gd name="T63" fmla="*/ 9 h 275"/>
              <a:gd name="T64" fmla="*/ 12 w 272"/>
              <a:gd name="T65" fmla="*/ 6 h 275"/>
              <a:gd name="T66" fmla="*/ 17 w 272"/>
              <a:gd name="T67" fmla="*/ 6 h 275"/>
              <a:gd name="T68" fmla="*/ 25 w 272"/>
              <a:gd name="T69" fmla="*/ 4 h 275"/>
              <a:gd name="T70" fmla="*/ 36 w 272"/>
              <a:gd name="T71" fmla="*/ 4 h 275"/>
              <a:gd name="T72" fmla="*/ 212 w 272"/>
              <a:gd name="T73" fmla="*/ 2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275">
                <a:moveTo>
                  <a:pt x="268" y="0"/>
                </a:moveTo>
                <a:lnTo>
                  <a:pt x="269" y="44"/>
                </a:lnTo>
                <a:lnTo>
                  <a:pt x="271" y="116"/>
                </a:lnTo>
                <a:lnTo>
                  <a:pt x="271" y="148"/>
                </a:lnTo>
                <a:lnTo>
                  <a:pt x="272" y="208"/>
                </a:lnTo>
                <a:lnTo>
                  <a:pt x="272" y="228"/>
                </a:lnTo>
                <a:lnTo>
                  <a:pt x="272" y="242"/>
                </a:lnTo>
                <a:lnTo>
                  <a:pt x="272" y="244"/>
                </a:lnTo>
                <a:lnTo>
                  <a:pt x="272" y="250"/>
                </a:lnTo>
                <a:lnTo>
                  <a:pt x="272" y="255"/>
                </a:lnTo>
                <a:lnTo>
                  <a:pt x="272" y="259"/>
                </a:lnTo>
                <a:lnTo>
                  <a:pt x="271" y="263"/>
                </a:lnTo>
                <a:lnTo>
                  <a:pt x="269" y="266"/>
                </a:lnTo>
                <a:lnTo>
                  <a:pt x="268" y="268"/>
                </a:lnTo>
                <a:lnTo>
                  <a:pt x="265" y="269"/>
                </a:lnTo>
                <a:lnTo>
                  <a:pt x="260" y="271"/>
                </a:lnTo>
                <a:lnTo>
                  <a:pt x="258" y="272"/>
                </a:lnTo>
                <a:lnTo>
                  <a:pt x="253" y="272"/>
                </a:lnTo>
                <a:lnTo>
                  <a:pt x="249" y="272"/>
                </a:lnTo>
                <a:lnTo>
                  <a:pt x="246" y="272"/>
                </a:lnTo>
                <a:lnTo>
                  <a:pt x="237" y="272"/>
                </a:lnTo>
                <a:lnTo>
                  <a:pt x="214" y="272"/>
                </a:lnTo>
                <a:lnTo>
                  <a:pt x="172" y="272"/>
                </a:lnTo>
                <a:lnTo>
                  <a:pt x="143" y="272"/>
                </a:lnTo>
                <a:lnTo>
                  <a:pt x="116" y="274"/>
                </a:lnTo>
                <a:lnTo>
                  <a:pt x="79" y="274"/>
                </a:lnTo>
                <a:lnTo>
                  <a:pt x="65" y="274"/>
                </a:lnTo>
                <a:lnTo>
                  <a:pt x="42" y="275"/>
                </a:lnTo>
                <a:lnTo>
                  <a:pt x="31" y="275"/>
                </a:lnTo>
                <a:lnTo>
                  <a:pt x="26" y="275"/>
                </a:lnTo>
                <a:lnTo>
                  <a:pt x="22" y="274"/>
                </a:lnTo>
                <a:lnTo>
                  <a:pt x="19" y="274"/>
                </a:lnTo>
                <a:lnTo>
                  <a:pt x="16" y="274"/>
                </a:lnTo>
                <a:lnTo>
                  <a:pt x="13" y="272"/>
                </a:lnTo>
                <a:lnTo>
                  <a:pt x="12" y="272"/>
                </a:lnTo>
                <a:lnTo>
                  <a:pt x="10" y="271"/>
                </a:lnTo>
                <a:lnTo>
                  <a:pt x="9" y="269"/>
                </a:lnTo>
                <a:lnTo>
                  <a:pt x="7" y="266"/>
                </a:lnTo>
                <a:lnTo>
                  <a:pt x="6" y="265"/>
                </a:lnTo>
                <a:lnTo>
                  <a:pt x="6" y="262"/>
                </a:lnTo>
                <a:lnTo>
                  <a:pt x="4" y="260"/>
                </a:lnTo>
                <a:lnTo>
                  <a:pt x="4" y="256"/>
                </a:lnTo>
                <a:lnTo>
                  <a:pt x="4" y="253"/>
                </a:lnTo>
                <a:lnTo>
                  <a:pt x="3" y="249"/>
                </a:lnTo>
                <a:lnTo>
                  <a:pt x="3" y="242"/>
                </a:lnTo>
                <a:lnTo>
                  <a:pt x="3" y="234"/>
                </a:lnTo>
                <a:lnTo>
                  <a:pt x="3" y="221"/>
                </a:lnTo>
                <a:lnTo>
                  <a:pt x="1" y="137"/>
                </a:lnTo>
                <a:lnTo>
                  <a:pt x="1" y="112"/>
                </a:lnTo>
                <a:lnTo>
                  <a:pt x="1" y="93"/>
                </a:lnTo>
                <a:lnTo>
                  <a:pt x="0" y="52"/>
                </a:lnTo>
                <a:lnTo>
                  <a:pt x="0" y="39"/>
                </a:lnTo>
                <a:lnTo>
                  <a:pt x="0" y="35"/>
                </a:lnTo>
                <a:lnTo>
                  <a:pt x="0" y="32"/>
                </a:lnTo>
                <a:lnTo>
                  <a:pt x="0" y="29"/>
                </a:lnTo>
                <a:lnTo>
                  <a:pt x="0" y="23"/>
                </a:lnTo>
                <a:lnTo>
                  <a:pt x="1" y="22"/>
                </a:lnTo>
                <a:lnTo>
                  <a:pt x="1" y="19"/>
                </a:lnTo>
                <a:lnTo>
                  <a:pt x="1" y="16"/>
                </a:lnTo>
                <a:lnTo>
                  <a:pt x="3" y="15"/>
                </a:lnTo>
                <a:lnTo>
                  <a:pt x="3" y="13"/>
                </a:lnTo>
                <a:lnTo>
                  <a:pt x="4" y="12"/>
                </a:lnTo>
                <a:lnTo>
                  <a:pt x="6" y="10"/>
                </a:lnTo>
                <a:lnTo>
                  <a:pt x="7" y="9"/>
                </a:lnTo>
                <a:lnTo>
                  <a:pt x="10" y="7"/>
                </a:lnTo>
                <a:lnTo>
                  <a:pt x="12" y="6"/>
                </a:lnTo>
                <a:lnTo>
                  <a:pt x="15" y="6"/>
                </a:lnTo>
                <a:lnTo>
                  <a:pt x="17" y="6"/>
                </a:lnTo>
                <a:lnTo>
                  <a:pt x="20" y="4"/>
                </a:lnTo>
                <a:lnTo>
                  <a:pt x="25" y="4"/>
                </a:lnTo>
                <a:lnTo>
                  <a:pt x="28" y="4"/>
                </a:lnTo>
                <a:lnTo>
                  <a:pt x="36" y="4"/>
                </a:lnTo>
                <a:lnTo>
                  <a:pt x="114" y="3"/>
                </a:lnTo>
                <a:lnTo>
                  <a:pt x="212" y="2"/>
                </a:lnTo>
                <a:lnTo>
                  <a:pt x="268" y="0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4" y="455613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Winnebago County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328851" y="372715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Oshkosh</a:t>
            </a:r>
            <a:endParaRPr lang="en-US" sz="1000" b="1" dirty="0"/>
          </a:p>
        </p:txBody>
      </p:sp>
      <p:sp>
        <p:nvSpPr>
          <p:cNvPr id="78" name="Oval 77"/>
          <p:cNvSpPr/>
          <p:nvPr/>
        </p:nvSpPr>
        <p:spPr>
          <a:xfrm>
            <a:off x="5295900" y="391548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503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2257425" y="808469"/>
            <a:ext cx="4800600" cy="4931919"/>
          </a:xfrm>
          <a:custGeom>
            <a:avLst/>
            <a:gdLst>
              <a:gd name="T0" fmla="*/ 259 w 329"/>
              <a:gd name="T1" fmla="*/ 80 h 338"/>
              <a:gd name="T2" fmla="*/ 259 w 329"/>
              <a:gd name="T3" fmla="*/ 101 h 338"/>
              <a:gd name="T4" fmla="*/ 261 w 329"/>
              <a:gd name="T5" fmla="*/ 111 h 338"/>
              <a:gd name="T6" fmla="*/ 261 w 329"/>
              <a:gd name="T7" fmla="*/ 118 h 338"/>
              <a:gd name="T8" fmla="*/ 262 w 329"/>
              <a:gd name="T9" fmla="*/ 124 h 338"/>
              <a:gd name="T10" fmla="*/ 264 w 329"/>
              <a:gd name="T11" fmla="*/ 128 h 338"/>
              <a:gd name="T12" fmla="*/ 267 w 329"/>
              <a:gd name="T13" fmla="*/ 131 h 338"/>
              <a:gd name="T14" fmla="*/ 270 w 329"/>
              <a:gd name="T15" fmla="*/ 133 h 338"/>
              <a:gd name="T16" fmla="*/ 275 w 329"/>
              <a:gd name="T17" fmla="*/ 134 h 338"/>
              <a:gd name="T18" fmla="*/ 284 w 329"/>
              <a:gd name="T19" fmla="*/ 136 h 338"/>
              <a:gd name="T20" fmla="*/ 302 w 329"/>
              <a:gd name="T21" fmla="*/ 136 h 338"/>
              <a:gd name="T22" fmla="*/ 312 w 329"/>
              <a:gd name="T23" fmla="*/ 136 h 338"/>
              <a:gd name="T24" fmla="*/ 316 w 329"/>
              <a:gd name="T25" fmla="*/ 137 h 338"/>
              <a:gd name="T26" fmla="*/ 321 w 329"/>
              <a:gd name="T27" fmla="*/ 139 h 338"/>
              <a:gd name="T28" fmla="*/ 323 w 329"/>
              <a:gd name="T29" fmla="*/ 142 h 338"/>
              <a:gd name="T30" fmla="*/ 325 w 329"/>
              <a:gd name="T31" fmla="*/ 146 h 338"/>
              <a:gd name="T32" fmla="*/ 326 w 329"/>
              <a:gd name="T33" fmla="*/ 150 h 338"/>
              <a:gd name="T34" fmla="*/ 328 w 329"/>
              <a:gd name="T35" fmla="*/ 156 h 338"/>
              <a:gd name="T36" fmla="*/ 328 w 329"/>
              <a:gd name="T37" fmla="*/ 166 h 338"/>
              <a:gd name="T38" fmla="*/ 329 w 329"/>
              <a:gd name="T39" fmla="*/ 288 h 338"/>
              <a:gd name="T40" fmla="*/ 329 w 329"/>
              <a:gd name="T41" fmla="*/ 309 h 338"/>
              <a:gd name="T42" fmla="*/ 329 w 329"/>
              <a:gd name="T43" fmla="*/ 319 h 338"/>
              <a:gd name="T44" fmla="*/ 328 w 329"/>
              <a:gd name="T45" fmla="*/ 326 h 338"/>
              <a:gd name="T46" fmla="*/ 326 w 329"/>
              <a:gd name="T47" fmla="*/ 329 h 338"/>
              <a:gd name="T48" fmla="*/ 325 w 329"/>
              <a:gd name="T49" fmla="*/ 332 h 338"/>
              <a:gd name="T50" fmla="*/ 321 w 329"/>
              <a:gd name="T51" fmla="*/ 335 h 338"/>
              <a:gd name="T52" fmla="*/ 315 w 329"/>
              <a:gd name="T53" fmla="*/ 336 h 338"/>
              <a:gd name="T54" fmla="*/ 306 w 329"/>
              <a:gd name="T55" fmla="*/ 338 h 338"/>
              <a:gd name="T56" fmla="*/ 294 w 329"/>
              <a:gd name="T57" fmla="*/ 338 h 338"/>
              <a:gd name="T58" fmla="*/ 258 w 329"/>
              <a:gd name="T59" fmla="*/ 336 h 338"/>
              <a:gd name="T60" fmla="*/ 209 w 329"/>
              <a:gd name="T61" fmla="*/ 336 h 338"/>
              <a:gd name="T62" fmla="*/ 105 w 329"/>
              <a:gd name="T63" fmla="*/ 336 h 338"/>
              <a:gd name="T64" fmla="*/ 57 w 329"/>
              <a:gd name="T65" fmla="*/ 338 h 338"/>
              <a:gd name="T66" fmla="*/ 30 w 329"/>
              <a:gd name="T67" fmla="*/ 338 h 338"/>
              <a:gd name="T68" fmla="*/ 19 w 329"/>
              <a:gd name="T69" fmla="*/ 338 h 338"/>
              <a:gd name="T70" fmla="*/ 15 w 329"/>
              <a:gd name="T71" fmla="*/ 336 h 338"/>
              <a:gd name="T72" fmla="*/ 9 w 329"/>
              <a:gd name="T73" fmla="*/ 335 h 338"/>
              <a:gd name="T74" fmla="*/ 5 w 329"/>
              <a:gd name="T75" fmla="*/ 332 h 338"/>
              <a:gd name="T76" fmla="*/ 3 w 329"/>
              <a:gd name="T77" fmla="*/ 331 h 338"/>
              <a:gd name="T78" fmla="*/ 2 w 329"/>
              <a:gd name="T79" fmla="*/ 328 h 338"/>
              <a:gd name="T80" fmla="*/ 0 w 329"/>
              <a:gd name="T81" fmla="*/ 322 h 338"/>
              <a:gd name="T82" fmla="*/ 0 w 329"/>
              <a:gd name="T83" fmla="*/ 315 h 338"/>
              <a:gd name="T84" fmla="*/ 0 w 329"/>
              <a:gd name="T85" fmla="*/ 304 h 338"/>
              <a:gd name="T86" fmla="*/ 0 w 329"/>
              <a:gd name="T87" fmla="*/ 240 h 338"/>
              <a:gd name="T88" fmla="*/ 2 w 329"/>
              <a:gd name="T89" fmla="*/ 195 h 338"/>
              <a:gd name="T90" fmla="*/ 2 w 329"/>
              <a:gd name="T91" fmla="*/ 124 h 338"/>
              <a:gd name="T92" fmla="*/ 2 w 329"/>
              <a:gd name="T93" fmla="*/ 86 h 338"/>
              <a:gd name="T94" fmla="*/ 2 w 329"/>
              <a:gd name="T95" fmla="*/ 40 h 338"/>
              <a:gd name="T96" fmla="*/ 2 w 329"/>
              <a:gd name="T97" fmla="*/ 27 h 338"/>
              <a:gd name="T98" fmla="*/ 3 w 329"/>
              <a:gd name="T99" fmla="*/ 16 h 338"/>
              <a:gd name="T100" fmla="*/ 3 w 329"/>
              <a:gd name="T101" fmla="*/ 12 h 338"/>
              <a:gd name="T102" fmla="*/ 6 w 329"/>
              <a:gd name="T103" fmla="*/ 8 h 338"/>
              <a:gd name="T104" fmla="*/ 9 w 329"/>
              <a:gd name="T105" fmla="*/ 5 h 338"/>
              <a:gd name="T106" fmla="*/ 14 w 329"/>
              <a:gd name="T107" fmla="*/ 3 h 338"/>
              <a:gd name="T108" fmla="*/ 15 w 329"/>
              <a:gd name="T109" fmla="*/ 2 h 338"/>
              <a:gd name="T110" fmla="*/ 22 w 329"/>
              <a:gd name="T111" fmla="*/ 0 h 338"/>
              <a:gd name="T112" fmla="*/ 38 w 329"/>
              <a:gd name="T113" fmla="*/ 0 h 338"/>
              <a:gd name="T114" fmla="*/ 107 w 329"/>
              <a:gd name="T115" fmla="*/ 2 h 338"/>
              <a:gd name="T116" fmla="*/ 225 w 329"/>
              <a:gd name="T117" fmla="*/ 2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9" h="338">
                <a:moveTo>
                  <a:pt x="261" y="2"/>
                </a:moveTo>
                <a:lnTo>
                  <a:pt x="259" y="80"/>
                </a:lnTo>
                <a:lnTo>
                  <a:pt x="259" y="91"/>
                </a:lnTo>
                <a:lnTo>
                  <a:pt x="259" y="101"/>
                </a:lnTo>
                <a:lnTo>
                  <a:pt x="261" y="107"/>
                </a:lnTo>
                <a:lnTo>
                  <a:pt x="261" y="111"/>
                </a:lnTo>
                <a:lnTo>
                  <a:pt x="261" y="115"/>
                </a:lnTo>
                <a:lnTo>
                  <a:pt x="261" y="118"/>
                </a:lnTo>
                <a:lnTo>
                  <a:pt x="262" y="121"/>
                </a:lnTo>
                <a:lnTo>
                  <a:pt x="262" y="124"/>
                </a:lnTo>
                <a:lnTo>
                  <a:pt x="264" y="127"/>
                </a:lnTo>
                <a:lnTo>
                  <a:pt x="264" y="128"/>
                </a:lnTo>
                <a:lnTo>
                  <a:pt x="265" y="130"/>
                </a:lnTo>
                <a:lnTo>
                  <a:pt x="267" y="131"/>
                </a:lnTo>
                <a:lnTo>
                  <a:pt x="268" y="131"/>
                </a:lnTo>
                <a:lnTo>
                  <a:pt x="270" y="133"/>
                </a:lnTo>
                <a:lnTo>
                  <a:pt x="273" y="133"/>
                </a:lnTo>
                <a:lnTo>
                  <a:pt x="275" y="134"/>
                </a:lnTo>
                <a:lnTo>
                  <a:pt x="278" y="134"/>
                </a:lnTo>
                <a:lnTo>
                  <a:pt x="284" y="136"/>
                </a:lnTo>
                <a:lnTo>
                  <a:pt x="290" y="136"/>
                </a:lnTo>
                <a:lnTo>
                  <a:pt x="302" y="136"/>
                </a:lnTo>
                <a:lnTo>
                  <a:pt x="307" y="136"/>
                </a:lnTo>
                <a:lnTo>
                  <a:pt x="312" y="136"/>
                </a:lnTo>
                <a:lnTo>
                  <a:pt x="315" y="136"/>
                </a:lnTo>
                <a:lnTo>
                  <a:pt x="316" y="137"/>
                </a:lnTo>
                <a:lnTo>
                  <a:pt x="318" y="137"/>
                </a:lnTo>
                <a:lnTo>
                  <a:pt x="321" y="139"/>
                </a:lnTo>
                <a:lnTo>
                  <a:pt x="322" y="140"/>
                </a:lnTo>
                <a:lnTo>
                  <a:pt x="323" y="142"/>
                </a:lnTo>
                <a:lnTo>
                  <a:pt x="323" y="143"/>
                </a:lnTo>
                <a:lnTo>
                  <a:pt x="325" y="146"/>
                </a:lnTo>
                <a:lnTo>
                  <a:pt x="325" y="147"/>
                </a:lnTo>
                <a:lnTo>
                  <a:pt x="326" y="150"/>
                </a:lnTo>
                <a:lnTo>
                  <a:pt x="326" y="153"/>
                </a:lnTo>
                <a:lnTo>
                  <a:pt x="328" y="156"/>
                </a:lnTo>
                <a:lnTo>
                  <a:pt x="328" y="160"/>
                </a:lnTo>
                <a:lnTo>
                  <a:pt x="328" y="166"/>
                </a:lnTo>
                <a:lnTo>
                  <a:pt x="328" y="175"/>
                </a:lnTo>
                <a:lnTo>
                  <a:pt x="329" y="288"/>
                </a:lnTo>
                <a:lnTo>
                  <a:pt x="329" y="303"/>
                </a:lnTo>
                <a:lnTo>
                  <a:pt x="329" y="309"/>
                </a:lnTo>
                <a:lnTo>
                  <a:pt x="329" y="313"/>
                </a:lnTo>
                <a:lnTo>
                  <a:pt x="329" y="319"/>
                </a:lnTo>
                <a:lnTo>
                  <a:pt x="328" y="323"/>
                </a:lnTo>
                <a:lnTo>
                  <a:pt x="328" y="326"/>
                </a:lnTo>
                <a:lnTo>
                  <a:pt x="328" y="328"/>
                </a:lnTo>
                <a:lnTo>
                  <a:pt x="326" y="329"/>
                </a:lnTo>
                <a:lnTo>
                  <a:pt x="326" y="331"/>
                </a:lnTo>
                <a:lnTo>
                  <a:pt x="325" y="332"/>
                </a:lnTo>
                <a:lnTo>
                  <a:pt x="323" y="334"/>
                </a:lnTo>
                <a:lnTo>
                  <a:pt x="321" y="335"/>
                </a:lnTo>
                <a:lnTo>
                  <a:pt x="318" y="336"/>
                </a:lnTo>
                <a:lnTo>
                  <a:pt x="315" y="336"/>
                </a:lnTo>
                <a:lnTo>
                  <a:pt x="312" y="338"/>
                </a:lnTo>
                <a:lnTo>
                  <a:pt x="306" y="338"/>
                </a:lnTo>
                <a:lnTo>
                  <a:pt x="300" y="338"/>
                </a:lnTo>
                <a:lnTo>
                  <a:pt x="294" y="338"/>
                </a:lnTo>
                <a:lnTo>
                  <a:pt x="270" y="338"/>
                </a:lnTo>
                <a:lnTo>
                  <a:pt x="258" y="336"/>
                </a:lnTo>
                <a:lnTo>
                  <a:pt x="227" y="336"/>
                </a:lnTo>
                <a:lnTo>
                  <a:pt x="209" y="336"/>
                </a:lnTo>
                <a:lnTo>
                  <a:pt x="168" y="336"/>
                </a:lnTo>
                <a:lnTo>
                  <a:pt x="105" y="336"/>
                </a:lnTo>
                <a:lnTo>
                  <a:pt x="85" y="336"/>
                </a:lnTo>
                <a:lnTo>
                  <a:pt x="57" y="338"/>
                </a:lnTo>
                <a:lnTo>
                  <a:pt x="37" y="338"/>
                </a:lnTo>
                <a:lnTo>
                  <a:pt x="30" y="338"/>
                </a:lnTo>
                <a:lnTo>
                  <a:pt x="24" y="338"/>
                </a:lnTo>
                <a:lnTo>
                  <a:pt x="19" y="338"/>
                </a:lnTo>
                <a:lnTo>
                  <a:pt x="16" y="338"/>
                </a:lnTo>
                <a:lnTo>
                  <a:pt x="15" y="336"/>
                </a:lnTo>
                <a:lnTo>
                  <a:pt x="12" y="336"/>
                </a:lnTo>
                <a:lnTo>
                  <a:pt x="9" y="335"/>
                </a:lnTo>
                <a:lnTo>
                  <a:pt x="6" y="334"/>
                </a:lnTo>
                <a:lnTo>
                  <a:pt x="5" y="332"/>
                </a:lnTo>
                <a:lnTo>
                  <a:pt x="5" y="331"/>
                </a:lnTo>
                <a:lnTo>
                  <a:pt x="3" y="331"/>
                </a:lnTo>
                <a:lnTo>
                  <a:pt x="3" y="329"/>
                </a:lnTo>
                <a:lnTo>
                  <a:pt x="2" y="328"/>
                </a:lnTo>
                <a:lnTo>
                  <a:pt x="2" y="326"/>
                </a:lnTo>
                <a:lnTo>
                  <a:pt x="0" y="322"/>
                </a:lnTo>
                <a:lnTo>
                  <a:pt x="0" y="320"/>
                </a:lnTo>
                <a:lnTo>
                  <a:pt x="0" y="315"/>
                </a:lnTo>
                <a:lnTo>
                  <a:pt x="0" y="310"/>
                </a:lnTo>
                <a:lnTo>
                  <a:pt x="0" y="304"/>
                </a:lnTo>
                <a:lnTo>
                  <a:pt x="0" y="291"/>
                </a:lnTo>
                <a:lnTo>
                  <a:pt x="0" y="240"/>
                </a:lnTo>
                <a:lnTo>
                  <a:pt x="2" y="222"/>
                </a:lnTo>
                <a:lnTo>
                  <a:pt x="2" y="195"/>
                </a:lnTo>
                <a:lnTo>
                  <a:pt x="2" y="175"/>
                </a:lnTo>
                <a:lnTo>
                  <a:pt x="2" y="124"/>
                </a:lnTo>
                <a:lnTo>
                  <a:pt x="2" y="108"/>
                </a:lnTo>
                <a:lnTo>
                  <a:pt x="2" y="86"/>
                </a:lnTo>
                <a:lnTo>
                  <a:pt x="2" y="51"/>
                </a:lnTo>
                <a:lnTo>
                  <a:pt x="2" y="40"/>
                </a:lnTo>
                <a:lnTo>
                  <a:pt x="2" y="32"/>
                </a:lnTo>
                <a:lnTo>
                  <a:pt x="2" y="27"/>
                </a:lnTo>
                <a:lnTo>
                  <a:pt x="2" y="21"/>
                </a:lnTo>
                <a:lnTo>
                  <a:pt x="3" y="16"/>
                </a:lnTo>
                <a:lnTo>
                  <a:pt x="3" y="15"/>
                </a:lnTo>
                <a:lnTo>
                  <a:pt x="3" y="12"/>
                </a:lnTo>
                <a:lnTo>
                  <a:pt x="5" y="11"/>
                </a:lnTo>
                <a:lnTo>
                  <a:pt x="6" y="8"/>
                </a:lnTo>
                <a:lnTo>
                  <a:pt x="8" y="6"/>
                </a:lnTo>
                <a:lnTo>
                  <a:pt x="9" y="5"/>
                </a:lnTo>
                <a:lnTo>
                  <a:pt x="11" y="3"/>
                </a:lnTo>
                <a:lnTo>
                  <a:pt x="14" y="3"/>
                </a:lnTo>
                <a:lnTo>
                  <a:pt x="15" y="2"/>
                </a:lnTo>
                <a:lnTo>
                  <a:pt x="15" y="2"/>
                </a:lnTo>
                <a:lnTo>
                  <a:pt x="19" y="2"/>
                </a:lnTo>
                <a:lnTo>
                  <a:pt x="22" y="0"/>
                </a:lnTo>
                <a:lnTo>
                  <a:pt x="28" y="0"/>
                </a:lnTo>
                <a:lnTo>
                  <a:pt x="38" y="0"/>
                </a:lnTo>
                <a:lnTo>
                  <a:pt x="76" y="2"/>
                </a:lnTo>
                <a:lnTo>
                  <a:pt x="107" y="2"/>
                </a:lnTo>
                <a:lnTo>
                  <a:pt x="149" y="2"/>
                </a:lnTo>
                <a:lnTo>
                  <a:pt x="225" y="2"/>
                </a:lnTo>
                <a:lnTo>
                  <a:pt x="261" y="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Wood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6324600" y="4191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178618" y="404189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Wisconsin Rapids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160182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Freeform 69"/>
          <p:cNvSpPr>
            <a:spLocks noEditPoints="1"/>
          </p:cNvSpPr>
          <p:nvPr/>
        </p:nvSpPr>
        <p:spPr bwMode="auto">
          <a:xfrm>
            <a:off x="2661051" y="1282700"/>
            <a:ext cx="3469471" cy="4267200"/>
          </a:xfrm>
          <a:custGeom>
            <a:avLst/>
            <a:gdLst>
              <a:gd name="T0" fmla="*/ 150 w 274"/>
              <a:gd name="T1" fmla="*/ 68 h 337"/>
              <a:gd name="T2" fmla="*/ 144 w 274"/>
              <a:gd name="T3" fmla="*/ 56 h 337"/>
              <a:gd name="T4" fmla="*/ 143 w 274"/>
              <a:gd name="T5" fmla="*/ 55 h 337"/>
              <a:gd name="T6" fmla="*/ 136 w 274"/>
              <a:gd name="T7" fmla="*/ 48 h 337"/>
              <a:gd name="T8" fmla="*/ 141 w 274"/>
              <a:gd name="T9" fmla="*/ 53 h 337"/>
              <a:gd name="T10" fmla="*/ 134 w 274"/>
              <a:gd name="T11" fmla="*/ 24 h 337"/>
              <a:gd name="T12" fmla="*/ 149 w 274"/>
              <a:gd name="T13" fmla="*/ 19 h 337"/>
              <a:gd name="T14" fmla="*/ 144 w 274"/>
              <a:gd name="T15" fmla="*/ 4 h 337"/>
              <a:gd name="T16" fmla="*/ 147 w 274"/>
              <a:gd name="T17" fmla="*/ 16 h 337"/>
              <a:gd name="T18" fmla="*/ 141 w 274"/>
              <a:gd name="T19" fmla="*/ 3 h 337"/>
              <a:gd name="T20" fmla="*/ 144 w 274"/>
              <a:gd name="T21" fmla="*/ 3 h 337"/>
              <a:gd name="T22" fmla="*/ 13 w 274"/>
              <a:gd name="T23" fmla="*/ 4 h 337"/>
              <a:gd name="T24" fmla="*/ 34 w 274"/>
              <a:gd name="T25" fmla="*/ 4 h 337"/>
              <a:gd name="T26" fmla="*/ 108 w 274"/>
              <a:gd name="T27" fmla="*/ 0 h 337"/>
              <a:gd name="T28" fmla="*/ 131 w 274"/>
              <a:gd name="T29" fmla="*/ 0 h 337"/>
              <a:gd name="T30" fmla="*/ 136 w 274"/>
              <a:gd name="T31" fmla="*/ 5 h 337"/>
              <a:gd name="T32" fmla="*/ 136 w 274"/>
              <a:gd name="T33" fmla="*/ 16 h 337"/>
              <a:gd name="T34" fmla="*/ 133 w 274"/>
              <a:gd name="T35" fmla="*/ 29 h 337"/>
              <a:gd name="T36" fmla="*/ 133 w 274"/>
              <a:gd name="T37" fmla="*/ 46 h 337"/>
              <a:gd name="T38" fmla="*/ 128 w 274"/>
              <a:gd name="T39" fmla="*/ 64 h 337"/>
              <a:gd name="T40" fmla="*/ 123 w 274"/>
              <a:gd name="T41" fmla="*/ 75 h 337"/>
              <a:gd name="T42" fmla="*/ 115 w 274"/>
              <a:gd name="T43" fmla="*/ 87 h 337"/>
              <a:gd name="T44" fmla="*/ 120 w 274"/>
              <a:gd name="T45" fmla="*/ 93 h 337"/>
              <a:gd name="T46" fmla="*/ 137 w 274"/>
              <a:gd name="T47" fmla="*/ 106 h 337"/>
              <a:gd name="T48" fmla="*/ 152 w 274"/>
              <a:gd name="T49" fmla="*/ 110 h 337"/>
              <a:gd name="T50" fmla="*/ 166 w 274"/>
              <a:gd name="T51" fmla="*/ 110 h 337"/>
              <a:gd name="T52" fmla="*/ 175 w 274"/>
              <a:gd name="T53" fmla="*/ 106 h 337"/>
              <a:gd name="T54" fmla="*/ 185 w 274"/>
              <a:gd name="T55" fmla="*/ 94 h 337"/>
              <a:gd name="T56" fmla="*/ 191 w 274"/>
              <a:gd name="T57" fmla="*/ 80 h 337"/>
              <a:gd name="T58" fmla="*/ 195 w 274"/>
              <a:gd name="T59" fmla="*/ 68 h 337"/>
              <a:gd name="T60" fmla="*/ 211 w 274"/>
              <a:gd name="T61" fmla="*/ 49 h 337"/>
              <a:gd name="T62" fmla="*/ 227 w 274"/>
              <a:gd name="T63" fmla="*/ 39 h 337"/>
              <a:gd name="T64" fmla="*/ 251 w 274"/>
              <a:gd name="T65" fmla="*/ 26 h 337"/>
              <a:gd name="T66" fmla="*/ 262 w 274"/>
              <a:gd name="T67" fmla="*/ 26 h 337"/>
              <a:gd name="T68" fmla="*/ 267 w 274"/>
              <a:gd name="T69" fmla="*/ 30 h 337"/>
              <a:gd name="T70" fmla="*/ 270 w 274"/>
              <a:gd name="T71" fmla="*/ 49 h 337"/>
              <a:gd name="T72" fmla="*/ 271 w 274"/>
              <a:gd name="T73" fmla="*/ 174 h 337"/>
              <a:gd name="T74" fmla="*/ 272 w 274"/>
              <a:gd name="T75" fmla="*/ 248 h 337"/>
              <a:gd name="T76" fmla="*/ 270 w 274"/>
              <a:gd name="T77" fmla="*/ 260 h 337"/>
              <a:gd name="T78" fmla="*/ 261 w 274"/>
              <a:gd name="T79" fmla="*/ 264 h 337"/>
              <a:gd name="T80" fmla="*/ 232 w 274"/>
              <a:gd name="T81" fmla="*/ 266 h 337"/>
              <a:gd name="T82" fmla="*/ 214 w 274"/>
              <a:gd name="T83" fmla="*/ 269 h 337"/>
              <a:gd name="T84" fmla="*/ 208 w 274"/>
              <a:gd name="T85" fmla="*/ 275 h 337"/>
              <a:gd name="T86" fmla="*/ 205 w 274"/>
              <a:gd name="T87" fmla="*/ 286 h 337"/>
              <a:gd name="T88" fmla="*/ 205 w 274"/>
              <a:gd name="T89" fmla="*/ 317 h 337"/>
              <a:gd name="T90" fmla="*/ 204 w 274"/>
              <a:gd name="T91" fmla="*/ 327 h 337"/>
              <a:gd name="T92" fmla="*/ 198 w 274"/>
              <a:gd name="T93" fmla="*/ 333 h 337"/>
              <a:gd name="T94" fmla="*/ 184 w 274"/>
              <a:gd name="T95" fmla="*/ 334 h 337"/>
              <a:gd name="T96" fmla="*/ 102 w 274"/>
              <a:gd name="T97" fmla="*/ 336 h 337"/>
              <a:gd name="T98" fmla="*/ 56 w 274"/>
              <a:gd name="T99" fmla="*/ 337 h 337"/>
              <a:gd name="T100" fmla="*/ 45 w 274"/>
              <a:gd name="T101" fmla="*/ 334 h 337"/>
              <a:gd name="T102" fmla="*/ 40 w 274"/>
              <a:gd name="T103" fmla="*/ 327 h 337"/>
              <a:gd name="T104" fmla="*/ 38 w 274"/>
              <a:gd name="T105" fmla="*/ 308 h 337"/>
              <a:gd name="T106" fmla="*/ 35 w 274"/>
              <a:gd name="T107" fmla="*/ 193 h 337"/>
              <a:gd name="T108" fmla="*/ 34 w 274"/>
              <a:gd name="T109" fmla="*/ 91 h 337"/>
              <a:gd name="T110" fmla="*/ 31 w 274"/>
              <a:gd name="T111" fmla="*/ 80 h 337"/>
              <a:gd name="T112" fmla="*/ 24 w 274"/>
              <a:gd name="T113" fmla="*/ 74 h 337"/>
              <a:gd name="T114" fmla="*/ 11 w 274"/>
              <a:gd name="T115" fmla="*/ 68 h 337"/>
              <a:gd name="T116" fmla="*/ 5 w 274"/>
              <a:gd name="T117" fmla="*/ 61 h 337"/>
              <a:gd name="T118" fmla="*/ 2 w 274"/>
              <a:gd name="T119" fmla="*/ 21 h 337"/>
              <a:gd name="T120" fmla="*/ 0 w 274"/>
              <a:gd name="T121" fmla="*/ 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4" h="337">
                <a:moveTo>
                  <a:pt x="149" y="59"/>
                </a:moveTo>
                <a:lnTo>
                  <a:pt x="149" y="61"/>
                </a:lnTo>
                <a:lnTo>
                  <a:pt x="149" y="64"/>
                </a:lnTo>
                <a:lnTo>
                  <a:pt x="150" y="67"/>
                </a:lnTo>
                <a:lnTo>
                  <a:pt x="150" y="68"/>
                </a:lnTo>
                <a:lnTo>
                  <a:pt x="149" y="68"/>
                </a:lnTo>
                <a:lnTo>
                  <a:pt x="147" y="65"/>
                </a:lnTo>
                <a:lnTo>
                  <a:pt x="146" y="61"/>
                </a:lnTo>
                <a:lnTo>
                  <a:pt x="144" y="56"/>
                </a:lnTo>
                <a:lnTo>
                  <a:pt x="144" y="56"/>
                </a:lnTo>
                <a:lnTo>
                  <a:pt x="146" y="56"/>
                </a:lnTo>
                <a:lnTo>
                  <a:pt x="147" y="58"/>
                </a:lnTo>
                <a:lnTo>
                  <a:pt x="147" y="59"/>
                </a:lnTo>
                <a:lnTo>
                  <a:pt x="149" y="59"/>
                </a:lnTo>
                <a:close/>
                <a:moveTo>
                  <a:pt x="143" y="55"/>
                </a:moveTo>
                <a:lnTo>
                  <a:pt x="141" y="55"/>
                </a:lnTo>
                <a:lnTo>
                  <a:pt x="140" y="55"/>
                </a:lnTo>
                <a:lnTo>
                  <a:pt x="139" y="53"/>
                </a:lnTo>
                <a:lnTo>
                  <a:pt x="137" y="51"/>
                </a:lnTo>
                <a:lnTo>
                  <a:pt x="136" y="48"/>
                </a:lnTo>
                <a:lnTo>
                  <a:pt x="136" y="46"/>
                </a:lnTo>
                <a:lnTo>
                  <a:pt x="136" y="46"/>
                </a:lnTo>
                <a:lnTo>
                  <a:pt x="137" y="49"/>
                </a:lnTo>
                <a:lnTo>
                  <a:pt x="140" y="52"/>
                </a:lnTo>
                <a:lnTo>
                  <a:pt x="141" y="53"/>
                </a:lnTo>
                <a:lnTo>
                  <a:pt x="143" y="55"/>
                </a:lnTo>
                <a:close/>
                <a:moveTo>
                  <a:pt x="134" y="29"/>
                </a:moveTo>
                <a:lnTo>
                  <a:pt x="134" y="27"/>
                </a:lnTo>
                <a:lnTo>
                  <a:pt x="134" y="26"/>
                </a:lnTo>
                <a:lnTo>
                  <a:pt x="134" y="24"/>
                </a:lnTo>
                <a:lnTo>
                  <a:pt x="136" y="26"/>
                </a:lnTo>
                <a:lnTo>
                  <a:pt x="136" y="27"/>
                </a:lnTo>
                <a:lnTo>
                  <a:pt x="134" y="29"/>
                </a:lnTo>
                <a:close/>
                <a:moveTo>
                  <a:pt x="150" y="19"/>
                </a:moveTo>
                <a:lnTo>
                  <a:pt x="149" y="19"/>
                </a:lnTo>
                <a:lnTo>
                  <a:pt x="149" y="17"/>
                </a:lnTo>
                <a:lnTo>
                  <a:pt x="150" y="19"/>
                </a:lnTo>
                <a:close/>
                <a:moveTo>
                  <a:pt x="144" y="3"/>
                </a:moveTo>
                <a:lnTo>
                  <a:pt x="143" y="3"/>
                </a:lnTo>
                <a:lnTo>
                  <a:pt x="144" y="4"/>
                </a:lnTo>
                <a:lnTo>
                  <a:pt x="147" y="11"/>
                </a:lnTo>
                <a:lnTo>
                  <a:pt x="147" y="13"/>
                </a:lnTo>
                <a:lnTo>
                  <a:pt x="149" y="14"/>
                </a:lnTo>
                <a:lnTo>
                  <a:pt x="149" y="16"/>
                </a:lnTo>
                <a:lnTo>
                  <a:pt x="147" y="16"/>
                </a:lnTo>
                <a:lnTo>
                  <a:pt x="146" y="13"/>
                </a:lnTo>
                <a:lnTo>
                  <a:pt x="144" y="10"/>
                </a:lnTo>
                <a:lnTo>
                  <a:pt x="143" y="7"/>
                </a:lnTo>
                <a:lnTo>
                  <a:pt x="141" y="5"/>
                </a:lnTo>
                <a:lnTo>
                  <a:pt x="141" y="3"/>
                </a:lnTo>
                <a:lnTo>
                  <a:pt x="141" y="1"/>
                </a:lnTo>
                <a:lnTo>
                  <a:pt x="141" y="0"/>
                </a:lnTo>
                <a:lnTo>
                  <a:pt x="143" y="0"/>
                </a:lnTo>
                <a:lnTo>
                  <a:pt x="143" y="1"/>
                </a:lnTo>
                <a:lnTo>
                  <a:pt x="144" y="3"/>
                </a:lnTo>
                <a:lnTo>
                  <a:pt x="144" y="3"/>
                </a:lnTo>
                <a:close/>
                <a:moveTo>
                  <a:pt x="2" y="1"/>
                </a:moveTo>
                <a:lnTo>
                  <a:pt x="6" y="3"/>
                </a:lnTo>
                <a:lnTo>
                  <a:pt x="8" y="3"/>
                </a:lnTo>
                <a:lnTo>
                  <a:pt x="13" y="4"/>
                </a:lnTo>
                <a:lnTo>
                  <a:pt x="18" y="4"/>
                </a:lnTo>
                <a:lnTo>
                  <a:pt x="21" y="4"/>
                </a:lnTo>
                <a:lnTo>
                  <a:pt x="24" y="4"/>
                </a:lnTo>
                <a:lnTo>
                  <a:pt x="28" y="4"/>
                </a:lnTo>
                <a:lnTo>
                  <a:pt x="34" y="4"/>
                </a:lnTo>
                <a:lnTo>
                  <a:pt x="37" y="4"/>
                </a:lnTo>
                <a:lnTo>
                  <a:pt x="60" y="3"/>
                </a:lnTo>
                <a:lnTo>
                  <a:pt x="69" y="1"/>
                </a:lnTo>
                <a:lnTo>
                  <a:pt x="92" y="0"/>
                </a:lnTo>
                <a:lnTo>
                  <a:pt x="108" y="0"/>
                </a:lnTo>
                <a:lnTo>
                  <a:pt x="118" y="0"/>
                </a:lnTo>
                <a:lnTo>
                  <a:pt x="123" y="0"/>
                </a:lnTo>
                <a:lnTo>
                  <a:pt x="125" y="0"/>
                </a:lnTo>
                <a:lnTo>
                  <a:pt x="128" y="0"/>
                </a:lnTo>
                <a:lnTo>
                  <a:pt x="131" y="0"/>
                </a:lnTo>
                <a:lnTo>
                  <a:pt x="133" y="1"/>
                </a:lnTo>
                <a:lnTo>
                  <a:pt x="134" y="3"/>
                </a:lnTo>
                <a:lnTo>
                  <a:pt x="136" y="3"/>
                </a:lnTo>
                <a:lnTo>
                  <a:pt x="136" y="4"/>
                </a:lnTo>
                <a:lnTo>
                  <a:pt x="136" y="5"/>
                </a:lnTo>
                <a:lnTo>
                  <a:pt x="136" y="7"/>
                </a:lnTo>
                <a:lnTo>
                  <a:pt x="136" y="8"/>
                </a:lnTo>
                <a:lnTo>
                  <a:pt x="136" y="10"/>
                </a:lnTo>
                <a:lnTo>
                  <a:pt x="136" y="11"/>
                </a:lnTo>
                <a:lnTo>
                  <a:pt x="136" y="16"/>
                </a:lnTo>
                <a:lnTo>
                  <a:pt x="136" y="20"/>
                </a:lnTo>
                <a:lnTo>
                  <a:pt x="136" y="21"/>
                </a:lnTo>
                <a:lnTo>
                  <a:pt x="134" y="26"/>
                </a:lnTo>
                <a:lnTo>
                  <a:pt x="133" y="27"/>
                </a:lnTo>
                <a:lnTo>
                  <a:pt x="133" y="29"/>
                </a:lnTo>
                <a:lnTo>
                  <a:pt x="133" y="32"/>
                </a:lnTo>
                <a:lnTo>
                  <a:pt x="133" y="37"/>
                </a:lnTo>
                <a:lnTo>
                  <a:pt x="133" y="40"/>
                </a:lnTo>
                <a:lnTo>
                  <a:pt x="133" y="42"/>
                </a:lnTo>
                <a:lnTo>
                  <a:pt x="133" y="46"/>
                </a:lnTo>
                <a:lnTo>
                  <a:pt x="131" y="55"/>
                </a:lnTo>
                <a:lnTo>
                  <a:pt x="130" y="56"/>
                </a:lnTo>
                <a:lnTo>
                  <a:pt x="130" y="59"/>
                </a:lnTo>
                <a:lnTo>
                  <a:pt x="130" y="61"/>
                </a:lnTo>
                <a:lnTo>
                  <a:pt x="128" y="64"/>
                </a:lnTo>
                <a:lnTo>
                  <a:pt x="128" y="65"/>
                </a:lnTo>
                <a:lnTo>
                  <a:pt x="127" y="68"/>
                </a:lnTo>
                <a:lnTo>
                  <a:pt x="125" y="72"/>
                </a:lnTo>
                <a:lnTo>
                  <a:pt x="124" y="74"/>
                </a:lnTo>
                <a:lnTo>
                  <a:pt x="123" y="75"/>
                </a:lnTo>
                <a:lnTo>
                  <a:pt x="118" y="80"/>
                </a:lnTo>
                <a:lnTo>
                  <a:pt x="117" y="83"/>
                </a:lnTo>
                <a:lnTo>
                  <a:pt x="115" y="84"/>
                </a:lnTo>
                <a:lnTo>
                  <a:pt x="115" y="85"/>
                </a:lnTo>
                <a:lnTo>
                  <a:pt x="115" y="87"/>
                </a:lnTo>
                <a:lnTo>
                  <a:pt x="115" y="88"/>
                </a:lnTo>
                <a:lnTo>
                  <a:pt x="115" y="90"/>
                </a:lnTo>
                <a:lnTo>
                  <a:pt x="115" y="91"/>
                </a:lnTo>
                <a:lnTo>
                  <a:pt x="117" y="91"/>
                </a:lnTo>
                <a:lnTo>
                  <a:pt x="120" y="93"/>
                </a:lnTo>
                <a:lnTo>
                  <a:pt x="121" y="93"/>
                </a:lnTo>
                <a:lnTo>
                  <a:pt x="131" y="100"/>
                </a:lnTo>
                <a:lnTo>
                  <a:pt x="134" y="103"/>
                </a:lnTo>
                <a:lnTo>
                  <a:pt x="136" y="104"/>
                </a:lnTo>
                <a:lnTo>
                  <a:pt x="137" y="106"/>
                </a:lnTo>
                <a:lnTo>
                  <a:pt x="140" y="106"/>
                </a:lnTo>
                <a:lnTo>
                  <a:pt x="144" y="109"/>
                </a:lnTo>
                <a:lnTo>
                  <a:pt x="147" y="109"/>
                </a:lnTo>
                <a:lnTo>
                  <a:pt x="149" y="110"/>
                </a:lnTo>
                <a:lnTo>
                  <a:pt x="152" y="110"/>
                </a:lnTo>
                <a:lnTo>
                  <a:pt x="156" y="112"/>
                </a:lnTo>
                <a:lnTo>
                  <a:pt x="159" y="112"/>
                </a:lnTo>
                <a:lnTo>
                  <a:pt x="160" y="112"/>
                </a:lnTo>
                <a:lnTo>
                  <a:pt x="163" y="112"/>
                </a:lnTo>
                <a:lnTo>
                  <a:pt x="166" y="110"/>
                </a:lnTo>
                <a:lnTo>
                  <a:pt x="169" y="110"/>
                </a:lnTo>
                <a:lnTo>
                  <a:pt x="171" y="110"/>
                </a:lnTo>
                <a:lnTo>
                  <a:pt x="171" y="109"/>
                </a:lnTo>
                <a:lnTo>
                  <a:pt x="172" y="107"/>
                </a:lnTo>
                <a:lnTo>
                  <a:pt x="175" y="106"/>
                </a:lnTo>
                <a:lnTo>
                  <a:pt x="176" y="104"/>
                </a:lnTo>
                <a:lnTo>
                  <a:pt x="179" y="101"/>
                </a:lnTo>
                <a:lnTo>
                  <a:pt x="181" y="100"/>
                </a:lnTo>
                <a:lnTo>
                  <a:pt x="184" y="97"/>
                </a:lnTo>
                <a:lnTo>
                  <a:pt x="185" y="94"/>
                </a:lnTo>
                <a:lnTo>
                  <a:pt x="187" y="91"/>
                </a:lnTo>
                <a:lnTo>
                  <a:pt x="188" y="88"/>
                </a:lnTo>
                <a:lnTo>
                  <a:pt x="189" y="85"/>
                </a:lnTo>
                <a:lnTo>
                  <a:pt x="191" y="83"/>
                </a:lnTo>
                <a:lnTo>
                  <a:pt x="191" y="80"/>
                </a:lnTo>
                <a:lnTo>
                  <a:pt x="191" y="75"/>
                </a:lnTo>
                <a:lnTo>
                  <a:pt x="192" y="74"/>
                </a:lnTo>
                <a:lnTo>
                  <a:pt x="192" y="72"/>
                </a:lnTo>
                <a:lnTo>
                  <a:pt x="194" y="71"/>
                </a:lnTo>
                <a:lnTo>
                  <a:pt x="195" y="68"/>
                </a:lnTo>
                <a:lnTo>
                  <a:pt x="198" y="65"/>
                </a:lnTo>
                <a:lnTo>
                  <a:pt x="203" y="59"/>
                </a:lnTo>
                <a:lnTo>
                  <a:pt x="205" y="56"/>
                </a:lnTo>
                <a:lnTo>
                  <a:pt x="207" y="53"/>
                </a:lnTo>
                <a:lnTo>
                  <a:pt x="211" y="49"/>
                </a:lnTo>
                <a:lnTo>
                  <a:pt x="214" y="48"/>
                </a:lnTo>
                <a:lnTo>
                  <a:pt x="216" y="46"/>
                </a:lnTo>
                <a:lnTo>
                  <a:pt x="217" y="45"/>
                </a:lnTo>
                <a:lnTo>
                  <a:pt x="220" y="43"/>
                </a:lnTo>
                <a:lnTo>
                  <a:pt x="227" y="39"/>
                </a:lnTo>
                <a:lnTo>
                  <a:pt x="239" y="32"/>
                </a:lnTo>
                <a:lnTo>
                  <a:pt x="242" y="29"/>
                </a:lnTo>
                <a:lnTo>
                  <a:pt x="245" y="27"/>
                </a:lnTo>
                <a:lnTo>
                  <a:pt x="248" y="27"/>
                </a:lnTo>
                <a:lnTo>
                  <a:pt x="251" y="26"/>
                </a:lnTo>
                <a:lnTo>
                  <a:pt x="254" y="26"/>
                </a:lnTo>
                <a:lnTo>
                  <a:pt x="256" y="26"/>
                </a:lnTo>
                <a:lnTo>
                  <a:pt x="259" y="26"/>
                </a:lnTo>
                <a:lnTo>
                  <a:pt x="261" y="26"/>
                </a:lnTo>
                <a:lnTo>
                  <a:pt x="262" y="26"/>
                </a:lnTo>
                <a:lnTo>
                  <a:pt x="264" y="26"/>
                </a:lnTo>
                <a:lnTo>
                  <a:pt x="264" y="27"/>
                </a:lnTo>
                <a:lnTo>
                  <a:pt x="265" y="27"/>
                </a:lnTo>
                <a:lnTo>
                  <a:pt x="265" y="29"/>
                </a:lnTo>
                <a:lnTo>
                  <a:pt x="267" y="30"/>
                </a:lnTo>
                <a:lnTo>
                  <a:pt x="267" y="32"/>
                </a:lnTo>
                <a:lnTo>
                  <a:pt x="268" y="35"/>
                </a:lnTo>
                <a:lnTo>
                  <a:pt x="268" y="39"/>
                </a:lnTo>
                <a:lnTo>
                  <a:pt x="268" y="42"/>
                </a:lnTo>
                <a:lnTo>
                  <a:pt x="270" y="49"/>
                </a:lnTo>
                <a:lnTo>
                  <a:pt x="270" y="56"/>
                </a:lnTo>
                <a:lnTo>
                  <a:pt x="270" y="62"/>
                </a:lnTo>
                <a:lnTo>
                  <a:pt x="270" y="99"/>
                </a:lnTo>
                <a:lnTo>
                  <a:pt x="270" y="120"/>
                </a:lnTo>
                <a:lnTo>
                  <a:pt x="271" y="174"/>
                </a:lnTo>
                <a:lnTo>
                  <a:pt x="272" y="225"/>
                </a:lnTo>
                <a:lnTo>
                  <a:pt x="274" y="232"/>
                </a:lnTo>
                <a:lnTo>
                  <a:pt x="272" y="238"/>
                </a:lnTo>
                <a:lnTo>
                  <a:pt x="272" y="243"/>
                </a:lnTo>
                <a:lnTo>
                  <a:pt x="272" y="248"/>
                </a:lnTo>
                <a:lnTo>
                  <a:pt x="272" y="250"/>
                </a:lnTo>
                <a:lnTo>
                  <a:pt x="271" y="253"/>
                </a:lnTo>
                <a:lnTo>
                  <a:pt x="271" y="257"/>
                </a:lnTo>
                <a:lnTo>
                  <a:pt x="270" y="259"/>
                </a:lnTo>
                <a:lnTo>
                  <a:pt x="270" y="260"/>
                </a:lnTo>
                <a:lnTo>
                  <a:pt x="268" y="261"/>
                </a:lnTo>
                <a:lnTo>
                  <a:pt x="267" y="263"/>
                </a:lnTo>
                <a:lnTo>
                  <a:pt x="265" y="264"/>
                </a:lnTo>
                <a:lnTo>
                  <a:pt x="264" y="264"/>
                </a:lnTo>
                <a:lnTo>
                  <a:pt x="261" y="264"/>
                </a:lnTo>
                <a:lnTo>
                  <a:pt x="259" y="264"/>
                </a:lnTo>
                <a:lnTo>
                  <a:pt x="255" y="264"/>
                </a:lnTo>
                <a:lnTo>
                  <a:pt x="251" y="266"/>
                </a:lnTo>
                <a:lnTo>
                  <a:pt x="245" y="266"/>
                </a:lnTo>
                <a:lnTo>
                  <a:pt x="232" y="266"/>
                </a:lnTo>
                <a:lnTo>
                  <a:pt x="226" y="266"/>
                </a:lnTo>
                <a:lnTo>
                  <a:pt x="223" y="266"/>
                </a:lnTo>
                <a:lnTo>
                  <a:pt x="219" y="267"/>
                </a:lnTo>
                <a:lnTo>
                  <a:pt x="216" y="269"/>
                </a:lnTo>
                <a:lnTo>
                  <a:pt x="214" y="269"/>
                </a:lnTo>
                <a:lnTo>
                  <a:pt x="211" y="270"/>
                </a:lnTo>
                <a:lnTo>
                  <a:pt x="211" y="272"/>
                </a:lnTo>
                <a:lnTo>
                  <a:pt x="210" y="272"/>
                </a:lnTo>
                <a:lnTo>
                  <a:pt x="210" y="273"/>
                </a:lnTo>
                <a:lnTo>
                  <a:pt x="208" y="275"/>
                </a:lnTo>
                <a:lnTo>
                  <a:pt x="208" y="276"/>
                </a:lnTo>
                <a:lnTo>
                  <a:pt x="208" y="277"/>
                </a:lnTo>
                <a:lnTo>
                  <a:pt x="207" y="279"/>
                </a:lnTo>
                <a:lnTo>
                  <a:pt x="207" y="283"/>
                </a:lnTo>
                <a:lnTo>
                  <a:pt x="205" y="286"/>
                </a:lnTo>
                <a:lnTo>
                  <a:pt x="205" y="291"/>
                </a:lnTo>
                <a:lnTo>
                  <a:pt x="205" y="296"/>
                </a:lnTo>
                <a:lnTo>
                  <a:pt x="205" y="308"/>
                </a:lnTo>
                <a:lnTo>
                  <a:pt x="205" y="314"/>
                </a:lnTo>
                <a:lnTo>
                  <a:pt x="205" y="317"/>
                </a:lnTo>
                <a:lnTo>
                  <a:pt x="205" y="320"/>
                </a:lnTo>
                <a:lnTo>
                  <a:pt x="205" y="321"/>
                </a:lnTo>
                <a:lnTo>
                  <a:pt x="205" y="324"/>
                </a:lnTo>
                <a:lnTo>
                  <a:pt x="204" y="325"/>
                </a:lnTo>
                <a:lnTo>
                  <a:pt x="204" y="327"/>
                </a:lnTo>
                <a:lnTo>
                  <a:pt x="203" y="328"/>
                </a:lnTo>
                <a:lnTo>
                  <a:pt x="201" y="330"/>
                </a:lnTo>
                <a:lnTo>
                  <a:pt x="201" y="331"/>
                </a:lnTo>
                <a:lnTo>
                  <a:pt x="200" y="331"/>
                </a:lnTo>
                <a:lnTo>
                  <a:pt x="198" y="333"/>
                </a:lnTo>
                <a:lnTo>
                  <a:pt x="197" y="334"/>
                </a:lnTo>
                <a:lnTo>
                  <a:pt x="194" y="334"/>
                </a:lnTo>
                <a:lnTo>
                  <a:pt x="189" y="334"/>
                </a:lnTo>
                <a:lnTo>
                  <a:pt x="188" y="334"/>
                </a:lnTo>
                <a:lnTo>
                  <a:pt x="184" y="334"/>
                </a:lnTo>
                <a:lnTo>
                  <a:pt x="176" y="334"/>
                </a:lnTo>
                <a:lnTo>
                  <a:pt x="169" y="334"/>
                </a:lnTo>
                <a:lnTo>
                  <a:pt x="139" y="334"/>
                </a:lnTo>
                <a:lnTo>
                  <a:pt x="125" y="336"/>
                </a:lnTo>
                <a:lnTo>
                  <a:pt x="102" y="336"/>
                </a:lnTo>
                <a:lnTo>
                  <a:pt x="75" y="337"/>
                </a:lnTo>
                <a:lnTo>
                  <a:pt x="66" y="337"/>
                </a:lnTo>
                <a:lnTo>
                  <a:pt x="63" y="337"/>
                </a:lnTo>
                <a:lnTo>
                  <a:pt x="59" y="337"/>
                </a:lnTo>
                <a:lnTo>
                  <a:pt x="56" y="337"/>
                </a:lnTo>
                <a:lnTo>
                  <a:pt x="53" y="336"/>
                </a:lnTo>
                <a:lnTo>
                  <a:pt x="50" y="336"/>
                </a:lnTo>
                <a:lnTo>
                  <a:pt x="48" y="334"/>
                </a:lnTo>
                <a:lnTo>
                  <a:pt x="45" y="334"/>
                </a:lnTo>
                <a:lnTo>
                  <a:pt x="45" y="334"/>
                </a:lnTo>
                <a:lnTo>
                  <a:pt x="44" y="333"/>
                </a:lnTo>
                <a:lnTo>
                  <a:pt x="43" y="331"/>
                </a:lnTo>
                <a:lnTo>
                  <a:pt x="41" y="331"/>
                </a:lnTo>
                <a:lnTo>
                  <a:pt x="41" y="328"/>
                </a:lnTo>
                <a:lnTo>
                  <a:pt x="40" y="327"/>
                </a:lnTo>
                <a:lnTo>
                  <a:pt x="40" y="325"/>
                </a:lnTo>
                <a:lnTo>
                  <a:pt x="38" y="321"/>
                </a:lnTo>
                <a:lnTo>
                  <a:pt x="38" y="318"/>
                </a:lnTo>
                <a:lnTo>
                  <a:pt x="38" y="314"/>
                </a:lnTo>
                <a:lnTo>
                  <a:pt x="38" y="308"/>
                </a:lnTo>
                <a:lnTo>
                  <a:pt x="37" y="299"/>
                </a:lnTo>
                <a:lnTo>
                  <a:pt x="37" y="279"/>
                </a:lnTo>
                <a:lnTo>
                  <a:pt x="37" y="259"/>
                </a:lnTo>
                <a:lnTo>
                  <a:pt x="37" y="227"/>
                </a:lnTo>
                <a:lnTo>
                  <a:pt x="35" y="193"/>
                </a:lnTo>
                <a:lnTo>
                  <a:pt x="35" y="123"/>
                </a:lnTo>
                <a:lnTo>
                  <a:pt x="34" y="113"/>
                </a:lnTo>
                <a:lnTo>
                  <a:pt x="34" y="104"/>
                </a:lnTo>
                <a:lnTo>
                  <a:pt x="34" y="97"/>
                </a:lnTo>
                <a:lnTo>
                  <a:pt x="34" y="91"/>
                </a:lnTo>
                <a:lnTo>
                  <a:pt x="32" y="90"/>
                </a:lnTo>
                <a:lnTo>
                  <a:pt x="32" y="87"/>
                </a:lnTo>
                <a:lnTo>
                  <a:pt x="31" y="84"/>
                </a:lnTo>
                <a:lnTo>
                  <a:pt x="31" y="83"/>
                </a:lnTo>
                <a:lnTo>
                  <a:pt x="31" y="80"/>
                </a:lnTo>
                <a:lnTo>
                  <a:pt x="31" y="78"/>
                </a:lnTo>
                <a:lnTo>
                  <a:pt x="29" y="77"/>
                </a:lnTo>
                <a:lnTo>
                  <a:pt x="28" y="75"/>
                </a:lnTo>
                <a:lnTo>
                  <a:pt x="27" y="75"/>
                </a:lnTo>
                <a:lnTo>
                  <a:pt x="24" y="74"/>
                </a:lnTo>
                <a:lnTo>
                  <a:pt x="21" y="72"/>
                </a:lnTo>
                <a:lnTo>
                  <a:pt x="15" y="71"/>
                </a:lnTo>
                <a:lnTo>
                  <a:pt x="13" y="71"/>
                </a:lnTo>
                <a:lnTo>
                  <a:pt x="12" y="69"/>
                </a:lnTo>
                <a:lnTo>
                  <a:pt x="11" y="68"/>
                </a:lnTo>
                <a:lnTo>
                  <a:pt x="9" y="68"/>
                </a:lnTo>
                <a:lnTo>
                  <a:pt x="8" y="67"/>
                </a:lnTo>
                <a:lnTo>
                  <a:pt x="6" y="64"/>
                </a:lnTo>
                <a:lnTo>
                  <a:pt x="6" y="62"/>
                </a:lnTo>
                <a:lnTo>
                  <a:pt x="5" y="61"/>
                </a:lnTo>
                <a:lnTo>
                  <a:pt x="5" y="59"/>
                </a:lnTo>
                <a:lnTo>
                  <a:pt x="3" y="56"/>
                </a:lnTo>
                <a:lnTo>
                  <a:pt x="3" y="52"/>
                </a:lnTo>
                <a:lnTo>
                  <a:pt x="3" y="46"/>
                </a:lnTo>
                <a:lnTo>
                  <a:pt x="2" y="21"/>
                </a:lnTo>
                <a:lnTo>
                  <a:pt x="0" y="17"/>
                </a:lnTo>
                <a:lnTo>
                  <a:pt x="0" y="8"/>
                </a:lnTo>
                <a:lnTo>
                  <a:pt x="0" y="7"/>
                </a:lnTo>
                <a:lnTo>
                  <a:pt x="0" y="4"/>
                </a:lnTo>
                <a:lnTo>
                  <a:pt x="0" y="1"/>
                </a:lnTo>
                <a:lnTo>
                  <a:pt x="2" y="1"/>
                </a:lnTo>
                <a:close/>
                <a:moveTo>
                  <a:pt x="131" y="32"/>
                </a:moveTo>
                <a:lnTo>
                  <a:pt x="131" y="30"/>
                </a:lnTo>
                <a:lnTo>
                  <a:pt x="131" y="32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Brown County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43434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591339" y="262008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Green Bay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7699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1552575" y="0"/>
            <a:ext cx="568642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590800" y="1104900"/>
            <a:ext cx="3179482" cy="4622800"/>
          </a:xfrm>
          <a:custGeom>
            <a:avLst/>
            <a:gdLst>
              <a:gd name="T0" fmla="*/ 279 w 304"/>
              <a:gd name="T1" fmla="*/ 4 h 442"/>
              <a:gd name="T2" fmla="*/ 292 w 304"/>
              <a:gd name="T3" fmla="*/ 6 h 442"/>
              <a:gd name="T4" fmla="*/ 301 w 304"/>
              <a:gd name="T5" fmla="*/ 11 h 442"/>
              <a:gd name="T6" fmla="*/ 304 w 304"/>
              <a:gd name="T7" fmla="*/ 24 h 442"/>
              <a:gd name="T8" fmla="*/ 304 w 304"/>
              <a:gd name="T9" fmla="*/ 46 h 442"/>
              <a:gd name="T10" fmla="*/ 301 w 304"/>
              <a:gd name="T11" fmla="*/ 228 h 442"/>
              <a:gd name="T12" fmla="*/ 298 w 304"/>
              <a:gd name="T13" fmla="*/ 264 h 442"/>
              <a:gd name="T14" fmla="*/ 297 w 304"/>
              <a:gd name="T15" fmla="*/ 275 h 442"/>
              <a:gd name="T16" fmla="*/ 291 w 304"/>
              <a:gd name="T17" fmla="*/ 282 h 442"/>
              <a:gd name="T18" fmla="*/ 284 w 304"/>
              <a:gd name="T19" fmla="*/ 291 h 442"/>
              <a:gd name="T20" fmla="*/ 273 w 304"/>
              <a:gd name="T21" fmla="*/ 296 h 442"/>
              <a:gd name="T22" fmla="*/ 265 w 304"/>
              <a:gd name="T23" fmla="*/ 301 h 442"/>
              <a:gd name="T24" fmla="*/ 259 w 304"/>
              <a:gd name="T25" fmla="*/ 308 h 442"/>
              <a:gd name="T26" fmla="*/ 257 w 304"/>
              <a:gd name="T27" fmla="*/ 318 h 442"/>
              <a:gd name="T28" fmla="*/ 256 w 304"/>
              <a:gd name="T29" fmla="*/ 330 h 442"/>
              <a:gd name="T30" fmla="*/ 257 w 304"/>
              <a:gd name="T31" fmla="*/ 334 h 442"/>
              <a:gd name="T32" fmla="*/ 266 w 304"/>
              <a:gd name="T33" fmla="*/ 343 h 442"/>
              <a:gd name="T34" fmla="*/ 275 w 304"/>
              <a:gd name="T35" fmla="*/ 350 h 442"/>
              <a:gd name="T36" fmla="*/ 281 w 304"/>
              <a:gd name="T37" fmla="*/ 358 h 442"/>
              <a:gd name="T38" fmla="*/ 285 w 304"/>
              <a:gd name="T39" fmla="*/ 369 h 442"/>
              <a:gd name="T40" fmla="*/ 291 w 304"/>
              <a:gd name="T41" fmla="*/ 391 h 442"/>
              <a:gd name="T42" fmla="*/ 289 w 304"/>
              <a:gd name="T43" fmla="*/ 398 h 442"/>
              <a:gd name="T44" fmla="*/ 287 w 304"/>
              <a:gd name="T45" fmla="*/ 408 h 442"/>
              <a:gd name="T46" fmla="*/ 278 w 304"/>
              <a:gd name="T47" fmla="*/ 432 h 442"/>
              <a:gd name="T48" fmla="*/ 276 w 304"/>
              <a:gd name="T49" fmla="*/ 440 h 442"/>
              <a:gd name="T50" fmla="*/ 271 w 304"/>
              <a:gd name="T51" fmla="*/ 442 h 442"/>
              <a:gd name="T52" fmla="*/ 262 w 304"/>
              <a:gd name="T53" fmla="*/ 439 h 442"/>
              <a:gd name="T54" fmla="*/ 233 w 304"/>
              <a:gd name="T55" fmla="*/ 413 h 442"/>
              <a:gd name="T56" fmla="*/ 217 w 304"/>
              <a:gd name="T57" fmla="*/ 394 h 442"/>
              <a:gd name="T58" fmla="*/ 204 w 304"/>
              <a:gd name="T59" fmla="*/ 381 h 442"/>
              <a:gd name="T60" fmla="*/ 191 w 304"/>
              <a:gd name="T61" fmla="*/ 368 h 442"/>
              <a:gd name="T62" fmla="*/ 182 w 304"/>
              <a:gd name="T63" fmla="*/ 360 h 442"/>
              <a:gd name="T64" fmla="*/ 154 w 304"/>
              <a:gd name="T65" fmla="*/ 344 h 442"/>
              <a:gd name="T66" fmla="*/ 143 w 304"/>
              <a:gd name="T67" fmla="*/ 337 h 442"/>
              <a:gd name="T68" fmla="*/ 118 w 304"/>
              <a:gd name="T69" fmla="*/ 312 h 442"/>
              <a:gd name="T70" fmla="*/ 109 w 304"/>
              <a:gd name="T71" fmla="*/ 304 h 442"/>
              <a:gd name="T72" fmla="*/ 103 w 304"/>
              <a:gd name="T73" fmla="*/ 291 h 442"/>
              <a:gd name="T74" fmla="*/ 99 w 304"/>
              <a:gd name="T75" fmla="*/ 272 h 442"/>
              <a:gd name="T76" fmla="*/ 95 w 304"/>
              <a:gd name="T77" fmla="*/ 253 h 442"/>
              <a:gd name="T78" fmla="*/ 87 w 304"/>
              <a:gd name="T79" fmla="*/ 238 h 442"/>
              <a:gd name="T80" fmla="*/ 86 w 304"/>
              <a:gd name="T81" fmla="*/ 230 h 442"/>
              <a:gd name="T82" fmla="*/ 83 w 304"/>
              <a:gd name="T83" fmla="*/ 212 h 442"/>
              <a:gd name="T84" fmla="*/ 77 w 304"/>
              <a:gd name="T85" fmla="*/ 202 h 442"/>
              <a:gd name="T86" fmla="*/ 67 w 304"/>
              <a:gd name="T87" fmla="*/ 189 h 442"/>
              <a:gd name="T88" fmla="*/ 58 w 304"/>
              <a:gd name="T89" fmla="*/ 182 h 442"/>
              <a:gd name="T90" fmla="*/ 29 w 304"/>
              <a:gd name="T91" fmla="*/ 164 h 442"/>
              <a:gd name="T92" fmla="*/ 6 w 304"/>
              <a:gd name="T93" fmla="*/ 147 h 442"/>
              <a:gd name="T94" fmla="*/ 1 w 304"/>
              <a:gd name="T95" fmla="*/ 142 h 442"/>
              <a:gd name="T96" fmla="*/ 0 w 304"/>
              <a:gd name="T97" fmla="*/ 135 h 442"/>
              <a:gd name="T98" fmla="*/ 1 w 304"/>
              <a:gd name="T99" fmla="*/ 126 h 442"/>
              <a:gd name="T100" fmla="*/ 7 w 304"/>
              <a:gd name="T101" fmla="*/ 99 h 442"/>
              <a:gd name="T102" fmla="*/ 17 w 304"/>
              <a:gd name="T103" fmla="*/ 64 h 442"/>
              <a:gd name="T104" fmla="*/ 23 w 304"/>
              <a:gd name="T105" fmla="*/ 30 h 442"/>
              <a:gd name="T106" fmla="*/ 28 w 304"/>
              <a:gd name="T107" fmla="*/ 19 h 442"/>
              <a:gd name="T108" fmla="*/ 35 w 304"/>
              <a:gd name="T109" fmla="*/ 7 h 442"/>
              <a:gd name="T110" fmla="*/ 41 w 304"/>
              <a:gd name="T111" fmla="*/ 4 h 442"/>
              <a:gd name="T112" fmla="*/ 54 w 304"/>
              <a:gd name="T113" fmla="*/ 0 h 442"/>
              <a:gd name="T114" fmla="*/ 103 w 304"/>
              <a:gd name="T115" fmla="*/ 1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4" h="442">
                <a:moveTo>
                  <a:pt x="239" y="4"/>
                </a:moveTo>
                <a:lnTo>
                  <a:pt x="240" y="4"/>
                </a:lnTo>
                <a:lnTo>
                  <a:pt x="268" y="4"/>
                </a:lnTo>
                <a:lnTo>
                  <a:pt x="279" y="4"/>
                </a:lnTo>
                <a:lnTo>
                  <a:pt x="285" y="4"/>
                </a:lnTo>
                <a:lnTo>
                  <a:pt x="287" y="4"/>
                </a:lnTo>
                <a:lnTo>
                  <a:pt x="289" y="6"/>
                </a:lnTo>
                <a:lnTo>
                  <a:pt x="292" y="6"/>
                </a:lnTo>
                <a:lnTo>
                  <a:pt x="294" y="7"/>
                </a:lnTo>
                <a:lnTo>
                  <a:pt x="297" y="7"/>
                </a:lnTo>
                <a:lnTo>
                  <a:pt x="298" y="8"/>
                </a:lnTo>
                <a:lnTo>
                  <a:pt x="301" y="11"/>
                </a:lnTo>
                <a:lnTo>
                  <a:pt x="303" y="14"/>
                </a:lnTo>
                <a:lnTo>
                  <a:pt x="303" y="17"/>
                </a:lnTo>
                <a:lnTo>
                  <a:pt x="304" y="20"/>
                </a:lnTo>
                <a:lnTo>
                  <a:pt x="304" y="24"/>
                </a:lnTo>
                <a:lnTo>
                  <a:pt x="304" y="29"/>
                </a:lnTo>
                <a:lnTo>
                  <a:pt x="304" y="33"/>
                </a:lnTo>
                <a:lnTo>
                  <a:pt x="304" y="39"/>
                </a:lnTo>
                <a:lnTo>
                  <a:pt x="304" y="46"/>
                </a:lnTo>
                <a:lnTo>
                  <a:pt x="304" y="65"/>
                </a:lnTo>
                <a:lnTo>
                  <a:pt x="303" y="104"/>
                </a:lnTo>
                <a:lnTo>
                  <a:pt x="303" y="128"/>
                </a:lnTo>
                <a:lnTo>
                  <a:pt x="301" y="228"/>
                </a:lnTo>
                <a:lnTo>
                  <a:pt x="300" y="241"/>
                </a:lnTo>
                <a:lnTo>
                  <a:pt x="300" y="253"/>
                </a:lnTo>
                <a:lnTo>
                  <a:pt x="300" y="260"/>
                </a:lnTo>
                <a:lnTo>
                  <a:pt x="298" y="264"/>
                </a:lnTo>
                <a:lnTo>
                  <a:pt x="298" y="267"/>
                </a:lnTo>
                <a:lnTo>
                  <a:pt x="298" y="270"/>
                </a:lnTo>
                <a:lnTo>
                  <a:pt x="297" y="273"/>
                </a:lnTo>
                <a:lnTo>
                  <a:pt x="297" y="275"/>
                </a:lnTo>
                <a:lnTo>
                  <a:pt x="295" y="278"/>
                </a:lnTo>
                <a:lnTo>
                  <a:pt x="294" y="279"/>
                </a:lnTo>
                <a:lnTo>
                  <a:pt x="292" y="280"/>
                </a:lnTo>
                <a:lnTo>
                  <a:pt x="291" y="282"/>
                </a:lnTo>
                <a:lnTo>
                  <a:pt x="289" y="283"/>
                </a:lnTo>
                <a:lnTo>
                  <a:pt x="288" y="286"/>
                </a:lnTo>
                <a:lnTo>
                  <a:pt x="285" y="289"/>
                </a:lnTo>
                <a:lnTo>
                  <a:pt x="284" y="291"/>
                </a:lnTo>
                <a:lnTo>
                  <a:pt x="282" y="292"/>
                </a:lnTo>
                <a:lnTo>
                  <a:pt x="279" y="294"/>
                </a:lnTo>
                <a:lnTo>
                  <a:pt x="278" y="294"/>
                </a:lnTo>
                <a:lnTo>
                  <a:pt x="273" y="296"/>
                </a:lnTo>
                <a:lnTo>
                  <a:pt x="271" y="296"/>
                </a:lnTo>
                <a:lnTo>
                  <a:pt x="269" y="298"/>
                </a:lnTo>
                <a:lnTo>
                  <a:pt x="266" y="299"/>
                </a:lnTo>
                <a:lnTo>
                  <a:pt x="265" y="301"/>
                </a:lnTo>
                <a:lnTo>
                  <a:pt x="263" y="302"/>
                </a:lnTo>
                <a:lnTo>
                  <a:pt x="262" y="304"/>
                </a:lnTo>
                <a:lnTo>
                  <a:pt x="260" y="307"/>
                </a:lnTo>
                <a:lnTo>
                  <a:pt x="259" y="308"/>
                </a:lnTo>
                <a:lnTo>
                  <a:pt x="259" y="308"/>
                </a:lnTo>
                <a:lnTo>
                  <a:pt x="259" y="311"/>
                </a:lnTo>
                <a:lnTo>
                  <a:pt x="257" y="312"/>
                </a:lnTo>
                <a:lnTo>
                  <a:pt x="257" y="318"/>
                </a:lnTo>
                <a:lnTo>
                  <a:pt x="257" y="321"/>
                </a:lnTo>
                <a:lnTo>
                  <a:pt x="257" y="324"/>
                </a:lnTo>
                <a:lnTo>
                  <a:pt x="256" y="327"/>
                </a:lnTo>
                <a:lnTo>
                  <a:pt x="256" y="330"/>
                </a:lnTo>
                <a:lnTo>
                  <a:pt x="256" y="331"/>
                </a:lnTo>
                <a:lnTo>
                  <a:pt x="256" y="333"/>
                </a:lnTo>
                <a:lnTo>
                  <a:pt x="256" y="334"/>
                </a:lnTo>
                <a:lnTo>
                  <a:pt x="257" y="334"/>
                </a:lnTo>
                <a:lnTo>
                  <a:pt x="257" y="336"/>
                </a:lnTo>
                <a:lnTo>
                  <a:pt x="259" y="337"/>
                </a:lnTo>
                <a:lnTo>
                  <a:pt x="262" y="342"/>
                </a:lnTo>
                <a:lnTo>
                  <a:pt x="266" y="343"/>
                </a:lnTo>
                <a:lnTo>
                  <a:pt x="268" y="344"/>
                </a:lnTo>
                <a:lnTo>
                  <a:pt x="272" y="347"/>
                </a:lnTo>
                <a:lnTo>
                  <a:pt x="273" y="349"/>
                </a:lnTo>
                <a:lnTo>
                  <a:pt x="275" y="350"/>
                </a:lnTo>
                <a:lnTo>
                  <a:pt x="276" y="352"/>
                </a:lnTo>
                <a:lnTo>
                  <a:pt x="278" y="353"/>
                </a:lnTo>
                <a:lnTo>
                  <a:pt x="279" y="356"/>
                </a:lnTo>
                <a:lnTo>
                  <a:pt x="281" y="358"/>
                </a:lnTo>
                <a:lnTo>
                  <a:pt x="282" y="360"/>
                </a:lnTo>
                <a:lnTo>
                  <a:pt x="284" y="363"/>
                </a:lnTo>
                <a:lnTo>
                  <a:pt x="285" y="366"/>
                </a:lnTo>
                <a:lnTo>
                  <a:pt x="285" y="369"/>
                </a:lnTo>
                <a:lnTo>
                  <a:pt x="289" y="384"/>
                </a:lnTo>
                <a:lnTo>
                  <a:pt x="289" y="387"/>
                </a:lnTo>
                <a:lnTo>
                  <a:pt x="291" y="390"/>
                </a:lnTo>
                <a:lnTo>
                  <a:pt x="291" y="391"/>
                </a:lnTo>
                <a:lnTo>
                  <a:pt x="291" y="392"/>
                </a:lnTo>
                <a:lnTo>
                  <a:pt x="291" y="394"/>
                </a:lnTo>
                <a:lnTo>
                  <a:pt x="291" y="397"/>
                </a:lnTo>
                <a:lnTo>
                  <a:pt x="289" y="398"/>
                </a:lnTo>
                <a:lnTo>
                  <a:pt x="289" y="401"/>
                </a:lnTo>
                <a:lnTo>
                  <a:pt x="289" y="404"/>
                </a:lnTo>
                <a:lnTo>
                  <a:pt x="288" y="406"/>
                </a:lnTo>
                <a:lnTo>
                  <a:pt x="287" y="408"/>
                </a:lnTo>
                <a:lnTo>
                  <a:pt x="284" y="419"/>
                </a:lnTo>
                <a:lnTo>
                  <a:pt x="279" y="427"/>
                </a:lnTo>
                <a:lnTo>
                  <a:pt x="279" y="430"/>
                </a:lnTo>
                <a:lnTo>
                  <a:pt x="278" y="432"/>
                </a:lnTo>
                <a:lnTo>
                  <a:pt x="278" y="435"/>
                </a:lnTo>
                <a:lnTo>
                  <a:pt x="276" y="438"/>
                </a:lnTo>
                <a:lnTo>
                  <a:pt x="276" y="439"/>
                </a:lnTo>
                <a:lnTo>
                  <a:pt x="276" y="440"/>
                </a:lnTo>
                <a:lnTo>
                  <a:pt x="275" y="442"/>
                </a:lnTo>
                <a:lnTo>
                  <a:pt x="273" y="442"/>
                </a:lnTo>
                <a:lnTo>
                  <a:pt x="272" y="442"/>
                </a:lnTo>
                <a:lnTo>
                  <a:pt x="271" y="442"/>
                </a:lnTo>
                <a:lnTo>
                  <a:pt x="268" y="442"/>
                </a:lnTo>
                <a:lnTo>
                  <a:pt x="266" y="442"/>
                </a:lnTo>
                <a:lnTo>
                  <a:pt x="265" y="440"/>
                </a:lnTo>
                <a:lnTo>
                  <a:pt x="262" y="439"/>
                </a:lnTo>
                <a:lnTo>
                  <a:pt x="259" y="436"/>
                </a:lnTo>
                <a:lnTo>
                  <a:pt x="252" y="427"/>
                </a:lnTo>
                <a:lnTo>
                  <a:pt x="241" y="420"/>
                </a:lnTo>
                <a:lnTo>
                  <a:pt x="233" y="413"/>
                </a:lnTo>
                <a:lnTo>
                  <a:pt x="230" y="411"/>
                </a:lnTo>
                <a:lnTo>
                  <a:pt x="227" y="408"/>
                </a:lnTo>
                <a:lnTo>
                  <a:pt x="220" y="398"/>
                </a:lnTo>
                <a:lnTo>
                  <a:pt x="217" y="394"/>
                </a:lnTo>
                <a:lnTo>
                  <a:pt x="212" y="391"/>
                </a:lnTo>
                <a:lnTo>
                  <a:pt x="207" y="385"/>
                </a:lnTo>
                <a:lnTo>
                  <a:pt x="205" y="384"/>
                </a:lnTo>
                <a:lnTo>
                  <a:pt x="204" y="381"/>
                </a:lnTo>
                <a:lnTo>
                  <a:pt x="201" y="379"/>
                </a:lnTo>
                <a:lnTo>
                  <a:pt x="196" y="374"/>
                </a:lnTo>
                <a:lnTo>
                  <a:pt x="193" y="371"/>
                </a:lnTo>
                <a:lnTo>
                  <a:pt x="191" y="368"/>
                </a:lnTo>
                <a:lnTo>
                  <a:pt x="189" y="366"/>
                </a:lnTo>
                <a:lnTo>
                  <a:pt x="186" y="363"/>
                </a:lnTo>
                <a:lnTo>
                  <a:pt x="183" y="362"/>
                </a:lnTo>
                <a:lnTo>
                  <a:pt x="182" y="360"/>
                </a:lnTo>
                <a:lnTo>
                  <a:pt x="176" y="358"/>
                </a:lnTo>
                <a:lnTo>
                  <a:pt x="173" y="356"/>
                </a:lnTo>
                <a:lnTo>
                  <a:pt x="169" y="353"/>
                </a:lnTo>
                <a:lnTo>
                  <a:pt x="154" y="344"/>
                </a:lnTo>
                <a:lnTo>
                  <a:pt x="150" y="343"/>
                </a:lnTo>
                <a:lnTo>
                  <a:pt x="147" y="342"/>
                </a:lnTo>
                <a:lnTo>
                  <a:pt x="145" y="339"/>
                </a:lnTo>
                <a:lnTo>
                  <a:pt x="143" y="337"/>
                </a:lnTo>
                <a:lnTo>
                  <a:pt x="140" y="334"/>
                </a:lnTo>
                <a:lnTo>
                  <a:pt x="129" y="326"/>
                </a:lnTo>
                <a:lnTo>
                  <a:pt x="122" y="318"/>
                </a:lnTo>
                <a:lnTo>
                  <a:pt x="118" y="312"/>
                </a:lnTo>
                <a:lnTo>
                  <a:pt x="113" y="310"/>
                </a:lnTo>
                <a:lnTo>
                  <a:pt x="112" y="308"/>
                </a:lnTo>
                <a:lnTo>
                  <a:pt x="112" y="307"/>
                </a:lnTo>
                <a:lnTo>
                  <a:pt x="109" y="304"/>
                </a:lnTo>
                <a:lnTo>
                  <a:pt x="108" y="301"/>
                </a:lnTo>
                <a:lnTo>
                  <a:pt x="106" y="298"/>
                </a:lnTo>
                <a:lnTo>
                  <a:pt x="105" y="294"/>
                </a:lnTo>
                <a:lnTo>
                  <a:pt x="103" y="291"/>
                </a:lnTo>
                <a:lnTo>
                  <a:pt x="102" y="286"/>
                </a:lnTo>
                <a:lnTo>
                  <a:pt x="102" y="282"/>
                </a:lnTo>
                <a:lnTo>
                  <a:pt x="100" y="279"/>
                </a:lnTo>
                <a:lnTo>
                  <a:pt x="99" y="272"/>
                </a:lnTo>
                <a:lnTo>
                  <a:pt x="99" y="269"/>
                </a:lnTo>
                <a:lnTo>
                  <a:pt x="97" y="263"/>
                </a:lnTo>
                <a:lnTo>
                  <a:pt x="96" y="259"/>
                </a:lnTo>
                <a:lnTo>
                  <a:pt x="95" y="253"/>
                </a:lnTo>
                <a:lnTo>
                  <a:pt x="93" y="250"/>
                </a:lnTo>
                <a:lnTo>
                  <a:pt x="92" y="246"/>
                </a:lnTo>
                <a:lnTo>
                  <a:pt x="89" y="240"/>
                </a:lnTo>
                <a:lnTo>
                  <a:pt x="87" y="238"/>
                </a:lnTo>
                <a:lnTo>
                  <a:pt x="87" y="237"/>
                </a:lnTo>
                <a:lnTo>
                  <a:pt x="86" y="234"/>
                </a:lnTo>
                <a:lnTo>
                  <a:pt x="86" y="232"/>
                </a:lnTo>
                <a:lnTo>
                  <a:pt x="86" y="230"/>
                </a:lnTo>
                <a:lnTo>
                  <a:pt x="84" y="222"/>
                </a:lnTo>
                <a:lnTo>
                  <a:pt x="84" y="221"/>
                </a:lnTo>
                <a:lnTo>
                  <a:pt x="83" y="216"/>
                </a:lnTo>
                <a:lnTo>
                  <a:pt x="83" y="212"/>
                </a:lnTo>
                <a:lnTo>
                  <a:pt x="81" y="209"/>
                </a:lnTo>
                <a:lnTo>
                  <a:pt x="80" y="206"/>
                </a:lnTo>
                <a:lnTo>
                  <a:pt x="79" y="203"/>
                </a:lnTo>
                <a:lnTo>
                  <a:pt x="77" y="202"/>
                </a:lnTo>
                <a:lnTo>
                  <a:pt x="77" y="200"/>
                </a:lnTo>
                <a:lnTo>
                  <a:pt x="74" y="198"/>
                </a:lnTo>
                <a:lnTo>
                  <a:pt x="70" y="192"/>
                </a:lnTo>
                <a:lnTo>
                  <a:pt x="67" y="189"/>
                </a:lnTo>
                <a:lnTo>
                  <a:pt x="65" y="187"/>
                </a:lnTo>
                <a:lnTo>
                  <a:pt x="62" y="184"/>
                </a:lnTo>
                <a:lnTo>
                  <a:pt x="61" y="183"/>
                </a:lnTo>
                <a:lnTo>
                  <a:pt x="58" y="182"/>
                </a:lnTo>
                <a:lnTo>
                  <a:pt x="55" y="179"/>
                </a:lnTo>
                <a:lnTo>
                  <a:pt x="52" y="177"/>
                </a:lnTo>
                <a:lnTo>
                  <a:pt x="39" y="168"/>
                </a:lnTo>
                <a:lnTo>
                  <a:pt x="29" y="164"/>
                </a:lnTo>
                <a:lnTo>
                  <a:pt x="23" y="161"/>
                </a:lnTo>
                <a:lnTo>
                  <a:pt x="19" y="158"/>
                </a:lnTo>
                <a:lnTo>
                  <a:pt x="16" y="157"/>
                </a:lnTo>
                <a:lnTo>
                  <a:pt x="6" y="147"/>
                </a:lnTo>
                <a:lnTo>
                  <a:pt x="4" y="145"/>
                </a:lnTo>
                <a:lnTo>
                  <a:pt x="3" y="145"/>
                </a:lnTo>
                <a:lnTo>
                  <a:pt x="3" y="144"/>
                </a:lnTo>
                <a:lnTo>
                  <a:pt x="1" y="142"/>
                </a:lnTo>
                <a:lnTo>
                  <a:pt x="1" y="141"/>
                </a:lnTo>
                <a:lnTo>
                  <a:pt x="0" y="139"/>
                </a:lnTo>
                <a:lnTo>
                  <a:pt x="0" y="138"/>
                </a:lnTo>
                <a:lnTo>
                  <a:pt x="0" y="135"/>
                </a:lnTo>
                <a:lnTo>
                  <a:pt x="0" y="134"/>
                </a:lnTo>
                <a:lnTo>
                  <a:pt x="0" y="132"/>
                </a:lnTo>
                <a:lnTo>
                  <a:pt x="0" y="129"/>
                </a:lnTo>
                <a:lnTo>
                  <a:pt x="1" y="126"/>
                </a:lnTo>
                <a:lnTo>
                  <a:pt x="1" y="123"/>
                </a:lnTo>
                <a:lnTo>
                  <a:pt x="3" y="119"/>
                </a:lnTo>
                <a:lnTo>
                  <a:pt x="7" y="104"/>
                </a:lnTo>
                <a:lnTo>
                  <a:pt x="7" y="99"/>
                </a:lnTo>
                <a:lnTo>
                  <a:pt x="13" y="78"/>
                </a:lnTo>
                <a:lnTo>
                  <a:pt x="16" y="71"/>
                </a:lnTo>
                <a:lnTo>
                  <a:pt x="16" y="67"/>
                </a:lnTo>
                <a:lnTo>
                  <a:pt x="17" y="64"/>
                </a:lnTo>
                <a:lnTo>
                  <a:pt x="17" y="59"/>
                </a:lnTo>
                <a:lnTo>
                  <a:pt x="19" y="51"/>
                </a:lnTo>
                <a:lnTo>
                  <a:pt x="20" y="45"/>
                </a:lnTo>
                <a:lnTo>
                  <a:pt x="23" y="30"/>
                </a:lnTo>
                <a:lnTo>
                  <a:pt x="25" y="27"/>
                </a:lnTo>
                <a:lnTo>
                  <a:pt x="25" y="26"/>
                </a:lnTo>
                <a:lnTo>
                  <a:pt x="26" y="23"/>
                </a:lnTo>
                <a:lnTo>
                  <a:pt x="28" y="19"/>
                </a:lnTo>
                <a:lnTo>
                  <a:pt x="29" y="14"/>
                </a:lnTo>
                <a:lnTo>
                  <a:pt x="30" y="11"/>
                </a:lnTo>
                <a:lnTo>
                  <a:pt x="32" y="10"/>
                </a:lnTo>
                <a:lnTo>
                  <a:pt x="35" y="7"/>
                </a:lnTo>
                <a:lnTo>
                  <a:pt x="36" y="7"/>
                </a:lnTo>
                <a:lnTo>
                  <a:pt x="38" y="6"/>
                </a:lnTo>
                <a:lnTo>
                  <a:pt x="39" y="4"/>
                </a:lnTo>
                <a:lnTo>
                  <a:pt x="41" y="4"/>
                </a:lnTo>
                <a:lnTo>
                  <a:pt x="44" y="3"/>
                </a:lnTo>
                <a:lnTo>
                  <a:pt x="46" y="1"/>
                </a:lnTo>
                <a:lnTo>
                  <a:pt x="49" y="0"/>
                </a:lnTo>
                <a:lnTo>
                  <a:pt x="54" y="0"/>
                </a:lnTo>
                <a:lnTo>
                  <a:pt x="57" y="0"/>
                </a:lnTo>
                <a:lnTo>
                  <a:pt x="65" y="0"/>
                </a:lnTo>
                <a:lnTo>
                  <a:pt x="76" y="0"/>
                </a:lnTo>
                <a:lnTo>
                  <a:pt x="103" y="1"/>
                </a:lnTo>
                <a:lnTo>
                  <a:pt x="125" y="1"/>
                </a:lnTo>
                <a:lnTo>
                  <a:pt x="239" y="4"/>
                </a:lnTo>
                <a:close/>
              </a:path>
            </a:pathLst>
          </a:custGeom>
          <a:solidFill>
            <a:srgbClr val="C8C8C8"/>
          </a:solidFill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2425" y="4556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Buffalo County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33528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396049" y="28779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Alma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12172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10092</TotalTime>
  <Words>446</Words>
  <Application>Microsoft Office PowerPoint</Application>
  <PresentationFormat>On-screen Show (4:3)</PresentationFormat>
  <Paragraphs>234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The Wisconsin Maps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University of Wisconsin - Madison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Editable Maps</dc:title>
  <dc:subject/>
  <dc:creator>Rozalynn M. Klaas</dc:creator>
  <cp:keywords/>
  <dc:description>This file was produced at the Agriculture and Applied Population Lab at UW-Madison February 2015.</dc:description>
  <cp:lastModifiedBy>Rozalynn M. Klaas</cp:lastModifiedBy>
  <cp:revision>75</cp:revision>
  <dcterms:created xsi:type="dcterms:W3CDTF">2015-02-13T16:18:43Z</dcterms:created>
  <dcterms:modified xsi:type="dcterms:W3CDTF">2015-02-23T18:36:52Z</dcterms:modified>
  <cp:category/>
</cp:coreProperties>
</file>